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31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92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439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5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585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09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111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747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754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97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815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144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77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01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636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05F4DE-715E-4AF7-9660-69F0F02DD3D8}" type="datetimeFigureOut">
              <a:rPr lang="cs-CZ" smtClean="0"/>
              <a:t>18.02.2018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1347-F8A4-4EAC-B72F-83BC17D13A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12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EA37D-03D0-48A7-A4AB-0C28330BE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Teorie Databází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4CBC2F0-4087-4327-9B5D-27FEE477F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Libor </a:t>
            </a:r>
            <a:r>
              <a:rPr lang="cs-CZ" dirty="0" err="1"/>
              <a:t>Špejtek</a:t>
            </a:r>
            <a:r>
              <a:rPr lang="cs-CZ" dirty="0"/>
              <a:t>, Jan Novotný</a:t>
            </a:r>
          </a:p>
        </p:txBody>
      </p:sp>
    </p:spTree>
    <p:extLst>
      <p:ext uri="{BB962C8B-B14F-4D97-AF65-F5344CB8AC3E}">
        <p14:creationId xmlns:p14="http://schemas.microsoft.com/office/powerpoint/2010/main" val="57854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58A305-0E83-4B83-BD72-839F51F6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Kardinalita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059BF4E-435B-42C1-B60F-232F8F53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37268" cy="4195481"/>
          </a:xfrm>
        </p:spPr>
        <p:txBody>
          <a:bodyPr>
            <a:normAutofit/>
          </a:bodyPr>
          <a:lstStyle/>
          <a:p>
            <a:r>
              <a:rPr lang="cs-CZ" sz="2800" dirty="0"/>
              <a:t>vyjadřuje, kolik entit jednoho typu může být ve vztahu s kolika entitami z druhého typu entit</a:t>
            </a:r>
          </a:p>
          <a:p>
            <a:r>
              <a:rPr lang="cs-CZ" sz="2800" dirty="0"/>
              <a:t>1:1 </a:t>
            </a:r>
          </a:p>
          <a:p>
            <a:r>
              <a:rPr lang="cs-CZ" sz="2800" dirty="0"/>
              <a:t>1:N </a:t>
            </a:r>
          </a:p>
          <a:p>
            <a:r>
              <a:rPr lang="cs-CZ" sz="2800" dirty="0"/>
              <a:t>N: M</a:t>
            </a:r>
          </a:p>
        </p:txBody>
      </p:sp>
    </p:spTree>
    <p:extLst>
      <p:ext uri="{BB962C8B-B14F-4D97-AF65-F5344CB8AC3E}">
        <p14:creationId xmlns:p14="http://schemas.microsoft.com/office/powerpoint/2010/main" val="65780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074DD9-DE9D-4469-9469-F183594F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7582175-AC4B-4D2C-B01F-B28ABF70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11433" cy="4195481"/>
          </a:xfrm>
        </p:spPr>
        <p:txBody>
          <a:bodyPr>
            <a:normAutofit/>
          </a:bodyPr>
          <a:lstStyle/>
          <a:p>
            <a:r>
              <a:rPr lang="cs-CZ" sz="2800" dirty="0"/>
              <a:t>slouží ke zrychlení vyhledávacích a dotazovacích procesů v databázi nebo definování unikátní hodnoty sloupce tabulky</a:t>
            </a:r>
          </a:p>
          <a:p>
            <a:r>
              <a:rPr lang="cs-CZ" sz="2800" b="1" dirty="0"/>
              <a:t>Primární klíč </a:t>
            </a:r>
            <a:r>
              <a:rPr lang="cs-CZ" sz="2800" dirty="0"/>
              <a:t>(jednoznačně identifikuje každý záznam)</a:t>
            </a:r>
          </a:p>
          <a:p>
            <a:r>
              <a:rPr lang="cs-CZ" sz="2800" b="1" dirty="0"/>
              <a:t>Unikátní klíč </a:t>
            </a:r>
            <a:r>
              <a:rPr lang="cs-CZ" sz="2800" dirty="0"/>
              <a:t>(nemusí být jediný)</a:t>
            </a:r>
          </a:p>
          <a:p>
            <a:r>
              <a:rPr lang="cs-CZ" sz="2800" b="1" dirty="0"/>
              <a:t>Cizí klíč </a:t>
            </a:r>
            <a:r>
              <a:rPr lang="cs-CZ" sz="2800" dirty="0"/>
              <a:t>(představuje odkaz mezi tabulkami) </a:t>
            </a:r>
          </a:p>
          <a:p>
            <a:r>
              <a:rPr lang="cs-CZ" sz="2800" b="1" dirty="0"/>
              <a:t>Index – sekundární </a:t>
            </a:r>
            <a:r>
              <a:rPr lang="cs-CZ" sz="2800" dirty="0"/>
              <a:t>(zajišťujeme optimalizaci vyhledávání podle dalších sloupců)</a:t>
            </a:r>
          </a:p>
        </p:txBody>
      </p:sp>
    </p:spTree>
    <p:extLst>
      <p:ext uri="{BB962C8B-B14F-4D97-AF65-F5344CB8AC3E}">
        <p14:creationId xmlns:p14="http://schemas.microsoft.com/office/powerpoint/2010/main" val="299528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FC752-AB89-4148-BC33-644D7779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3" y="4953616"/>
            <a:ext cx="4560371" cy="1400530"/>
          </a:xfrm>
        </p:spPr>
        <p:txBody>
          <a:bodyPr/>
          <a:lstStyle/>
          <a:p>
            <a:r>
              <a:rPr lang="cs-CZ" sz="5400" dirty="0"/>
              <a:t>Toť vše…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A07B4564-8797-423A-99E8-322ADC6D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592" y="3720941"/>
            <a:ext cx="2339448" cy="31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C441C8-531F-486A-8D32-11F045DE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to vlastně databáze je 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6C2A46B-0063-402E-A555-0CCD3215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6664"/>
          </a:xfrm>
        </p:spPr>
        <p:txBody>
          <a:bodyPr>
            <a:normAutofit/>
          </a:bodyPr>
          <a:lstStyle/>
          <a:p>
            <a:r>
              <a:rPr lang="cs-CZ" sz="2800" dirty="0"/>
              <a:t>Databáze je uspořádaná množina informací (dat)</a:t>
            </a:r>
          </a:p>
          <a:p>
            <a:r>
              <a:rPr lang="cs-CZ" sz="2800" dirty="0"/>
              <a:t>Součástí databáze jsou i softwarové prostředky, které umožňují manipulaci s uloženými daty a přístup k nim</a:t>
            </a:r>
          </a:p>
          <a:p>
            <a:r>
              <a:rPr lang="cs-CZ" sz="2800" dirty="0"/>
              <a:t>Je to systém řízení báze dat (SŘBD)</a:t>
            </a:r>
          </a:p>
        </p:txBody>
      </p:sp>
    </p:spTree>
    <p:extLst>
      <p:ext uri="{BB962C8B-B14F-4D97-AF65-F5344CB8AC3E}">
        <p14:creationId xmlns:p14="http://schemas.microsoft.com/office/powerpoint/2010/main" val="287563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772FB-0759-4911-96D2-AEF080A4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cs-CZ" dirty="0"/>
              <a:t>Jak dělíme databáze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D355BF4-B911-4108-9490-C95CEAAA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83442"/>
          </a:xfrm>
        </p:spPr>
        <p:txBody>
          <a:bodyPr>
            <a:noAutofit/>
          </a:bodyPr>
          <a:lstStyle/>
          <a:p>
            <a:r>
              <a:rPr lang="cs-CZ" sz="2800" b="1" dirty="0"/>
              <a:t>Systémy sálových počítačů </a:t>
            </a:r>
            <a:r>
              <a:rPr lang="cs-CZ" sz="2800" dirty="0"/>
              <a:t>(mainframe) </a:t>
            </a:r>
          </a:p>
          <a:p>
            <a:r>
              <a:rPr lang="cs-CZ" sz="2800" b="1" dirty="0" err="1"/>
              <a:t>dBase</a:t>
            </a:r>
            <a:r>
              <a:rPr lang="cs-CZ" sz="2800" dirty="0"/>
              <a:t> (souborově orientované databáze s indexsekvenční metodou přístupu, každá tabulka samostatný .</a:t>
            </a:r>
            <a:r>
              <a:rPr lang="cs-CZ" sz="2800" dirty="0" err="1"/>
              <a:t>dbf</a:t>
            </a:r>
            <a:r>
              <a:rPr lang="cs-CZ" sz="2800" dirty="0"/>
              <a:t> soubor</a:t>
            </a:r>
            <a:br>
              <a:rPr lang="cs-CZ" sz="2800" dirty="0"/>
            </a:br>
            <a:r>
              <a:rPr lang="cs-CZ" sz="2800" dirty="0" err="1"/>
              <a:t>dBase</a:t>
            </a:r>
            <a:r>
              <a:rPr lang="cs-CZ" sz="2800" dirty="0"/>
              <a:t>, FoxPro, Paradox, Access </a:t>
            </a:r>
          </a:p>
          <a:p>
            <a:r>
              <a:rPr lang="cs-CZ" sz="2800" b="1" dirty="0"/>
              <a:t>Relační databázové systémy</a:t>
            </a:r>
            <a:r>
              <a:rPr lang="cs-CZ" sz="2800" dirty="0"/>
              <a:t> (lepší datová integrita, bezpečnost, …)  </a:t>
            </a:r>
          </a:p>
          <a:p>
            <a:r>
              <a:rPr lang="cs-CZ" sz="2800" b="1" dirty="0"/>
              <a:t>Objektově orientované databáze </a:t>
            </a:r>
            <a:r>
              <a:rPr lang="cs-CZ" sz="2800" dirty="0"/>
              <a:t>(specializované uplatnění, data se ukládají jako objekt s vlastnostmi) </a:t>
            </a:r>
          </a:p>
        </p:txBody>
      </p:sp>
    </p:spTree>
    <p:extLst>
      <p:ext uri="{BB962C8B-B14F-4D97-AF65-F5344CB8AC3E}">
        <p14:creationId xmlns:p14="http://schemas.microsoft.com/office/powerpoint/2010/main" val="2768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772FB-0759-4911-96D2-AEF080A4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898850" cy="1400530"/>
          </a:xfrm>
        </p:spPr>
        <p:txBody>
          <a:bodyPr/>
          <a:lstStyle/>
          <a:p>
            <a:r>
              <a:rPr lang="cs-CZ" dirty="0"/>
              <a:t>Systém řízení báze dat(SŘBD či DBMS)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D355BF4-B911-4108-9490-C95CEAAA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 je softwarové vybavení, které zajišťuje práci s databází</a:t>
            </a:r>
          </a:p>
          <a:p>
            <a:r>
              <a:rPr lang="cs-CZ" sz="2800" dirty="0"/>
              <a:t>tvoří rozhraní mezi aplikačními programy a uloženými daty</a:t>
            </a:r>
          </a:p>
          <a:p>
            <a:r>
              <a:rPr lang="cs-CZ" sz="2800" dirty="0"/>
              <a:t>Databázová aplikace je program, který umožňuje vybírat, prohlížet a aktualizovat informace uložené prostřednictvím SŘBD</a:t>
            </a:r>
          </a:p>
        </p:txBody>
      </p:sp>
    </p:spTree>
    <p:extLst>
      <p:ext uri="{BB962C8B-B14F-4D97-AF65-F5344CB8AC3E}">
        <p14:creationId xmlns:p14="http://schemas.microsoft.com/office/powerpoint/2010/main" val="203749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772FB-0759-4911-96D2-AEF080A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služby SŘBD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D355BF4-B911-4108-9490-C95CEAAA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Definice dat</a:t>
            </a:r>
          </a:p>
          <a:p>
            <a:r>
              <a:rPr lang="cs-CZ" sz="2800" dirty="0"/>
              <a:t>Údržba dat</a:t>
            </a:r>
          </a:p>
          <a:p>
            <a:r>
              <a:rPr lang="cs-CZ" sz="2800" dirty="0"/>
              <a:t>Manipulace s daty</a:t>
            </a:r>
          </a:p>
          <a:p>
            <a:r>
              <a:rPr lang="cs-CZ" sz="2800" dirty="0"/>
              <a:t>Zobrazování dat</a:t>
            </a:r>
          </a:p>
          <a:p>
            <a:r>
              <a:rPr lang="cs-CZ" sz="2800" dirty="0"/>
              <a:t>Integrita dat</a:t>
            </a:r>
          </a:p>
        </p:txBody>
      </p:sp>
    </p:spTree>
    <p:extLst>
      <p:ext uri="{BB962C8B-B14F-4D97-AF65-F5344CB8AC3E}">
        <p14:creationId xmlns:p14="http://schemas.microsoft.com/office/powerpoint/2010/main" val="139143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772FB-0759-4911-96D2-AEF080A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D355BF4-B911-4108-9490-C95CEAAA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03970" cy="4448550"/>
          </a:xfrm>
        </p:spPr>
        <p:txBody>
          <a:bodyPr>
            <a:normAutofit/>
          </a:bodyPr>
          <a:lstStyle/>
          <a:p>
            <a:r>
              <a:rPr lang="cs-CZ" sz="2800" dirty="0"/>
              <a:t> 	</a:t>
            </a:r>
            <a:r>
              <a:rPr lang="pt-BR" sz="2800" b="1" dirty="0"/>
              <a:t>Centrální</a:t>
            </a:r>
            <a:r>
              <a:rPr lang="pt-BR" sz="2800" dirty="0"/>
              <a:t> </a:t>
            </a:r>
            <a:r>
              <a:rPr lang="cs-CZ" sz="2800" dirty="0"/>
              <a:t>- d</a:t>
            </a:r>
            <a:r>
              <a:rPr lang="pt-BR" sz="2800" dirty="0"/>
              <a:t>ata i SŘBD jsou v centrálním počítači. </a:t>
            </a:r>
            <a:br>
              <a:rPr lang="cs-CZ" sz="2800" dirty="0"/>
            </a:br>
            <a:br>
              <a:rPr lang="cs-CZ" sz="2800" dirty="0"/>
            </a:br>
            <a:br>
              <a:rPr lang="cs-CZ" sz="2800" dirty="0"/>
            </a:br>
            <a:endParaRPr lang="cs-CZ" sz="2800" dirty="0"/>
          </a:p>
          <a:p>
            <a:r>
              <a:rPr lang="cs-CZ" sz="2800" dirty="0"/>
              <a:t> </a:t>
            </a:r>
            <a:r>
              <a:rPr lang="cs-CZ" sz="2800" b="1" dirty="0" err="1"/>
              <a:t>File</a:t>
            </a:r>
            <a:r>
              <a:rPr lang="cs-CZ" sz="2800" b="1" dirty="0"/>
              <a:t>-server</a:t>
            </a:r>
            <a:r>
              <a:rPr lang="cs-CZ" sz="2800" dirty="0"/>
              <a:t> - provozováno pomocí LAN. SŘBD a databázové aplikace jsou provozovány na jednotlivých počítačích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1FE73F4-D73D-4191-A188-0D4A0426A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44" y="2580431"/>
            <a:ext cx="3675328" cy="136157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C67B3FA-E840-48D6-A5B2-23508DEE2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08" y="4923518"/>
            <a:ext cx="3675328" cy="14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8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772FB-0759-4911-96D2-AEF080A4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D355BF4-B911-4108-9490-C95CEAAA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345349" cy="4874123"/>
          </a:xfrm>
        </p:spPr>
        <p:txBody>
          <a:bodyPr>
            <a:normAutofit fontScale="92500" lnSpcReduction="10000"/>
          </a:bodyPr>
          <a:lstStyle/>
          <a:p>
            <a:r>
              <a:rPr lang="cs-CZ" sz="3000" b="1" dirty="0"/>
              <a:t>Klient-server</a:t>
            </a:r>
            <a:r>
              <a:rPr lang="cs-CZ" sz="3000" dirty="0"/>
              <a:t> - na personálních počítačích běží program podporující např. vstup dat, formulaci dotazu atd.</a:t>
            </a:r>
            <a:br>
              <a:rPr lang="cs-CZ" sz="2800" dirty="0"/>
            </a:br>
            <a:br>
              <a:rPr lang="cs-CZ" sz="2800" dirty="0"/>
            </a:br>
            <a:br>
              <a:rPr lang="cs-CZ" sz="2800" dirty="0"/>
            </a:br>
            <a:br>
              <a:rPr lang="cs-CZ" sz="2800" dirty="0"/>
            </a:br>
            <a:endParaRPr lang="cs-CZ" sz="2800" dirty="0"/>
          </a:p>
          <a:p>
            <a:r>
              <a:rPr lang="cs-CZ" sz="3000" b="1" dirty="0"/>
              <a:t>Distribuovaná databáze </a:t>
            </a:r>
            <a:r>
              <a:rPr lang="cs-CZ" sz="3000" dirty="0"/>
              <a:t>- množina databází, která je uložena na několika počítačích.</a:t>
            </a:r>
            <a:br>
              <a:rPr lang="cs-CZ" sz="3000" dirty="0"/>
            </a:br>
            <a:r>
              <a:rPr lang="cs-CZ" sz="3000" b="1" dirty="0"/>
              <a:t>Klíčové vlastnosti:</a:t>
            </a:r>
            <a:br>
              <a:rPr lang="cs-CZ" sz="3000" dirty="0"/>
            </a:br>
            <a:r>
              <a:rPr lang="cs-CZ" sz="3000" dirty="0"/>
              <a:t>- transparentnost</a:t>
            </a:r>
            <a:br>
              <a:rPr lang="cs-CZ" sz="3000" dirty="0"/>
            </a:br>
            <a:r>
              <a:rPr lang="cs-CZ" sz="3000" dirty="0"/>
              <a:t>- autonomnost </a:t>
            </a:r>
            <a:br>
              <a:rPr lang="cs-CZ" sz="3000" dirty="0"/>
            </a:br>
            <a:r>
              <a:rPr lang="cs-CZ" sz="3000" dirty="0"/>
              <a:t>- nezávislost na počítačové síti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0A6EB77-756B-431A-B9DD-A968C8828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74" y="2701681"/>
            <a:ext cx="4103643" cy="14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793884-11DB-4C06-887A-FC13F417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databáze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5B606F-E888-4985-AE37-5EEA0AD0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77877" cy="4490495"/>
          </a:xfrm>
        </p:spPr>
        <p:txBody>
          <a:bodyPr>
            <a:noAutofit/>
          </a:bodyPr>
          <a:lstStyle/>
          <a:p>
            <a:r>
              <a:rPr lang="cs-CZ" sz="2800" dirty="0"/>
              <a:t>Určení účelu databáze </a:t>
            </a:r>
          </a:p>
          <a:p>
            <a:r>
              <a:rPr lang="cs-CZ" sz="2800" dirty="0"/>
              <a:t>Vyhledání a uspořádání požadovaných informací  </a:t>
            </a:r>
          </a:p>
          <a:p>
            <a:r>
              <a:rPr lang="cs-CZ" sz="2800" dirty="0"/>
              <a:t>Rozdělení informací do tabulek </a:t>
            </a:r>
          </a:p>
          <a:p>
            <a:r>
              <a:rPr lang="cs-CZ" sz="2800" dirty="0"/>
              <a:t>Převod jednotlivých informací do sloupců  </a:t>
            </a:r>
          </a:p>
          <a:p>
            <a:r>
              <a:rPr lang="cs-CZ" sz="2800" dirty="0"/>
              <a:t>Zadání primárních klíčů  </a:t>
            </a:r>
          </a:p>
          <a:p>
            <a:r>
              <a:rPr lang="cs-CZ" sz="2800" dirty="0"/>
              <a:t>Vytvoření relací mezi tabulkami </a:t>
            </a:r>
          </a:p>
          <a:p>
            <a:r>
              <a:rPr lang="cs-CZ" sz="2800" dirty="0"/>
              <a:t>Úprava návrhu  </a:t>
            </a:r>
          </a:p>
          <a:p>
            <a:r>
              <a:rPr lang="cs-CZ" sz="2800" dirty="0"/>
              <a:t>Použití normalizačních pravidel</a:t>
            </a:r>
          </a:p>
        </p:txBody>
      </p:sp>
    </p:spTree>
    <p:extLst>
      <p:ext uri="{BB962C8B-B14F-4D97-AF65-F5344CB8AC3E}">
        <p14:creationId xmlns:p14="http://schemas.microsoft.com/office/powerpoint/2010/main" val="75365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1DFF4F-B30E-4D5E-8A71-997EF8E7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Entity </a:t>
            </a:r>
            <a:r>
              <a:rPr lang="cs-CZ" dirty="0" err="1"/>
              <a:t>relationship</a:t>
            </a:r>
            <a:r>
              <a:rPr lang="pt-BR" dirty="0"/>
              <a:t> modelování 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9443F2B-133A-4B15-833E-0562CF9EE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54635"/>
            <a:ext cx="10364438" cy="4832059"/>
          </a:xfrm>
        </p:spPr>
        <p:txBody>
          <a:bodyPr>
            <a:normAutofit/>
          </a:bodyPr>
          <a:lstStyle/>
          <a:p>
            <a:r>
              <a:rPr lang="pt-BR" sz="2800" dirty="0"/>
              <a:t>je metoda datového modelován</a:t>
            </a:r>
            <a:r>
              <a:rPr lang="cs-CZ" sz="2800" dirty="0"/>
              <a:t>í</a:t>
            </a:r>
          </a:p>
          <a:p>
            <a:r>
              <a:rPr lang="cs-CZ" sz="2800" b="1" dirty="0"/>
              <a:t>Entita</a:t>
            </a:r>
            <a:r>
              <a:rPr lang="cs-CZ" sz="2800" dirty="0"/>
              <a:t> (subjekt, o němž budeme v databázi uchovávat informace) </a:t>
            </a:r>
          </a:p>
          <a:p>
            <a:r>
              <a:rPr lang="cs-CZ" sz="2800" b="1" dirty="0"/>
              <a:t>Relace</a:t>
            </a:r>
            <a:r>
              <a:rPr lang="cs-CZ" sz="2800" dirty="0"/>
              <a:t> (propojení tabulek)</a:t>
            </a:r>
          </a:p>
          <a:p>
            <a:r>
              <a:rPr lang="cs-CZ" sz="2800" b="1" dirty="0"/>
              <a:t>Tabulky</a:t>
            </a:r>
            <a:r>
              <a:rPr lang="cs-CZ" sz="2800" dirty="0"/>
              <a:t>(relační databázový systém)</a:t>
            </a:r>
          </a:p>
          <a:p>
            <a:r>
              <a:rPr lang="cs-CZ" sz="2800" b="1" dirty="0"/>
              <a:t>Sloupce, atributy </a:t>
            </a:r>
            <a:r>
              <a:rPr lang="cs-CZ" sz="2800" dirty="0"/>
              <a:t>(v tabulkách popisují určitou část dat)</a:t>
            </a:r>
          </a:p>
          <a:p>
            <a:r>
              <a:rPr lang="cs-CZ" sz="2800" b="1" dirty="0"/>
              <a:t>Domény</a:t>
            </a:r>
            <a:r>
              <a:rPr lang="cs-CZ" sz="2800" dirty="0"/>
              <a:t> (popisují typ dat, obor hodnot)</a:t>
            </a:r>
          </a:p>
          <a:p>
            <a:r>
              <a:rPr lang="cs-CZ" sz="2800" b="1" dirty="0"/>
              <a:t>Řádky, záznamy, n-</a:t>
            </a:r>
            <a:r>
              <a:rPr lang="cs-CZ" sz="2800" b="1" dirty="0" err="1"/>
              <a:t>tice</a:t>
            </a:r>
            <a:r>
              <a:rPr lang="cs-CZ" sz="2800" b="1" dirty="0"/>
              <a:t> </a:t>
            </a:r>
            <a:r>
              <a:rPr lang="cs-CZ" sz="2800" dirty="0"/>
              <a:t>(každý řádek v tabulce představuje záznam o jedné entitě)</a:t>
            </a:r>
          </a:p>
        </p:txBody>
      </p:sp>
    </p:spTree>
    <p:extLst>
      <p:ext uri="{BB962C8B-B14F-4D97-AF65-F5344CB8AC3E}">
        <p14:creationId xmlns:p14="http://schemas.microsoft.com/office/powerpoint/2010/main" val="99798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325</Words>
  <Application>Microsoft Office PowerPoint</Application>
  <PresentationFormat>Širokoúhlá obrazovka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Teorie Databází</vt:lpstr>
      <vt:lpstr>Co to vlastně databáze je ?</vt:lpstr>
      <vt:lpstr>Jak dělíme databáze</vt:lpstr>
      <vt:lpstr>Systém řízení báze dat(SŘBD či DBMS) </vt:lpstr>
      <vt:lpstr>Základní služby SŘBD</vt:lpstr>
      <vt:lpstr>Architektura </vt:lpstr>
      <vt:lpstr>Architektura</vt:lpstr>
      <vt:lpstr>Návrh databáze </vt:lpstr>
      <vt:lpstr>Entity relationship modelování </vt:lpstr>
      <vt:lpstr>Kardinalita</vt:lpstr>
      <vt:lpstr>Klíče</vt:lpstr>
      <vt:lpstr>Toť vše…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Databází</dc:title>
  <dc:creator>Libas</dc:creator>
  <cp:lastModifiedBy>Libas</cp:lastModifiedBy>
  <cp:revision>7</cp:revision>
  <dcterms:created xsi:type="dcterms:W3CDTF">2018-02-18T15:49:37Z</dcterms:created>
  <dcterms:modified xsi:type="dcterms:W3CDTF">2018-02-18T16:36:30Z</dcterms:modified>
</cp:coreProperties>
</file>