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cs-CZ" sz="6000" b="0" strike="noStrike" spc="-1">
                <a:solidFill>
                  <a:srgbClr val="FFFFFF"/>
                </a:solidFill>
                <a:latin typeface="Calibri Light"/>
              </a:rPr>
              <a:t>Kliknutím lze upravit styl.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23637F-0569-4392-91D5-8FE71B4213AB}" type="datetime">
              <a:rPr lang="cs-CZ" sz="1200" b="0" strike="noStrike" spc="-1">
                <a:solidFill>
                  <a:srgbClr val="FFFFFF"/>
                </a:solidFill>
                <a:latin typeface="Calibri"/>
              </a:rPr>
              <a:t>07.02.2023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7C4348-420C-4B10-AC15-50F5F3A5EBDA}" type="slidenum">
              <a:rPr lang="cs-CZ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Calibri Light"/>
              </a:rPr>
              <a:t>Kliknutím lze upravit styl.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Po kliknutí můžete upravovat styly textu v předloze.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FFFFFF"/>
                </a:solidFill>
                <a:latin typeface="Calibri"/>
              </a:rPr>
              <a:t>Druhá úroveň</a:t>
            </a: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cs-CZ" sz="2000" b="0" strike="noStrike" spc="-1">
                <a:solidFill>
                  <a:srgbClr val="FFFFFF"/>
                </a:solidFill>
                <a:latin typeface="Calibri"/>
              </a:rPr>
              <a:t>Třetí úroveň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cs-CZ" sz="1800" b="0" strike="noStrike" spc="-1">
                <a:solidFill>
                  <a:srgbClr val="FFFFFF"/>
                </a:solidFill>
                <a:latin typeface="Calibri"/>
              </a:rPr>
              <a:t>Čtvrtá úroveň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cs-CZ" sz="1800" b="0" strike="noStrike" spc="-1">
                <a:solidFill>
                  <a:srgbClr val="FFFFFF"/>
                </a:solidFill>
                <a:latin typeface="Calibri"/>
              </a:rPr>
              <a:t>Pátá úroveň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0862B0E-334B-422F-87C0-18CAC1E7D047}" type="datetime">
              <a:rPr lang="cs-CZ" sz="1200" b="0" strike="noStrike" spc="-1">
                <a:solidFill>
                  <a:srgbClr val="FFFFFF"/>
                </a:solidFill>
                <a:latin typeface="Calibri"/>
              </a:rPr>
              <a:t>07.02.2023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99A686-9069-43A2-AB1C-E314BCA5A790}" type="slidenum">
              <a:rPr lang="cs-CZ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ssptaji.cz/pluginfile.php/8433/mod_page/content/3/SRBD.pdf" TargetMode="External"/><Relationship Id="rId2" Type="http://schemas.openxmlformats.org/officeDocument/2006/relationships/hyperlink" Target="https://moodle.ssptaji.cz/pluginfile.php/8433/mod_page/content/3/Database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oodle.ssptaji.cz/pluginfile.php/8433/mod_page/content/3/Navrh_db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cs-CZ" sz="6000" b="0" strike="noStrike" spc="-1">
                <a:solidFill>
                  <a:srgbClr val="FFFFFF"/>
                </a:solidFill>
                <a:latin typeface="Calibri Light"/>
              </a:rPr>
              <a:t>Teorie databází I 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cs-CZ" sz="2400" b="0" strike="noStrike" spc="-1">
                <a:solidFill>
                  <a:srgbClr val="FFFFFF"/>
                </a:solidFill>
                <a:latin typeface="Calibri"/>
              </a:rPr>
              <a:t>Kusý Lopatář</a:t>
            </a:r>
            <a:br/>
            <a:r>
              <a:rPr lang="cs-CZ" sz="2400" b="0" strike="noStrike" spc="-1">
                <a:solidFill>
                  <a:srgbClr val="FFFFFF"/>
                </a:solidFill>
                <a:latin typeface="Calibri"/>
              </a:rPr>
              <a:t>4ITA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Calibri Light"/>
              </a:rPr>
              <a:t>Pojmy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1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Databáze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Relace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Kardinalita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Primární/Cizí klíč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Entita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Tabulka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Atribut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Záznam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Integrita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SŘBD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Calibri Light"/>
              </a:rPr>
              <a:t>Systém řízení báze dat (SŘBD)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Data definition (DDL)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Data maintenance 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Data manipulation (DML)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Data display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Data integrity (DCL)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Calibri Light"/>
              </a:rPr>
              <a:t>Kardinalita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1:1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1:N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M:N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Calibri Light"/>
              </a:rPr>
              <a:t>Klíče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Primární klíč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Cizí klíč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Calibri Light"/>
              </a:rPr>
              <a:t>Používaný SW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MS Access / MSSQL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LO/OO Base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MySQL/MariaDB 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Calibri Light"/>
              </a:rPr>
              <a:t>Architektura DB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Centralized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File-server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Client-server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Distributed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Calibri Light"/>
              </a:rPr>
              <a:t>Návrh databáze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Brainstorming – účel, tabulky, data do tabulek, E/R diag.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Určení atributů a ID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Primární klíč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Relace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strike="noStrike" spc="-1">
                <a:solidFill>
                  <a:srgbClr val="FFFFFF"/>
                </a:solidFill>
                <a:latin typeface="Calibri"/>
              </a:rPr>
              <a:t>Normalizace </a:t>
            </a:r>
            <a:r>
              <a:rPr lang="cs-CZ" sz="1600" b="0" strike="noStrike" spc="-1">
                <a:solidFill>
                  <a:srgbClr val="FFFFFF"/>
                </a:solidFill>
                <a:latin typeface="Calibri"/>
              </a:rPr>
              <a:t>(jak za socíků)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Calibri Light"/>
              </a:rPr>
              <a:t>Zdroje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https://moodle.ssptaji.cz/pluginfile.php/8433/mod_page/content/3/Database1.pdf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https://moodle.ssptaji.cz/pluginfile.php/8433/mod_page/content/3/SRBD.pdf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cs-CZ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https://moodle.ssptaji.cz/pluginfile.php/8433/mod_page/content/3/Navrh_db.pdf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236</TotalTime>
  <Words>187</Words>
  <Application>Microsoft Office PowerPoint</Application>
  <PresentationFormat>Širokoúhlá obrazovka</PresentationFormat>
  <Paragraphs>45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Teorie databází I </dc:title>
  <dc:subject/>
  <dc:creator>Patrik Kusý</dc:creator>
  <dc:description/>
  <cp:lastModifiedBy>Kadlec Oldřich</cp:lastModifiedBy>
  <cp:revision>3</cp:revision>
  <dcterms:created xsi:type="dcterms:W3CDTF">2023-01-30T16:13:33Z</dcterms:created>
  <dcterms:modified xsi:type="dcterms:W3CDTF">2023-02-07T09:31:04Z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9</vt:i4>
  </property>
</Properties>
</file>