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4968BC39-9A07-45C4-8891-3C10A4AAACEC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30A3E-D7D0-4124-B76C-A95C72067684}" v="1" dt="2023-01-30T17:42:09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Brávek" userId="76cfcddb356f9604" providerId="LiveId" clId="{73330A3E-D7D0-4124-B76C-A95C72067684}"/>
    <pc:docChg chg="addSld modSld modSection">
      <pc:chgData name="Jan Brávek" userId="76cfcddb356f9604" providerId="LiveId" clId="{73330A3E-D7D0-4124-B76C-A95C72067684}" dt="2023-01-30T17:42:09.881" v="9"/>
      <pc:docMkLst>
        <pc:docMk/>
      </pc:docMkLst>
      <pc:sldChg chg="modSp new mod">
        <pc:chgData name="Jan Brávek" userId="76cfcddb356f9604" providerId="LiveId" clId="{73330A3E-D7D0-4124-B76C-A95C72067684}" dt="2023-01-30T17:42:09.881" v="9"/>
        <pc:sldMkLst>
          <pc:docMk/>
          <pc:sldMk cId="3009710182" sldId="262"/>
        </pc:sldMkLst>
        <pc:spChg chg="mod">
          <ac:chgData name="Jan Brávek" userId="76cfcddb356f9604" providerId="LiveId" clId="{73330A3E-D7D0-4124-B76C-A95C72067684}" dt="2023-01-30T17:41:16.965" v="6" actId="20577"/>
          <ac:spMkLst>
            <pc:docMk/>
            <pc:sldMk cId="3009710182" sldId="262"/>
            <ac:spMk id="2" creationId="{C8259A62-0E62-214B-F3EA-D574CC39927C}"/>
          </ac:spMkLst>
        </pc:spChg>
        <pc:spChg chg="mod">
          <ac:chgData name="Jan Brávek" userId="76cfcddb356f9604" providerId="LiveId" clId="{73330A3E-D7D0-4124-B76C-A95C72067684}" dt="2023-01-30T17:42:09.881" v="9"/>
          <ac:spMkLst>
            <pc:docMk/>
            <pc:sldMk cId="3009710182" sldId="262"/>
            <ac:spMk id="3" creationId="{FD005C12-44CB-0805-C847-578122F5EF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648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98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384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32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89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483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852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54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97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24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290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803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76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29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380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92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44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92BFB-329A-4C67-991F-713456BE8577}" type="datetimeFigureOut">
              <a:rPr lang="cs-CZ" smtClean="0"/>
              <a:t>14.02.2023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56C5-A560-4036-8A8A-A9DFB98EF5C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936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tnetportal.cz/clanek/60/Lehky-uvod-teorie-databaz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797D6-466C-F786-F25A-49C1CEF30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Teorie databází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C9A5E4-285D-BF7D-C761-514AE1B62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Autoři: Jan </a:t>
            </a:r>
            <a:r>
              <a:rPr lang="cs-CZ" dirty="0" err="1"/>
              <a:t>brávek</a:t>
            </a:r>
            <a:r>
              <a:rPr lang="cs-CZ" dirty="0"/>
              <a:t>, Patrik </a:t>
            </a:r>
            <a:r>
              <a:rPr lang="cs-CZ"/>
              <a:t>rynda</a:t>
            </a:r>
          </a:p>
        </p:txBody>
      </p:sp>
    </p:spTree>
    <p:extLst>
      <p:ext uri="{BB962C8B-B14F-4D97-AF65-F5344CB8AC3E}">
        <p14:creationId xmlns:p14="http://schemas.microsoft.com/office/powerpoint/2010/main" val="410234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01DF4-07E1-E1AA-DA5D-7E3CEC1C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E-R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4A0884-2195-5506-578E-60F3CC79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Celým názvem: Entity </a:t>
            </a:r>
            <a:r>
              <a:rPr lang="cs-CZ" dirty="0" err="1"/>
              <a:t>relationship</a:t>
            </a:r>
            <a:r>
              <a:rPr lang="cs-CZ" dirty="0"/>
              <a:t> model: metoda datového modelování</a:t>
            </a:r>
          </a:p>
          <a:p>
            <a:r>
              <a:rPr lang="cs-CZ" dirty="0"/>
              <a:t>E-R model dělíme na:</a:t>
            </a:r>
          </a:p>
          <a:p>
            <a:pPr lvl="7"/>
            <a:r>
              <a:rPr lang="cs-CZ" sz="1600" dirty="0"/>
              <a:t>Entita</a:t>
            </a:r>
          </a:p>
          <a:p>
            <a:pPr lvl="7"/>
            <a:r>
              <a:rPr lang="cs-CZ" sz="1600" dirty="0"/>
              <a:t>Relace	</a:t>
            </a:r>
          </a:p>
          <a:p>
            <a:pPr lvl="7"/>
            <a:r>
              <a:rPr lang="cs-CZ" sz="1600" dirty="0"/>
              <a:t>Tabulky </a:t>
            </a:r>
          </a:p>
          <a:p>
            <a:pPr lvl="7"/>
            <a:r>
              <a:rPr lang="cs-CZ" sz="1600" dirty="0"/>
              <a:t>Sloupce, atributy </a:t>
            </a:r>
          </a:p>
          <a:p>
            <a:pPr lvl="7"/>
            <a:r>
              <a:rPr lang="cs-CZ" sz="1600" dirty="0"/>
              <a:t>Řádky, záznamy, n-</a:t>
            </a:r>
            <a:r>
              <a:rPr lang="cs-CZ" sz="1600" dirty="0" err="1"/>
              <a:t>tice</a:t>
            </a:r>
            <a:endParaRPr lang="cs-CZ" sz="1600" dirty="0"/>
          </a:p>
          <a:p>
            <a:r>
              <a:rPr lang="cs-CZ" sz="2200" dirty="0"/>
              <a:t>Kardinalita mezi tabulkami je:</a:t>
            </a:r>
          </a:p>
          <a:p>
            <a:pPr lvl="7"/>
            <a:r>
              <a:rPr lang="cs-CZ" sz="1600" dirty="0"/>
              <a:t>1:1</a:t>
            </a:r>
          </a:p>
          <a:p>
            <a:pPr lvl="7"/>
            <a:r>
              <a:rPr lang="cs-CZ" sz="1600" dirty="0"/>
              <a:t>1:N</a:t>
            </a:r>
          </a:p>
          <a:p>
            <a:pPr lvl="7"/>
            <a:r>
              <a:rPr lang="cs-CZ" sz="1600" dirty="0"/>
              <a:t>N:M</a:t>
            </a:r>
          </a:p>
          <a:p>
            <a:pPr lvl="7"/>
            <a:endParaRPr lang="cs-CZ" sz="1600" dirty="0"/>
          </a:p>
          <a:p>
            <a:pPr marL="3200400" lvl="7" indent="0"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84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B41A065-8FF0-97CF-EFB2-AFDC2F8A3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971" y="137828"/>
            <a:ext cx="7390701" cy="65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0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CEA67A-56BB-4B08-26DC-117EEA90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Relační algebra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19EAE9-6352-2E6C-3471-0A7ED028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03044" cy="4195481"/>
          </a:xfrm>
        </p:spPr>
        <p:txBody>
          <a:bodyPr>
            <a:normAutofit/>
          </a:bodyPr>
          <a:lstStyle/>
          <a:p>
            <a:r>
              <a:rPr lang="cs-CZ" dirty="0"/>
              <a:t>je dána operátory, které se aplikují na relace a výsledkem jsou opět další relace. </a:t>
            </a:r>
          </a:p>
          <a:p>
            <a:r>
              <a:rPr lang="cs-CZ" dirty="0"/>
              <a:t>Nejčastější množinové operace jsou:</a:t>
            </a:r>
          </a:p>
          <a:p>
            <a:pPr lvl="8"/>
            <a:r>
              <a:rPr lang="cs-CZ" dirty="0"/>
              <a:t>Sjednocení (spojení množin záznamů za sebou)</a:t>
            </a:r>
          </a:p>
          <a:p>
            <a:pPr lvl="8"/>
            <a:r>
              <a:rPr lang="cs-CZ" dirty="0"/>
              <a:t>Průnik (Vrací záznamy, které mají společné hodnoty)</a:t>
            </a:r>
          </a:p>
          <a:p>
            <a:pPr lvl="8"/>
            <a:r>
              <a:rPr lang="cs-CZ" dirty="0"/>
              <a:t>Rozdíl (Vrací záznamy, které nemají společné hodnoty)</a:t>
            </a:r>
          </a:p>
          <a:p>
            <a:pPr lvl="8"/>
            <a:r>
              <a:rPr lang="cs-CZ" dirty="0"/>
              <a:t>Součin (Kombinuje každý záznam z první množiny se všemi záznamy z druhé množin)</a:t>
            </a:r>
          </a:p>
          <a:p>
            <a:r>
              <a:rPr lang="cs-CZ" dirty="0"/>
              <a:t>Speciální relační operace jsou:</a:t>
            </a:r>
          </a:p>
          <a:p>
            <a:pPr lvl="8"/>
            <a:r>
              <a:rPr lang="cs-CZ" dirty="0"/>
              <a:t>Projekce (z původní množiny záznamů vrátí pouze vybrané atributy)</a:t>
            </a:r>
          </a:p>
          <a:p>
            <a:pPr lvl="8"/>
            <a:r>
              <a:rPr lang="cs-CZ" dirty="0"/>
              <a:t>Selekce (</a:t>
            </a:r>
            <a:r>
              <a:rPr lang="pl-PL" dirty="0"/>
              <a:t>pracuje pouze nad jedinou množinou záznamů</a:t>
            </a:r>
            <a:r>
              <a:rPr lang="cs-CZ" dirty="0"/>
              <a:t>)</a:t>
            </a:r>
          </a:p>
          <a:p>
            <a:pPr lvl="8"/>
            <a:r>
              <a:rPr lang="cs-CZ" dirty="0"/>
              <a:t>Spojení (</a:t>
            </a:r>
            <a:r>
              <a:rPr lang="cs-CZ" dirty="0" err="1"/>
              <a:t>Cross</a:t>
            </a:r>
            <a:r>
              <a:rPr lang="cs-CZ" dirty="0"/>
              <a:t> </a:t>
            </a:r>
            <a:r>
              <a:rPr lang="cs-CZ" dirty="0" err="1"/>
              <a:t>Join</a:t>
            </a:r>
            <a:r>
              <a:rPr lang="cs-CZ" dirty="0"/>
              <a:t>, </a:t>
            </a: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r>
              <a:rPr lang="cs-CZ" dirty="0"/>
              <a:t>, </a:t>
            </a:r>
            <a:r>
              <a:rPr lang="cs-CZ" dirty="0" err="1"/>
              <a:t>Outer</a:t>
            </a:r>
            <a:r>
              <a:rPr lang="cs-CZ" dirty="0"/>
              <a:t> </a:t>
            </a:r>
            <a:r>
              <a:rPr lang="cs-CZ" dirty="0" err="1"/>
              <a:t>Join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017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57B4E-57D6-7EB9-2E26-1A941BF3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Normalizace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643EA3-18DB-DFE8-76FF-B6B5AFC4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79881" cy="4195481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Pomocí těchto pravidel můžete zjistit, zda jsou tabulky správně strukturovány.</a:t>
            </a:r>
          </a:p>
          <a:p>
            <a:r>
              <a:rPr lang="cs-CZ" dirty="0"/>
              <a:t>Jejím účelem je pomoci uživateli zajistit, že jsou položky informací rozděleny do příslušných tabulek.</a:t>
            </a:r>
          </a:p>
          <a:p>
            <a:pPr marL="0" indent="0">
              <a:buNone/>
            </a:pPr>
            <a:r>
              <a:rPr lang="cs-CZ" sz="2400" b="1" dirty="0"/>
              <a:t>První Pravidlo:</a:t>
            </a:r>
          </a:p>
          <a:p>
            <a:r>
              <a:rPr lang="cs-CZ" dirty="0"/>
              <a:t>Každé pole v tabulce by mělo představovat jedinečný typ informace.</a:t>
            </a:r>
          </a:p>
          <a:p>
            <a:pPr marL="0" indent="0">
              <a:buNone/>
            </a:pPr>
            <a:r>
              <a:rPr lang="cs-CZ" sz="2400" b="1" dirty="0"/>
              <a:t>Druhé Pravidlo:</a:t>
            </a:r>
          </a:p>
          <a:p>
            <a:r>
              <a:rPr lang="cs-CZ" dirty="0"/>
              <a:t>Každá tabulka musí mít jednoznačný identifikátor neboli primární klíče, který je vytvořen z jednoho nebo více polí v této tabulce.</a:t>
            </a:r>
          </a:p>
          <a:p>
            <a:r>
              <a:rPr lang="cs-CZ" sz="2400" b="1" dirty="0"/>
              <a:t>Třetí Pravidlo:</a:t>
            </a:r>
          </a:p>
          <a:p>
            <a:r>
              <a:rPr lang="cs-CZ" sz="2000" dirty="0"/>
              <a:t>Pro každou jedinečnou hodnotu primárního klíče se musí hodnoty v datových sloupcích týkat předmětu tabulky a musí tento předmět úplně popisovat.</a:t>
            </a:r>
            <a:endParaRPr lang="cs-CZ" sz="2400" b="1" dirty="0"/>
          </a:p>
          <a:p>
            <a:endParaRPr lang="cs-CZ" sz="2400" b="1" dirty="0"/>
          </a:p>
          <a:p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95599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259A62-0E62-214B-F3EA-D574CC39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005C12-44CB-0805-C847-578122F5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https://www.dotnetportal.cz/clanek/60/Lehky-uvod-teorie-databazi</a:t>
            </a:r>
            <a:endParaRPr lang="cs-CZ" dirty="0"/>
          </a:p>
          <a:p>
            <a:r>
              <a:rPr lang="cs-CZ"/>
              <a:t>https://cs.wikipedia.org/wiki/Datab%C3%A1ze</a:t>
            </a:r>
          </a:p>
        </p:txBody>
      </p:sp>
    </p:spTree>
    <p:extLst>
      <p:ext uri="{BB962C8B-B14F-4D97-AF65-F5344CB8AC3E}">
        <p14:creationId xmlns:p14="http://schemas.microsoft.com/office/powerpoint/2010/main" val="30097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BEE3CA-E1E8-65CD-0F4B-AC179275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cs-CZ" dirty="0"/>
              <a:t>Děkuji za pozornost.</a:t>
            </a:r>
          </a:p>
        </p:txBody>
      </p:sp>
    </p:spTree>
    <p:extLst>
      <p:ext uri="{BB962C8B-B14F-4D97-AF65-F5344CB8AC3E}">
        <p14:creationId xmlns:p14="http://schemas.microsoft.com/office/powerpoint/2010/main" val="114048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279</Words>
  <Application>Microsoft Office PowerPoint</Application>
  <PresentationFormat>Širokoúhlá obrazovka</PresentationFormat>
  <Paragraphs>40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Teorie databází </vt:lpstr>
      <vt:lpstr>E-R MODEL</vt:lpstr>
      <vt:lpstr>Prezentace aplikace PowerPoint</vt:lpstr>
      <vt:lpstr>Relační algebra</vt:lpstr>
      <vt:lpstr>Normalizace</vt:lpstr>
      <vt:lpstr>Zdroje</vt:lpstr>
      <vt:lpstr>Děkuji za pozornost.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Teorie datábází </dc:title>
  <dc:creator>Brávek Jan</dc:creator>
  <cp:lastModifiedBy>Kadlec Oldřich</cp:lastModifiedBy>
  <cp:revision>3</cp:revision>
  <dcterms:created xsi:type="dcterms:W3CDTF">2023-01-30T14:27:04Z</dcterms:created>
  <dcterms:modified xsi:type="dcterms:W3CDTF">2023-02-14T09:35:24Z</dcterms:modified>
</cp:coreProperties>
</file>