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0FC2D6-04A3-4AE6-B9C5-1492B3857F37}" type="datetimeFigureOut">
              <a:rPr lang="cs-CZ" smtClean="0"/>
              <a:t>12.11.2017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0A4A2C0-9AFE-42F1-8012-3F99959F490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9141920" cy="1470025"/>
          </a:xfrm>
        </p:spPr>
        <p:txBody>
          <a:bodyPr/>
          <a:lstStyle/>
          <a:p>
            <a:r>
              <a:rPr lang="cs-CZ" sz="6000" dirty="0" smtClean="0"/>
              <a:t>Rastrová grafika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Matěj Drábek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Michal </a:t>
            </a:r>
            <a:r>
              <a:rPr lang="cs-CZ" dirty="0" smtClean="0">
                <a:solidFill>
                  <a:schemeClr val="tx1"/>
                </a:solidFill>
              </a:rPr>
              <a:t>Hrdina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cs-CZ" dirty="0" smtClean="0"/>
              <a:t>Rastrová grafika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Jeden ze dvou způsobů ukládání a zpracovávání grafiky</a:t>
            </a:r>
          </a:p>
          <a:p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Obrázek rozdělen na mřížku pixelů</a:t>
            </a:r>
          </a:p>
          <a:p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Každý pixel má barevnou hloubku, jas, pozici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79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Pixel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Barva pixelu je určena barevnou hloubkou</a:t>
            </a:r>
            <a:br>
              <a:rPr lang="cs-CZ" dirty="0" smtClean="0"/>
            </a:br>
            <a:r>
              <a:rPr lang="cs-CZ" dirty="0" smtClean="0"/>
              <a:t>Různé formáty mají různou barevnou hloubku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Barevná </a:t>
            </a:r>
            <a:r>
              <a:rPr lang="cs-CZ" dirty="0" smtClean="0"/>
              <a:t>hloubka je </a:t>
            </a:r>
            <a:r>
              <a:rPr lang="cs-CZ" dirty="0" smtClean="0"/>
              <a:t>určena počtem bitů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Nejpoužívanější</a:t>
            </a:r>
            <a:br>
              <a:rPr lang="cs-CZ" dirty="0" smtClean="0"/>
            </a:br>
            <a:r>
              <a:rPr lang="cs-CZ" dirty="0" smtClean="0"/>
              <a:t>24 bit (True Color)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Také používané</a:t>
            </a:r>
            <a:br>
              <a:rPr lang="cs-CZ" dirty="0" smtClean="0"/>
            </a:br>
            <a:r>
              <a:rPr lang="cs-CZ" dirty="0" smtClean="0"/>
              <a:t>32 bit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48 bit</a:t>
            </a:r>
          </a:p>
        </p:txBody>
      </p:sp>
    </p:spTree>
    <p:extLst>
      <p:ext uri="{BB962C8B-B14F-4D97-AF65-F5344CB8AC3E}">
        <p14:creationId xmlns:p14="http://schemas.microsoft.com/office/powerpoint/2010/main" val="17514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cs-CZ" dirty="0" smtClean="0"/>
              <a:t>Rozlišení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Rastrová grafika je závislá na rozlišení</a:t>
            </a:r>
            <a:br>
              <a:rPr lang="cs-CZ" dirty="0" smtClean="0"/>
            </a:br>
            <a:r>
              <a:rPr lang="cs-CZ" dirty="0" smtClean="0"/>
              <a:t>(kvalita se mění při změně rozlišení)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Zobrazovací zařízení 72 DPI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Tiskárny 300 DPI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Čím více DPI tím více</a:t>
            </a:r>
            <a:br>
              <a:rPr lang="cs-CZ" dirty="0" smtClean="0"/>
            </a:br>
            <a:r>
              <a:rPr lang="cs-CZ" dirty="0" smtClean="0"/>
              <a:t>místa obraz zabere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pic>
        <p:nvPicPr>
          <p:cNvPr id="1026" name="Picture 2" descr="C:\Users\Matej\Desktop\DPI_and_P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2571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8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práci s rastrovou grafikou se např. </a:t>
            </a:r>
            <a:r>
              <a:rPr lang="cs-CZ" dirty="0"/>
              <a:t>p</a:t>
            </a:r>
            <a:r>
              <a:rPr lang="cs-CZ" dirty="0" smtClean="0"/>
              <a:t>oužívá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Ms paint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Photoshop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Piskel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Gimp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15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GIF (animovatelné + alfa kanál, pouze 256 barev)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PNG (náhrada za gif)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BMP (Nekopresní formát)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JPEG/JPG (nejpoužívanější ztrátová komprese)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Formáty se dělí na: Nekompresní a kompresní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Kompresní se dělí na:</a:t>
            </a:r>
            <a:br>
              <a:rPr lang="cs-CZ" dirty="0" smtClean="0"/>
            </a:br>
            <a:r>
              <a:rPr lang="cs-CZ" dirty="0" smtClean="0"/>
              <a:t>Ztrátovou kompresi a bezeztrátovou kompresi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Alfa kanál umožňuje zprůhlednit obrázek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93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a nevýhody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Výhody: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Jediný rozumný způsob jak uložit digitální fotografii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Jednoduchá možnost editace obrázků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Převedení papírové fotografie na digitální je v rastrové grafice jednoduché</a:t>
            </a:r>
          </a:p>
          <a:p>
            <a:r>
              <a:rPr lang="cs-CZ" dirty="0" smtClean="0"/>
              <a:t>Nevýhody: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Změna velikosti zhoršuje kvalitu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Při vysoké kvalitě zabírá hodně místa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47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5018" y="3085197"/>
            <a:ext cx="7133964" cy="687606"/>
          </a:xfrm>
        </p:spPr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51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76</TotalTime>
  <Words>142</Words>
  <Application>Microsoft Office PowerPoint</Application>
  <PresentationFormat>Předvádění na obrazovce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Essential</vt:lpstr>
      <vt:lpstr>Rastrová grafika</vt:lpstr>
      <vt:lpstr>Rastrová grafika</vt:lpstr>
      <vt:lpstr>Pixel</vt:lpstr>
      <vt:lpstr>Rozlišení</vt:lpstr>
      <vt:lpstr>Programy</vt:lpstr>
      <vt:lpstr>Formáty</vt:lpstr>
      <vt:lpstr>Výhody a nevýhody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Matej</dc:creator>
  <cp:lastModifiedBy>Uživatel systému Windows</cp:lastModifiedBy>
  <cp:revision>11</cp:revision>
  <dcterms:created xsi:type="dcterms:W3CDTF">2017-11-12T17:28:30Z</dcterms:created>
  <dcterms:modified xsi:type="dcterms:W3CDTF">2017-11-12T19:42:16Z</dcterms:modified>
</cp:coreProperties>
</file>