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2" r:id="rId4"/>
    <p:sldId id="266" r:id="rId5"/>
    <p:sldId id="267" r:id="rId6"/>
    <p:sldId id="257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D272-4339-4251-AD57-205A77B0F0C2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7AB8-36ED-410F-8E5A-6E450AAC0ED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97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F7AB8-36ED-410F-8E5A-6E450AAC0ED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8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5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28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9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60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1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1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7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05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00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3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20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56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61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6461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ctor_graphics" TargetMode="External"/><Relationship Id="rId2" Type="http://schemas.openxmlformats.org/officeDocument/2006/relationships/hyperlink" Target="https://emplois.ca.indeed.com/career-advice/career-development/what-is-vector-graph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vector-graphics-in-computer-graphics/" TargetMode="External"/><Relationship Id="rId4" Type="http://schemas.openxmlformats.org/officeDocument/2006/relationships/hyperlink" Target="https://www.techtarget.com/whatis/definition/vector-graph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Vektorová Grafika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07CED-2D93-6FD4-110D-C0C724D3E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56BF-EAF4-4E66-BA73-3AE75E6D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491F78-2217-8FB5-6D20-E224DED1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400" dirty="0">
                <a:hlinkClick r:id="rId2"/>
              </a:rPr>
              <a:t>https://emplois.ca.indeed.com/career-advice/career-development/what-is-vector-graphic</a:t>
            </a:r>
            <a:endParaRPr lang="cs-CZ" sz="1400" dirty="0"/>
          </a:p>
          <a:p>
            <a:r>
              <a:rPr lang="cs-CZ" sz="1400" dirty="0">
                <a:hlinkClick r:id="rId3"/>
              </a:rPr>
              <a:t>https://en.wikipedia.org/wiki/Vector_graphics</a:t>
            </a:r>
            <a:endParaRPr lang="cs-CZ" sz="1400" dirty="0"/>
          </a:p>
          <a:p>
            <a:r>
              <a:rPr lang="cs-CZ" sz="1400" dirty="0">
                <a:hlinkClick r:id="rId4"/>
              </a:rPr>
              <a:t>https://www.techtarget.com/whatis/definition/vector-graphics</a:t>
            </a:r>
            <a:endParaRPr lang="cs-CZ" sz="1400" dirty="0"/>
          </a:p>
          <a:p>
            <a:r>
              <a:rPr lang="cs-CZ" sz="1400" dirty="0">
                <a:hlinkClick r:id="rId5"/>
              </a:rPr>
              <a:t>https://www.geeksforgeeks.org/vector-graphics-in-computer-graphics/</a:t>
            </a:r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0358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7A7C50-7952-6C43-4647-2CF3FBBF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</a:t>
            </a:r>
            <a:r>
              <a:rPr lang="en-US" dirty="0"/>
              <a:t>?</a:t>
            </a:r>
            <a:endParaRPr lang="cs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58B87-5471-3D21-FE3F-C361551F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Vektorová grafika využívá matematické vzorce k popisu tvarů. Je klíčová pro oblasti, kde je potřeba škálování bez ztráty kvality, například v </a:t>
            </a:r>
            <a:r>
              <a:rPr lang="cs-CZ" dirty="0" err="1"/>
              <a:t>logotvorbě</a:t>
            </a:r>
            <a:r>
              <a:rPr lang="cs-CZ" dirty="0"/>
              <a:t> nebo designu ikon</a:t>
            </a:r>
          </a:p>
          <a:p>
            <a:r>
              <a:rPr lang="cs-CZ" dirty="0"/>
              <a:t>Typ počítačové grafiky</a:t>
            </a:r>
          </a:p>
          <a:p>
            <a:r>
              <a:rPr lang="cs-CZ" dirty="0"/>
              <a:t>Analytická geometrie</a:t>
            </a:r>
          </a:p>
          <a:p>
            <a:r>
              <a:rPr lang="cs-CZ" dirty="0"/>
              <a:t>Geometrické tvary</a:t>
            </a:r>
          </a:p>
          <a:p>
            <a:r>
              <a:rPr lang="cs-CZ" dirty="0"/>
              <a:t>Využití v grafice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Picture 5" descr="A road with cactuses and mountains in the background&#10;&#10;Description automatically generated">
            <a:extLst>
              <a:ext uri="{FF2B5EF4-FFF2-40B4-BE49-F238E27FC236}">
                <a16:creationId xmlns:a16="http://schemas.microsoft.com/office/drawing/2014/main" id="{E4DA55B2-00E3-67A5-B89D-FD7A36400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25133"/>
            <a:ext cx="4773566" cy="3338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ED60B-C4A1-D2F2-18D0-46D4B94F2878}"/>
              </a:ext>
            </a:extLst>
          </p:cNvPr>
          <p:cNvSpPr txBox="1"/>
          <p:nvPr/>
        </p:nvSpPr>
        <p:spPr>
          <a:xfrm>
            <a:off x="11381998" y="6673334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 ͡° ͜ʖ ͡°)</a:t>
            </a:r>
          </a:p>
        </p:txBody>
      </p:sp>
    </p:spTree>
    <p:extLst>
      <p:ext uri="{BB962C8B-B14F-4D97-AF65-F5344CB8AC3E}">
        <p14:creationId xmlns:p14="http://schemas.microsoft.com/office/powerpoint/2010/main" val="42657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D13-E26C-5CA4-3A3B-5A28E07B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27351-5646-ABB8-D812-DF85727E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2D i 3D</a:t>
            </a:r>
          </a:p>
          <a:p>
            <a:r>
              <a:rPr lang="cs-CZ" dirty="0"/>
              <a:t>Kartézská soustava je základem přesného</a:t>
            </a:r>
          </a:p>
          <a:p>
            <a:pPr marL="0" indent="0">
              <a:buNone/>
            </a:pPr>
            <a:r>
              <a:rPr lang="cs-CZ" dirty="0"/>
              <a:t>      vykreslování</a:t>
            </a:r>
          </a:p>
          <a:p>
            <a:r>
              <a:rPr lang="cs-CZ" dirty="0"/>
              <a:t>Geometrické Tvary jsou vytvářeny pomocí</a:t>
            </a:r>
          </a:p>
          <a:p>
            <a:pPr lvl="1"/>
            <a:r>
              <a:rPr lang="cs-CZ" dirty="0"/>
              <a:t>Body</a:t>
            </a:r>
          </a:p>
          <a:p>
            <a:pPr lvl="1"/>
            <a:r>
              <a:rPr lang="cs-CZ" dirty="0"/>
              <a:t>Úsečky</a:t>
            </a:r>
          </a:p>
          <a:p>
            <a:pPr lvl="1"/>
            <a:r>
              <a:rPr lang="cs-CZ" dirty="0"/>
              <a:t>Křivky</a:t>
            </a:r>
          </a:p>
          <a:p>
            <a:pPr lvl="1"/>
            <a:r>
              <a:rPr lang="cs-CZ" dirty="0"/>
              <a:t>Polygony</a:t>
            </a:r>
          </a:p>
        </p:txBody>
      </p:sp>
      <p:pic>
        <p:nvPicPr>
          <p:cNvPr id="7" name="Picture 6" descr="A drawing of a cube with lines and points&#10;&#10;Description automatically generated">
            <a:extLst>
              <a:ext uri="{FF2B5EF4-FFF2-40B4-BE49-F238E27FC236}">
                <a16:creationId xmlns:a16="http://schemas.microsoft.com/office/drawing/2014/main" id="{4DC809B7-7502-5EFD-2171-F0EDB952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83" y="2082233"/>
            <a:ext cx="3966748" cy="43285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2B4D7-882D-BA15-A1CD-1F22D4D147C2}"/>
              </a:ext>
            </a:extLst>
          </p:cNvPr>
          <p:cNvSpPr txBox="1"/>
          <p:nvPr/>
        </p:nvSpPr>
        <p:spPr>
          <a:xfrm>
            <a:off x="9707106" y="1852955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 ͡° ͜ʖ ͡°)</a:t>
            </a:r>
          </a:p>
        </p:txBody>
      </p:sp>
    </p:spTree>
    <p:extLst>
      <p:ext uri="{BB962C8B-B14F-4D97-AF65-F5344CB8AC3E}">
        <p14:creationId xmlns:p14="http://schemas.microsoft.com/office/powerpoint/2010/main" val="32660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86781-0F7F-A96C-4790-DAD8E625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D0E3-ADD1-EDBF-3EF7-EECB9196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53B3-0C4E-678A-A473-3392D942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2D i 3D</a:t>
            </a:r>
          </a:p>
          <a:p>
            <a:r>
              <a:rPr lang="cs-CZ" dirty="0"/>
              <a:t>Kartézská soustava je základem přesného</a:t>
            </a:r>
          </a:p>
          <a:p>
            <a:pPr marL="0" indent="0">
              <a:buNone/>
            </a:pPr>
            <a:r>
              <a:rPr lang="cs-CZ" dirty="0"/>
              <a:t>      vykreslování</a:t>
            </a:r>
          </a:p>
          <a:p>
            <a:r>
              <a:rPr lang="cs-CZ" dirty="0"/>
              <a:t>Geometrické Tvary jsou vytvářeny pomocí</a:t>
            </a:r>
          </a:p>
          <a:p>
            <a:pPr lvl="1"/>
            <a:r>
              <a:rPr lang="cs-CZ" dirty="0"/>
              <a:t>Body</a:t>
            </a:r>
          </a:p>
          <a:p>
            <a:pPr lvl="1"/>
            <a:r>
              <a:rPr lang="cs-CZ" dirty="0"/>
              <a:t>Úsečky</a:t>
            </a:r>
          </a:p>
          <a:p>
            <a:pPr lvl="1"/>
            <a:r>
              <a:rPr lang="cs-CZ" dirty="0"/>
              <a:t>Křivky</a:t>
            </a:r>
          </a:p>
          <a:p>
            <a:pPr lvl="1"/>
            <a:r>
              <a:rPr lang="cs-CZ" dirty="0"/>
              <a:t>Polygony</a:t>
            </a:r>
          </a:p>
        </p:txBody>
      </p:sp>
      <p:pic>
        <p:nvPicPr>
          <p:cNvPr id="5" name="Picture 4" descr="A set of black shapes&#10;&#10;Description automatically generated">
            <a:extLst>
              <a:ext uri="{FF2B5EF4-FFF2-40B4-BE49-F238E27FC236}">
                <a16:creationId xmlns:a16="http://schemas.microsoft.com/office/drawing/2014/main" id="{379B4478-B9F6-D615-5C79-86436F83D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30" y="2448208"/>
            <a:ext cx="3558766" cy="35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46753-EE7F-8FF5-5D6B-FC31A0AF4AFC}"/>
              </a:ext>
            </a:extLst>
          </p:cNvPr>
          <p:cNvSpPr txBox="1"/>
          <p:nvPr/>
        </p:nvSpPr>
        <p:spPr>
          <a:xfrm rot="5400000">
            <a:off x="10529336" y="5202146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 ͡° ͜ʖ ͡°)</a:t>
            </a:r>
          </a:p>
        </p:txBody>
      </p:sp>
    </p:spTree>
    <p:extLst>
      <p:ext uri="{BB962C8B-B14F-4D97-AF65-F5344CB8AC3E}">
        <p14:creationId xmlns:p14="http://schemas.microsoft.com/office/powerpoint/2010/main" val="7755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6BA9B-C100-6D5D-22B1-FD5DE1A2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B873-9A5F-AB3C-D56D-1C6D9582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5BDC-FD38-4CAC-F6D4-0C7A19C6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2D i 3D</a:t>
            </a:r>
          </a:p>
          <a:p>
            <a:r>
              <a:rPr lang="cs-CZ" dirty="0"/>
              <a:t>Kartézská soustava je základem přesného</a:t>
            </a:r>
          </a:p>
          <a:p>
            <a:pPr marL="0" indent="0">
              <a:buNone/>
            </a:pPr>
            <a:r>
              <a:rPr lang="cs-CZ" dirty="0"/>
              <a:t>      vykreslování</a:t>
            </a:r>
          </a:p>
          <a:p>
            <a:r>
              <a:rPr lang="cs-CZ" dirty="0"/>
              <a:t>Geometrické Tvary jsou vytvářeny pomocí</a:t>
            </a:r>
          </a:p>
          <a:p>
            <a:pPr lvl="1"/>
            <a:r>
              <a:rPr lang="cs-CZ" dirty="0"/>
              <a:t>Body</a:t>
            </a:r>
          </a:p>
          <a:p>
            <a:pPr lvl="1"/>
            <a:r>
              <a:rPr lang="cs-CZ" dirty="0"/>
              <a:t>Úsečky</a:t>
            </a:r>
          </a:p>
          <a:p>
            <a:pPr lvl="1"/>
            <a:r>
              <a:rPr lang="cs-CZ" dirty="0"/>
              <a:t>Křivky</a:t>
            </a:r>
          </a:p>
          <a:p>
            <a:pPr lvl="1"/>
            <a:r>
              <a:rPr lang="cs-CZ" dirty="0"/>
              <a:t>Polygony</a:t>
            </a:r>
          </a:p>
        </p:txBody>
      </p:sp>
      <p:pic>
        <p:nvPicPr>
          <p:cNvPr id="6" name="Picture 5" descr="A black and white image of a intertwined interlocking circles&#10;&#10;Description automatically generated with medium confidence">
            <a:extLst>
              <a:ext uri="{FF2B5EF4-FFF2-40B4-BE49-F238E27FC236}">
                <a16:creationId xmlns:a16="http://schemas.microsoft.com/office/drawing/2014/main" id="{B1A6E387-4458-C10D-7805-0A957078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08" y="2488155"/>
            <a:ext cx="5519597" cy="3104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D9D45-EC01-9BD2-6D44-4C927E2435F5}"/>
              </a:ext>
            </a:extLst>
          </p:cNvPr>
          <p:cNvSpPr txBox="1"/>
          <p:nvPr/>
        </p:nvSpPr>
        <p:spPr>
          <a:xfrm rot="19279119">
            <a:off x="500620" y="650468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 ͡° ͜ʖ ͡°)</a:t>
            </a:r>
          </a:p>
        </p:txBody>
      </p:sp>
    </p:spTree>
    <p:extLst>
      <p:ext uri="{BB962C8B-B14F-4D97-AF65-F5344CB8AC3E}">
        <p14:creationId xmlns:p14="http://schemas.microsoft.com/office/powerpoint/2010/main" val="69040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48DBE-19E8-4E53-9B86-7A18B38E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488" y="487444"/>
            <a:ext cx="5157787" cy="823912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/>
              <a:t>Výhody</a:t>
            </a:r>
            <a:endParaRPr lang="cs-CZ" sz="4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EF1445-95DB-E55C-DFF1-2F696317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02275" y="2331298"/>
            <a:ext cx="5183188" cy="3310661"/>
          </a:xfrm>
        </p:spPr>
        <p:txBody>
          <a:bodyPr/>
          <a:lstStyle/>
          <a:p>
            <a:r>
              <a:rPr lang="cs-CZ" dirty="0"/>
              <a:t>Detail</a:t>
            </a:r>
          </a:p>
          <a:p>
            <a:r>
              <a:rPr lang="cs-CZ" dirty="0"/>
              <a:t>Konzistentnost</a:t>
            </a:r>
          </a:p>
          <a:p>
            <a:r>
              <a:rPr lang="cs-CZ" dirty="0"/>
              <a:t>Podpora</a:t>
            </a:r>
          </a:p>
          <a:p>
            <a:r>
              <a:rPr lang="cs-CZ" dirty="0"/>
              <a:t>Nelze fotit</a:t>
            </a:r>
          </a:p>
          <a:p>
            <a:r>
              <a:rPr lang="cs-CZ" dirty="0"/>
              <a:t>Není to rastr</a:t>
            </a:r>
          </a:p>
          <a:p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4C1CF-0334-8527-5450-812D29237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488" y="2356274"/>
            <a:ext cx="5157787" cy="3310661"/>
          </a:xfrm>
        </p:spPr>
        <p:txBody>
          <a:bodyPr/>
          <a:lstStyle/>
          <a:p>
            <a:r>
              <a:rPr lang="cs-CZ" dirty="0"/>
              <a:t>Nekonečné rozlišení=Precizní tisk</a:t>
            </a:r>
          </a:p>
          <a:p>
            <a:r>
              <a:rPr lang="cs-CZ" dirty="0"/>
              <a:t>Velikost souboru=Jednoduché přenášení</a:t>
            </a:r>
          </a:p>
          <a:p>
            <a:r>
              <a:rPr lang="cs-CZ" dirty="0"/>
              <a:t>Více účelová</a:t>
            </a:r>
          </a:p>
          <a:p>
            <a:r>
              <a:rPr lang="cs-CZ" dirty="0"/>
              <a:t>Snadná editace</a:t>
            </a:r>
          </a:p>
          <a:p>
            <a:r>
              <a:rPr lang="cs-CZ" dirty="0"/>
              <a:t>Není to rastr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E7CEA3-F3DA-2558-F7B0-AF6A9D8BC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98034" y="487444"/>
            <a:ext cx="5183188" cy="823912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/>
              <a:t>Nevýhody</a:t>
            </a:r>
            <a:endParaRPr lang="cs-CZ" sz="4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5CF873-0AAD-392C-E73A-6C3053D4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4398127"/>
            <a:ext cx="4316120" cy="21885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C20F02-0383-D580-D014-AD07EB126EC6}"/>
              </a:ext>
            </a:extLst>
          </p:cNvPr>
          <p:cNvSpPr txBox="1"/>
          <p:nvPr/>
        </p:nvSpPr>
        <p:spPr>
          <a:xfrm rot="10800000">
            <a:off x="3766241" y="-105692"/>
            <a:ext cx="89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 ͡° ͜ʖ ͡°)</a:t>
            </a:r>
          </a:p>
        </p:txBody>
      </p:sp>
    </p:spTree>
    <p:extLst>
      <p:ext uri="{BB962C8B-B14F-4D97-AF65-F5344CB8AC3E}">
        <p14:creationId xmlns:p14="http://schemas.microsoft.com/office/powerpoint/2010/main" val="37437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DE55-9644-742A-7B8A-3FA0AB2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/>
              <a:t>Nejen pro grafiky</a:t>
            </a:r>
            <a:endParaRPr lang="cs-C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53D5F7-97FD-FBCA-FCE3-C4F363EC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3000"/>
            <a:ext cx="7052733" cy="3632200"/>
          </a:xfrm>
        </p:spPr>
        <p:txBody>
          <a:bodyPr>
            <a:normAutofit/>
          </a:bodyPr>
          <a:lstStyle/>
          <a:p>
            <a:r>
              <a:rPr lang="cs-CZ" dirty="0"/>
              <a:t>Fonty</a:t>
            </a:r>
          </a:p>
          <a:p>
            <a:r>
              <a:rPr lang="cs-CZ" dirty="0"/>
              <a:t>Mapování světa</a:t>
            </a:r>
          </a:p>
          <a:p>
            <a:r>
              <a:rPr lang="cs-CZ" dirty="0"/>
              <a:t>Architektuře</a:t>
            </a:r>
          </a:p>
          <a:p>
            <a:r>
              <a:rPr lang="cs-CZ" dirty="0"/>
              <a:t>Zeměměřičství</a:t>
            </a:r>
          </a:p>
          <a:p>
            <a:r>
              <a:rPr lang="cs-CZ" dirty="0"/>
              <a:t>CAD</a:t>
            </a:r>
          </a:p>
          <a:p>
            <a:r>
              <a:rPr lang="cs-CZ" dirty="0"/>
              <a:t>Herní grafika</a:t>
            </a:r>
          </a:p>
          <a:p>
            <a:r>
              <a:rPr lang="cs-CZ" dirty="0"/>
              <a:t>Animace</a:t>
            </a:r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F1B52C6F-0D99-AFDB-25B5-3FBE637B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2" r="5" b="12083"/>
          <a:stretch/>
        </p:blipFill>
        <p:spPr>
          <a:xfrm>
            <a:off x="7110784" y="505031"/>
            <a:ext cx="4587279" cy="2727247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26" name="Picture 2" descr="How to do 3D modeling in AutoCAD? - ITS">
            <a:extLst>
              <a:ext uri="{FF2B5EF4-FFF2-40B4-BE49-F238E27FC236}">
                <a16:creationId xmlns:a16="http://schemas.microsoft.com/office/drawing/2014/main" id="{538A25D3-61C4-6FA1-1979-F1ECEB9EA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3" b="-3"/>
          <a:stretch/>
        </p:blipFill>
        <p:spPr bwMode="auto">
          <a:xfrm>
            <a:off x="7110784" y="3599250"/>
            <a:ext cx="4587279" cy="2727247"/>
          </a:xfrm>
          <a:prstGeom prst="roundRect">
            <a:avLst>
              <a:gd name="adj" fmla="val 5832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D34802-FE21-B51E-912E-6A8141E3FA73}"/>
              </a:ext>
            </a:extLst>
          </p:cNvPr>
          <p:cNvSpPr txBox="1"/>
          <p:nvPr/>
        </p:nvSpPr>
        <p:spPr>
          <a:xfrm>
            <a:off x="3522047" y="6855896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 ͡° ͜ʖ ͡°)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F204E-F9D1-91D4-DB14-98BAFF283820}"/>
              </a:ext>
            </a:extLst>
          </p:cNvPr>
          <p:cNvSpPr txBox="1"/>
          <p:nvPr/>
        </p:nvSpPr>
        <p:spPr>
          <a:xfrm>
            <a:off x="0" y="6671230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 ͡° ͜ʖ ͡°)</a:t>
            </a:r>
          </a:p>
        </p:txBody>
      </p:sp>
    </p:spTree>
    <p:extLst>
      <p:ext uri="{BB962C8B-B14F-4D97-AF65-F5344CB8AC3E}">
        <p14:creationId xmlns:p14="http://schemas.microsoft.com/office/powerpoint/2010/main" val="331859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0EF2BD-6DFD-A19B-852F-06518E3A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Formáty a Software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435975-5810-F5D5-589A-28A9DE757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879" y="2346359"/>
            <a:ext cx="5185873" cy="4064453"/>
          </a:xfrm>
        </p:spPr>
        <p:txBody>
          <a:bodyPr>
            <a:noAutofit/>
          </a:bodyPr>
          <a:lstStyle/>
          <a:p>
            <a:r>
              <a:rPr lang="cs-CZ" sz="2000" dirty="0"/>
              <a:t>Určuje co se dá uložit</a:t>
            </a:r>
            <a:endParaRPr lang="en-US" sz="2000" dirty="0"/>
          </a:p>
          <a:p>
            <a:r>
              <a:rPr lang="en-US" sz="2000" dirty="0"/>
              <a:t>SVG</a:t>
            </a:r>
            <a:r>
              <a:rPr lang="cs-CZ" sz="2000" dirty="0"/>
              <a:t> (scalable vector graphics)</a:t>
            </a:r>
          </a:p>
          <a:p>
            <a:pPr lvl="1"/>
            <a:r>
              <a:rPr lang="cs-CZ" sz="1800" dirty="0"/>
              <a:t>Škálovatelnost, webové prohlížeče</a:t>
            </a:r>
            <a:endParaRPr lang="en-US" sz="1800" dirty="0"/>
          </a:p>
          <a:p>
            <a:r>
              <a:rPr lang="en-US" sz="2000" dirty="0"/>
              <a:t>AI</a:t>
            </a:r>
            <a:r>
              <a:rPr lang="cs-CZ" sz="2000" dirty="0"/>
              <a:t> (adobe illustrator)</a:t>
            </a:r>
          </a:p>
          <a:p>
            <a:pPr lvl="1"/>
            <a:r>
              <a:rPr lang="cs-CZ" sz="1800" dirty="0"/>
              <a:t>Profesionální grafický design</a:t>
            </a:r>
          </a:p>
          <a:p>
            <a:r>
              <a:rPr lang="en-US" sz="2000" dirty="0"/>
              <a:t>TFF</a:t>
            </a:r>
            <a:r>
              <a:rPr lang="cs-CZ" sz="2000" dirty="0"/>
              <a:t> (TrueType font format)</a:t>
            </a:r>
          </a:p>
          <a:p>
            <a:r>
              <a:rPr lang="cs-CZ" sz="2000" dirty="0"/>
              <a:t>EPS</a:t>
            </a:r>
            <a:r>
              <a:rPr lang="cs-CZ" dirty="0"/>
              <a:t> (Encapsulated PostScript)</a:t>
            </a:r>
          </a:p>
          <a:p>
            <a:pPr lvl="1"/>
            <a:r>
              <a:rPr lang="cs-CZ" sz="1800" dirty="0"/>
              <a:t>Vhodný pro tisk</a:t>
            </a:r>
            <a:endParaRPr lang="en-US" sz="1600" dirty="0"/>
          </a:p>
          <a:p>
            <a:r>
              <a:rPr lang="cs-CZ" sz="2000" dirty="0"/>
              <a:t>PDF (Portable document format)</a:t>
            </a:r>
          </a:p>
          <a:p>
            <a:pPr lvl="1"/>
            <a:r>
              <a:rPr lang="cs-CZ" sz="1800" dirty="0"/>
              <a:t>Dokumenty, prezentaci, tisk</a:t>
            </a:r>
            <a:endParaRPr lang="en-US" sz="1800" dirty="0"/>
          </a:p>
          <a:p>
            <a:endParaRPr lang="cs-CZ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1E18A4-6500-2203-EB6F-82ADDFA01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1317618"/>
          </a:xfrm>
        </p:spPr>
        <p:txBody>
          <a:bodyPr>
            <a:normAutofit/>
          </a:bodyPr>
          <a:lstStyle/>
          <a:p>
            <a:r>
              <a:rPr lang="cs-CZ" dirty="0" err="1"/>
              <a:t>Inkscape</a:t>
            </a:r>
            <a:endParaRPr lang="en-US" dirty="0"/>
          </a:p>
          <a:p>
            <a:r>
              <a:rPr lang="cs-CZ" dirty="0"/>
              <a:t>Adobe </a:t>
            </a:r>
            <a:r>
              <a:rPr lang="cs-CZ" dirty="0" err="1"/>
              <a:t>Illustrator</a:t>
            </a:r>
            <a:endParaRPr lang="en-US" dirty="0"/>
          </a:p>
          <a:p>
            <a:r>
              <a:rPr lang="cs-CZ" dirty="0"/>
              <a:t>CAD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68F29-DF74-9D4C-3F6E-E4F7D67C3600}"/>
              </a:ext>
            </a:extLst>
          </p:cNvPr>
          <p:cNvSpPr txBox="1"/>
          <p:nvPr/>
        </p:nvSpPr>
        <p:spPr>
          <a:xfrm>
            <a:off x="-552242" y="1546692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 ͡° ͜ʖ ͡°)</a:t>
            </a:r>
          </a:p>
        </p:txBody>
      </p:sp>
    </p:spTree>
    <p:extLst>
      <p:ext uri="{BB962C8B-B14F-4D97-AF65-F5344CB8AC3E}">
        <p14:creationId xmlns:p14="http://schemas.microsoft.com/office/powerpoint/2010/main" val="8416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ADC8-4FC6-D555-3901-D9BDC86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DB88-2505-B52D-6B2C-C49BA9115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7D4FF-9B1C-90A1-DD04-125446264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57B9C-4DAB-8636-55DC-2C3444F55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0FFE2-9942-DB76-4BE4-79A82269C4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8C856-F879-7862-046C-AFF8EE73F0DD}"/>
              </a:ext>
            </a:extLst>
          </p:cNvPr>
          <p:cNvSpPr txBox="1"/>
          <p:nvPr/>
        </p:nvSpPr>
        <p:spPr>
          <a:xfrm rot="18817256">
            <a:off x="11571837" y="6431965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 ͡° ͜ʖ ͡°)</a:t>
            </a:r>
          </a:p>
        </p:txBody>
      </p:sp>
    </p:spTree>
    <p:extLst>
      <p:ext uri="{BB962C8B-B14F-4D97-AF65-F5344CB8AC3E}">
        <p14:creationId xmlns:p14="http://schemas.microsoft.com/office/powerpoint/2010/main" val="27647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91</TotalTime>
  <Words>320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Century Gothic</vt:lpstr>
      <vt:lpstr>Wingdings 2</vt:lpstr>
      <vt:lpstr>Quotable</vt:lpstr>
      <vt:lpstr>Vektorová Grafika</vt:lpstr>
      <vt:lpstr>Co to je?</vt:lpstr>
      <vt:lpstr>Data model</vt:lpstr>
      <vt:lpstr>Data model</vt:lpstr>
      <vt:lpstr>Data model</vt:lpstr>
      <vt:lpstr>PowerPoint Presentation</vt:lpstr>
      <vt:lpstr>Nejen pro grafiky</vt:lpstr>
      <vt:lpstr>Formáty a Software</vt:lpstr>
      <vt:lpstr>Děkuji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Novák Petr</cp:lastModifiedBy>
  <cp:revision>9</cp:revision>
  <dcterms:created xsi:type="dcterms:W3CDTF">2024-11-17T20:58:08Z</dcterms:created>
  <dcterms:modified xsi:type="dcterms:W3CDTF">2024-11-26T08:59:13Z</dcterms:modified>
</cp:coreProperties>
</file>