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1"/>
  </p:notesMasterIdLst>
  <p:sldIdLst>
    <p:sldId id="256" r:id="rId2"/>
    <p:sldId id="260" r:id="rId3"/>
    <p:sldId id="259" r:id="rId4"/>
    <p:sldId id="258" r:id="rId5"/>
    <p:sldId id="266" r:id="rId6"/>
    <p:sldId id="268" r:id="rId7"/>
    <p:sldId id="269" r:id="rId8"/>
    <p:sldId id="270" r:id="rId9"/>
    <p:sldId id="279" r:id="rId10"/>
    <p:sldId id="261" r:id="rId11"/>
    <p:sldId id="264" r:id="rId12"/>
    <p:sldId id="265" r:id="rId13"/>
    <p:sldId id="280" r:id="rId14"/>
    <p:sldId id="278" r:id="rId15"/>
    <p:sldId id="271" r:id="rId16"/>
    <p:sldId id="272" r:id="rId17"/>
    <p:sldId id="273" r:id="rId18"/>
    <p:sldId id="275" r:id="rId19"/>
    <p:sldId id="276" r:id="rId2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2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DD620D-78C2-4989-AB5B-B767EB1CE1EB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72ED0C24-F9DB-4B37-935F-F4CF6E13ECC2}">
      <dgm:prSet phldrT="[Text]"/>
      <dgm:spPr/>
      <dgm:t>
        <a:bodyPr/>
        <a:lstStyle/>
        <a:p>
          <a:r>
            <a:rPr lang="cs-CZ" dirty="0" smtClean="0"/>
            <a:t>DVD disk</a:t>
          </a:r>
          <a:endParaRPr lang="cs-CZ" dirty="0"/>
        </a:p>
      </dgm:t>
    </dgm:pt>
    <dgm:pt modelId="{F3DB12B0-9426-4842-A1D9-6399F233874D}" type="parTrans" cxnId="{AB86345F-3511-4BB1-A851-FFD0D62AE177}">
      <dgm:prSet/>
      <dgm:spPr/>
      <dgm:t>
        <a:bodyPr/>
        <a:lstStyle/>
        <a:p>
          <a:endParaRPr lang="cs-CZ"/>
        </a:p>
      </dgm:t>
    </dgm:pt>
    <dgm:pt modelId="{F1CBCF7D-6EE1-49BE-9C8F-35E3D3E773B8}" type="sibTrans" cxnId="{AB86345F-3511-4BB1-A851-FFD0D62AE177}">
      <dgm:prSet/>
      <dgm:spPr/>
      <dgm:t>
        <a:bodyPr/>
        <a:lstStyle/>
        <a:p>
          <a:endParaRPr lang="cs-CZ"/>
        </a:p>
      </dgm:t>
    </dgm:pt>
    <dgm:pt modelId="{E1E890BC-E974-4DE9-B3CB-B03DED3A58A3}" type="asst">
      <dgm:prSet phldrT="[Text]"/>
      <dgm:spPr/>
      <dgm:t>
        <a:bodyPr/>
        <a:lstStyle/>
        <a:p>
          <a:r>
            <a:rPr lang="cs-CZ" dirty="0" smtClean="0"/>
            <a:t>Video_TS</a:t>
          </a:r>
        </a:p>
        <a:p>
          <a:r>
            <a:rPr lang="cs-CZ" dirty="0" smtClean="0"/>
            <a:t>(video disk)</a:t>
          </a:r>
          <a:endParaRPr lang="cs-CZ" dirty="0"/>
        </a:p>
      </dgm:t>
    </dgm:pt>
    <dgm:pt modelId="{4C6F36CD-2A2E-48BD-B42B-A746D7D94948}" type="parTrans" cxnId="{B8F67D51-3F1C-4DAE-8CA6-8503DD29B9D5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cs-CZ"/>
        </a:p>
      </dgm:t>
    </dgm:pt>
    <dgm:pt modelId="{9277708C-BED2-4AFA-AEAE-3E5150989F40}" type="sibTrans" cxnId="{B8F67D51-3F1C-4DAE-8CA6-8503DD29B9D5}">
      <dgm:prSet/>
      <dgm:spPr/>
      <dgm:t>
        <a:bodyPr/>
        <a:lstStyle/>
        <a:p>
          <a:endParaRPr lang="cs-CZ"/>
        </a:p>
      </dgm:t>
    </dgm:pt>
    <dgm:pt modelId="{504FAC8D-4CA4-43F6-BA7E-8C97BAF7C4FF}">
      <dgm:prSet phldrT="[Text]"/>
      <dgm:spPr/>
      <dgm:t>
        <a:bodyPr/>
        <a:lstStyle/>
        <a:p>
          <a:r>
            <a:rPr lang="cs-CZ" dirty="0" smtClean="0"/>
            <a:t>*.IFO</a:t>
          </a:r>
          <a:endParaRPr lang="cs-CZ" dirty="0"/>
        </a:p>
      </dgm:t>
    </dgm:pt>
    <dgm:pt modelId="{5676A7BC-E770-4D23-9C58-B0ADF55288A7}" type="parTrans" cxnId="{ED0ECC83-B8AF-4033-B109-B4C772AA4968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cs-CZ"/>
        </a:p>
      </dgm:t>
    </dgm:pt>
    <dgm:pt modelId="{E85DE092-A6E1-4C65-8E2A-D96F4B1CBE02}" type="sibTrans" cxnId="{ED0ECC83-B8AF-4033-B109-B4C772AA4968}">
      <dgm:prSet/>
      <dgm:spPr/>
      <dgm:t>
        <a:bodyPr/>
        <a:lstStyle/>
        <a:p>
          <a:endParaRPr lang="cs-CZ"/>
        </a:p>
      </dgm:t>
    </dgm:pt>
    <dgm:pt modelId="{DE406ED3-9730-4C38-9825-260B2496F100}">
      <dgm:prSet phldrT="[Text]"/>
      <dgm:spPr/>
      <dgm:t>
        <a:bodyPr/>
        <a:lstStyle/>
        <a:p>
          <a:r>
            <a:rPr lang="cs-CZ" dirty="0" smtClean="0"/>
            <a:t>*.BUP</a:t>
          </a:r>
          <a:endParaRPr lang="cs-CZ" dirty="0"/>
        </a:p>
      </dgm:t>
    </dgm:pt>
    <dgm:pt modelId="{159B5D2A-CA53-4AD7-959C-C1123308B99F}" type="parTrans" cxnId="{7CB86922-AA90-44A6-9D9D-4FB06DA958D2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cs-CZ"/>
        </a:p>
      </dgm:t>
    </dgm:pt>
    <dgm:pt modelId="{61A4F4CD-9116-48E5-83D8-FD055496569D}" type="sibTrans" cxnId="{7CB86922-AA90-44A6-9D9D-4FB06DA958D2}">
      <dgm:prSet/>
      <dgm:spPr/>
      <dgm:t>
        <a:bodyPr/>
        <a:lstStyle/>
        <a:p>
          <a:endParaRPr lang="cs-CZ"/>
        </a:p>
      </dgm:t>
    </dgm:pt>
    <dgm:pt modelId="{416251EA-6A0E-4A2F-AB49-1C5828B57336}">
      <dgm:prSet phldrT="[Text]"/>
      <dgm:spPr/>
      <dgm:t>
        <a:bodyPr/>
        <a:lstStyle/>
        <a:p>
          <a:r>
            <a:rPr lang="cs-CZ" dirty="0" smtClean="0"/>
            <a:t>*.VOB</a:t>
          </a:r>
          <a:endParaRPr lang="cs-CZ" dirty="0"/>
        </a:p>
      </dgm:t>
    </dgm:pt>
    <dgm:pt modelId="{18E6B7D9-25A7-4EB1-BA52-E0B37CEB5078}" type="parTrans" cxnId="{F9A9FA76-0F7C-48E6-9699-2DF1374620A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cs-CZ"/>
        </a:p>
      </dgm:t>
    </dgm:pt>
    <dgm:pt modelId="{3FAC52F5-A85F-43F9-8051-427FC416147B}" type="sibTrans" cxnId="{F9A9FA76-0F7C-48E6-9699-2DF1374620AB}">
      <dgm:prSet/>
      <dgm:spPr/>
      <dgm:t>
        <a:bodyPr/>
        <a:lstStyle/>
        <a:p>
          <a:endParaRPr lang="cs-CZ"/>
        </a:p>
      </dgm:t>
    </dgm:pt>
    <dgm:pt modelId="{DCC4AED6-3B19-4DCF-8C11-471AB9F21F88}">
      <dgm:prSet phldrT="[Text]"/>
      <dgm:spPr/>
      <dgm:t>
        <a:bodyPr/>
        <a:lstStyle/>
        <a:p>
          <a:r>
            <a:rPr lang="cs-CZ" dirty="0" smtClean="0"/>
            <a:t>Informace o VOB</a:t>
          </a:r>
          <a:endParaRPr lang="cs-CZ" dirty="0"/>
        </a:p>
      </dgm:t>
    </dgm:pt>
    <dgm:pt modelId="{C79F75DC-7C81-435D-8E99-B0E0ADBC7305}" type="parTrans" cxnId="{247EB372-4A3F-4A68-A3A0-7F5197977CC9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cs-CZ"/>
        </a:p>
      </dgm:t>
    </dgm:pt>
    <dgm:pt modelId="{24D8276C-D580-45A8-BBC6-9C3F7FAA925F}" type="sibTrans" cxnId="{247EB372-4A3F-4A68-A3A0-7F5197977CC9}">
      <dgm:prSet/>
      <dgm:spPr/>
      <dgm:t>
        <a:bodyPr/>
        <a:lstStyle/>
        <a:p>
          <a:endParaRPr lang="cs-CZ"/>
        </a:p>
      </dgm:t>
    </dgm:pt>
    <dgm:pt modelId="{3297FD87-B3F7-42C5-A5BE-03433DAE3DE3}">
      <dgm:prSet phldrT="[Text]"/>
      <dgm:spPr/>
      <dgm:t>
        <a:bodyPr/>
        <a:lstStyle/>
        <a:p>
          <a:r>
            <a:rPr lang="cs-CZ" dirty="0" smtClean="0"/>
            <a:t>Záloha IFO</a:t>
          </a:r>
          <a:endParaRPr lang="cs-CZ" dirty="0"/>
        </a:p>
      </dgm:t>
    </dgm:pt>
    <dgm:pt modelId="{2B4D4BCB-33B2-43C4-A6EF-D72B507FEC94}" type="parTrans" cxnId="{6812F090-023B-40DC-85B5-364D367345BF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cs-CZ"/>
        </a:p>
      </dgm:t>
    </dgm:pt>
    <dgm:pt modelId="{8D197FC0-D64C-49DD-A719-D19C2F9A99DF}" type="sibTrans" cxnId="{6812F090-023B-40DC-85B5-364D367345BF}">
      <dgm:prSet/>
      <dgm:spPr/>
      <dgm:t>
        <a:bodyPr/>
        <a:lstStyle/>
        <a:p>
          <a:endParaRPr lang="cs-CZ"/>
        </a:p>
      </dgm:t>
    </dgm:pt>
    <dgm:pt modelId="{78C94354-6159-45B1-9EDA-5A89D4DD1FF0}">
      <dgm:prSet phldrT="[Text]"/>
      <dgm:spPr/>
      <dgm:t>
        <a:bodyPr/>
        <a:lstStyle/>
        <a:p>
          <a:r>
            <a:rPr lang="cs-CZ" dirty="0" smtClean="0"/>
            <a:t>Vlastní video (tzv. kontejner)</a:t>
          </a:r>
          <a:endParaRPr lang="cs-CZ" dirty="0"/>
        </a:p>
      </dgm:t>
    </dgm:pt>
    <dgm:pt modelId="{BAB2C2AF-3D0A-4BD2-BE52-E4346B3A7C39}" type="parTrans" cxnId="{FB453C38-C4F4-490A-BA76-8FF3FD0EAEC5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cs-CZ"/>
        </a:p>
      </dgm:t>
    </dgm:pt>
    <dgm:pt modelId="{B2DD4776-201B-4332-8C83-BEA5327D3E8F}" type="sibTrans" cxnId="{FB453C38-C4F4-490A-BA76-8FF3FD0EAEC5}">
      <dgm:prSet/>
      <dgm:spPr/>
      <dgm:t>
        <a:bodyPr/>
        <a:lstStyle/>
        <a:p>
          <a:endParaRPr lang="cs-CZ"/>
        </a:p>
      </dgm:t>
    </dgm:pt>
    <dgm:pt modelId="{7D2DDC27-94FF-40FA-8222-D53CC69B0973}">
      <dgm:prSet phldrT="[Text]"/>
      <dgm:spPr/>
      <dgm:t>
        <a:bodyPr/>
        <a:lstStyle/>
        <a:p>
          <a:r>
            <a:rPr lang="cs-CZ" dirty="0" smtClean="0"/>
            <a:t>Audio_TS</a:t>
          </a:r>
        </a:p>
        <a:p>
          <a:r>
            <a:rPr lang="cs-CZ" dirty="0" smtClean="0"/>
            <a:t>(audio disk)</a:t>
          </a:r>
          <a:endParaRPr lang="cs-CZ" dirty="0"/>
        </a:p>
      </dgm:t>
    </dgm:pt>
    <dgm:pt modelId="{3EF12575-CBB1-48FB-9FB4-430D2357C4D9}" type="sibTrans" cxnId="{FB3402BB-EBAD-437D-A338-A9E521379F20}">
      <dgm:prSet/>
      <dgm:spPr/>
      <dgm:t>
        <a:bodyPr/>
        <a:lstStyle/>
        <a:p>
          <a:endParaRPr lang="cs-CZ"/>
        </a:p>
      </dgm:t>
    </dgm:pt>
    <dgm:pt modelId="{8DC8E7A1-44AC-4460-8831-659A92679D47}" type="parTrans" cxnId="{FB3402BB-EBAD-437D-A338-A9E521379F20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cs-CZ"/>
        </a:p>
      </dgm:t>
    </dgm:pt>
    <dgm:pt modelId="{02CE3119-6C0B-4043-8CF4-64CF3DA66EA2}">
      <dgm:prSet/>
      <dgm:spPr/>
      <dgm:t>
        <a:bodyPr/>
        <a:lstStyle/>
        <a:p>
          <a:r>
            <a:rPr lang="cs-CZ" dirty="0" smtClean="0"/>
            <a:t>Audio soubory</a:t>
          </a:r>
          <a:endParaRPr lang="cs-CZ" dirty="0"/>
        </a:p>
      </dgm:t>
    </dgm:pt>
    <dgm:pt modelId="{00436F3B-B25A-4FA2-B572-514D211E2518}" type="sibTrans" cxnId="{99ED30D5-C0B9-4988-BF91-94564A5DA959}">
      <dgm:prSet/>
      <dgm:spPr/>
      <dgm:t>
        <a:bodyPr/>
        <a:lstStyle/>
        <a:p>
          <a:endParaRPr lang="cs-CZ"/>
        </a:p>
      </dgm:t>
    </dgm:pt>
    <dgm:pt modelId="{C612ABBF-7923-4AE5-91BB-C06ED2721356}" type="parTrans" cxnId="{99ED30D5-C0B9-4988-BF91-94564A5DA959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cs-CZ"/>
        </a:p>
      </dgm:t>
    </dgm:pt>
    <dgm:pt modelId="{D772BE01-FFA3-45BB-ABAB-5662B05F1D59}" type="pres">
      <dgm:prSet presAssocID="{65DD620D-78C2-4989-AB5B-B767EB1CE1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98B2F91B-0D56-4029-93B6-8A409085F432}" type="pres">
      <dgm:prSet presAssocID="{65DD620D-78C2-4989-AB5B-B767EB1CE1EB}" presName="hierFlow" presStyleCnt="0"/>
      <dgm:spPr/>
    </dgm:pt>
    <dgm:pt modelId="{B8729897-692F-4E4B-9917-3F7624E3A1B6}" type="pres">
      <dgm:prSet presAssocID="{65DD620D-78C2-4989-AB5B-B767EB1CE1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35E5117-0058-4BF6-AF14-BD270D05BDD6}" type="pres">
      <dgm:prSet presAssocID="{72ED0C24-F9DB-4B37-935F-F4CF6E13ECC2}" presName="Name17" presStyleCnt="0"/>
      <dgm:spPr/>
    </dgm:pt>
    <dgm:pt modelId="{82D92ECC-31CE-40B0-B777-60440EE3E382}" type="pres">
      <dgm:prSet presAssocID="{72ED0C24-F9DB-4B37-935F-F4CF6E13ECC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C9518A27-8B2B-4FE7-908E-8B1DBF915554}" type="pres">
      <dgm:prSet presAssocID="{72ED0C24-F9DB-4B37-935F-F4CF6E13ECC2}" presName="hierChild2" presStyleCnt="0"/>
      <dgm:spPr/>
    </dgm:pt>
    <dgm:pt modelId="{B8600E7E-96AD-45FA-8641-464EB8F07B81}" type="pres">
      <dgm:prSet presAssocID="{4C6F36CD-2A2E-48BD-B42B-A746D7D94948}" presName="Name25" presStyleLbl="parChTrans1D2" presStyleIdx="0" presStyleCnt="2"/>
      <dgm:spPr/>
      <dgm:t>
        <a:bodyPr/>
        <a:lstStyle/>
        <a:p>
          <a:endParaRPr lang="cs-CZ"/>
        </a:p>
      </dgm:t>
    </dgm:pt>
    <dgm:pt modelId="{960B1752-F816-493D-85AE-95F20DF78B33}" type="pres">
      <dgm:prSet presAssocID="{4C6F36CD-2A2E-48BD-B42B-A746D7D94948}" presName="connTx" presStyleLbl="parChTrans1D2" presStyleIdx="0" presStyleCnt="2"/>
      <dgm:spPr/>
      <dgm:t>
        <a:bodyPr/>
        <a:lstStyle/>
        <a:p>
          <a:endParaRPr lang="cs-CZ"/>
        </a:p>
      </dgm:t>
    </dgm:pt>
    <dgm:pt modelId="{62D83989-7B39-4FA4-86BB-58FEF691A697}" type="pres">
      <dgm:prSet presAssocID="{E1E890BC-E974-4DE9-B3CB-B03DED3A58A3}" presName="Name30" presStyleCnt="0"/>
      <dgm:spPr/>
    </dgm:pt>
    <dgm:pt modelId="{1C9B0EDF-E58B-4582-B1B1-C185C1686953}" type="pres">
      <dgm:prSet presAssocID="{E1E890BC-E974-4DE9-B3CB-B03DED3A58A3}" presName="level2Shape" presStyleLbl="asst1" presStyleIdx="0" presStyleCnt="1"/>
      <dgm:spPr/>
      <dgm:t>
        <a:bodyPr/>
        <a:lstStyle/>
        <a:p>
          <a:endParaRPr lang="cs-CZ"/>
        </a:p>
      </dgm:t>
    </dgm:pt>
    <dgm:pt modelId="{97E6970B-DF3C-4C4D-8C50-F66F4A279D23}" type="pres">
      <dgm:prSet presAssocID="{E1E890BC-E974-4DE9-B3CB-B03DED3A58A3}" presName="hierChild3" presStyleCnt="0"/>
      <dgm:spPr/>
    </dgm:pt>
    <dgm:pt modelId="{7A9C91D6-475E-44C4-83E9-E2FEAD9927EA}" type="pres">
      <dgm:prSet presAssocID="{5676A7BC-E770-4D23-9C58-B0ADF55288A7}" presName="Name25" presStyleLbl="parChTrans1D3" presStyleIdx="0" presStyleCnt="4"/>
      <dgm:spPr/>
      <dgm:t>
        <a:bodyPr/>
        <a:lstStyle/>
        <a:p>
          <a:endParaRPr lang="cs-CZ"/>
        </a:p>
      </dgm:t>
    </dgm:pt>
    <dgm:pt modelId="{2DF050CA-F273-41B5-AD3C-5F67C773F6BF}" type="pres">
      <dgm:prSet presAssocID="{5676A7BC-E770-4D23-9C58-B0ADF55288A7}" presName="connTx" presStyleLbl="parChTrans1D3" presStyleIdx="0" presStyleCnt="4"/>
      <dgm:spPr/>
      <dgm:t>
        <a:bodyPr/>
        <a:lstStyle/>
        <a:p>
          <a:endParaRPr lang="cs-CZ"/>
        </a:p>
      </dgm:t>
    </dgm:pt>
    <dgm:pt modelId="{2966CE28-8293-43DF-9B3D-F0C4FFFDA1D4}" type="pres">
      <dgm:prSet presAssocID="{504FAC8D-4CA4-43F6-BA7E-8C97BAF7C4FF}" presName="Name30" presStyleCnt="0"/>
      <dgm:spPr/>
    </dgm:pt>
    <dgm:pt modelId="{254C3B01-1130-4A0A-8956-CC1256D95AD6}" type="pres">
      <dgm:prSet presAssocID="{504FAC8D-4CA4-43F6-BA7E-8C97BAF7C4FF}" presName="level2Shape" presStyleLbl="node3" presStyleIdx="0" presStyleCnt="4"/>
      <dgm:spPr/>
      <dgm:t>
        <a:bodyPr/>
        <a:lstStyle/>
        <a:p>
          <a:endParaRPr lang="cs-CZ"/>
        </a:p>
      </dgm:t>
    </dgm:pt>
    <dgm:pt modelId="{2466C0AB-FF35-4AED-8005-52444560CE4D}" type="pres">
      <dgm:prSet presAssocID="{504FAC8D-4CA4-43F6-BA7E-8C97BAF7C4FF}" presName="hierChild3" presStyleCnt="0"/>
      <dgm:spPr/>
    </dgm:pt>
    <dgm:pt modelId="{69B6D4BD-4129-4B23-8DF7-79107F2A8B85}" type="pres">
      <dgm:prSet presAssocID="{C79F75DC-7C81-435D-8E99-B0E0ADBC7305}" presName="Name25" presStyleLbl="parChTrans1D4" presStyleIdx="0" presStyleCnt="3"/>
      <dgm:spPr/>
      <dgm:t>
        <a:bodyPr/>
        <a:lstStyle/>
        <a:p>
          <a:endParaRPr lang="cs-CZ"/>
        </a:p>
      </dgm:t>
    </dgm:pt>
    <dgm:pt modelId="{328B8FC0-4A01-4FD4-A235-FD5233D23C45}" type="pres">
      <dgm:prSet presAssocID="{C79F75DC-7C81-435D-8E99-B0E0ADBC7305}" presName="connTx" presStyleLbl="parChTrans1D4" presStyleIdx="0" presStyleCnt="3"/>
      <dgm:spPr/>
      <dgm:t>
        <a:bodyPr/>
        <a:lstStyle/>
        <a:p>
          <a:endParaRPr lang="cs-CZ"/>
        </a:p>
      </dgm:t>
    </dgm:pt>
    <dgm:pt modelId="{10ED7775-7AAB-49F3-AA94-2CD579B577D5}" type="pres">
      <dgm:prSet presAssocID="{DCC4AED6-3B19-4DCF-8C11-471AB9F21F88}" presName="Name30" presStyleCnt="0"/>
      <dgm:spPr/>
    </dgm:pt>
    <dgm:pt modelId="{CCF30779-472E-4608-8688-1116C5F5BF1A}" type="pres">
      <dgm:prSet presAssocID="{DCC4AED6-3B19-4DCF-8C11-471AB9F21F88}" presName="level2Shape" presStyleLbl="node4" presStyleIdx="0" presStyleCnt="3"/>
      <dgm:spPr/>
      <dgm:t>
        <a:bodyPr/>
        <a:lstStyle/>
        <a:p>
          <a:endParaRPr lang="cs-CZ"/>
        </a:p>
      </dgm:t>
    </dgm:pt>
    <dgm:pt modelId="{BEAEF6B6-BED5-4B77-9D67-B4846BFFCAE9}" type="pres">
      <dgm:prSet presAssocID="{DCC4AED6-3B19-4DCF-8C11-471AB9F21F88}" presName="hierChild3" presStyleCnt="0"/>
      <dgm:spPr/>
    </dgm:pt>
    <dgm:pt modelId="{ED26ADA9-3550-435C-8498-922C119E675B}" type="pres">
      <dgm:prSet presAssocID="{159B5D2A-CA53-4AD7-959C-C1123308B99F}" presName="Name25" presStyleLbl="parChTrans1D3" presStyleIdx="1" presStyleCnt="4"/>
      <dgm:spPr/>
      <dgm:t>
        <a:bodyPr/>
        <a:lstStyle/>
        <a:p>
          <a:endParaRPr lang="cs-CZ"/>
        </a:p>
      </dgm:t>
    </dgm:pt>
    <dgm:pt modelId="{7F3E2E7E-695C-4F74-A366-05CAC7F7E2D0}" type="pres">
      <dgm:prSet presAssocID="{159B5D2A-CA53-4AD7-959C-C1123308B99F}" presName="connTx" presStyleLbl="parChTrans1D3" presStyleIdx="1" presStyleCnt="4"/>
      <dgm:spPr/>
      <dgm:t>
        <a:bodyPr/>
        <a:lstStyle/>
        <a:p>
          <a:endParaRPr lang="cs-CZ"/>
        </a:p>
      </dgm:t>
    </dgm:pt>
    <dgm:pt modelId="{70045F57-0A5E-4943-B750-B7FAFDCBE1AA}" type="pres">
      <dgm:prSet presAssocID="{DE406ED3-9730-4C38-9825-260B2496F100}" presName="Name30" presStyleCnt="0"/>
      <dgm:spPr/>
    </dgm:pt>
    <dgm:pt modelId="{60FC8D93-FB23-4185-BF43-C94FA8A2645C}" type="pres">
      <dgm:prSet presAssocID="{DE406ED3-9730-4C38-9825-260B2496F100}" presName="level2Shape" presStyleLbl="node3" presStyleIdx="1" presStyleCnt="4"/>
      <dgm:spPr/>
      <dgm:t>
        <a:bodyPr/>
        <a:lstStyle/>
        <a:p>
          <a:endParaRPr lang="cs-CZ"/>
        </a:p>
      </dgm:t>
    </dgm:pt>
    <dgm:pt modelId="{BDB914BB-7128-4686-91A9-6EF3A09B6A82}" type="pres">
      <dgm:prSet presAssocID="{DE406ED3-9730-4C38-9825-260B2496F100}" presName="hierChild3" presStyleCnt="0"/>
      <dgm:spPr/>
    </dgm:pt>
    <dgm:pt modelId="{1C48F7EC-9B67-42E4-A039-625CF9032C81}" type="pres">
      <dgm:prSet presAssocID="{2B4D4BCB-33B2-43C4-A6EF-D72B507FEC94}" presName="Name25" presStyleLbl="parChTrans1D4" presStyleIdx="1" presStyleCnt="3"/>
      <dgm:spPr/>
      <dgm:t>
        <a:bodyPr/>
        <a:lstStyle/>
        <a:p>
          <a:endParaRPr lang="cs-CZ"/>
        </a:p>
      </dgm:t>
    </dgm:pt>
    <dgm:pt modelId="{896BE681-31A8-4003-BAF5-373A797E8ACB}" type="pres">
      <dgm:prSet presAssocID="{2B4D4BCB-33B2-43C4-A6EF-D72B507FEC94}" presName="connTx" presStyleLbl="parChTrans1D4" presStyleIdx="1" presStyleCnt="3"/>
      <dgm:spPr/>
      <dgm:t>
        <a:bodyPr/>
        <a:lstStyle/>
        <a:p>
          <a:endParaRPr lang="cs-CZ"/>
        </a:p>
      </dgm:t>
    </dgm:pt>
    <dgm:pt modelId="{F28F3A6F-806B-4371-A753-0EA9364DC36E}" type="pres">
      <dgm:prSet presAssocID="{3297FD87-B3F7-42C5-A5BE-03433DAE3DE3}" presName="Name30" presStyleCnt="0"/>
      <dgm:spPr/>
    </dgm:pt>
    <dgm:pt modelId="{E3BA908C-F7BA-4BAB-AF61-A0EE2D539D81}" type="pres">
      <dgm:prSet presAssocID="{3297FD87-B3F7-42C5-A5BE-03433DAE3DE3}" presName="level2Shape" presStyleLbl="node4" presStyleIdx="1" presStyleCnt="3"/>
      <dgm:spPr/>
      <dgm:t>
        <a:bodyPr/>
        <a:lstStyle/>
        <a:p>
          <a:endParaRPr lang="cs-CZ"/>
        </a:p>
      </dgm:t>
    </dgm:pt>
    <dgm:pt modelId="{2F953529-1603-43BF-BD11-5D3791C95349}" type="pres">
      <dgm:prSet presAssocID="{3297FD87-B3F7-42C5-A5BE-03433DAE3DE3}" presName="hierChild3" presStyleCnt="0"/>
      <dgm:spPr/>
    </dgm:pt>
    <dgm:pt modelId="{0D68D9B0-5D62-456D-A383-B3A43FFE2698}" type="pres">
      <dgm:prSet presAssocID="{18E6B7D9-25A7-4EB1-BA52-E0B37CEB5078}" presName="Name25" presStyleLbl="parChTrans1D3" presStyleIdx="2" presStyleCnt="4"/>
      <dgm:spPr/>
      <dgm:t>
        <a:bodyPr/>
        <a:lstStyle/>
        <a:p>
          <a:endParaRPr lang="cs-CZ"/>
        </a:p>
      </dgm:t>
    </dgm:pt>
    <dgm:pt modelId="{67BF8277-FEBC-4E3D-A252-6D99A18CB756}" type="pres">
      <dgm:prSet presAssocID="{18E6B7D9-25A7-4EB1-BA52-E0B37CEB5078}" presName="connTx" presStyleLbl="parChTrans1D3" presStyleIdx="2" presStyleCnt="4"/>
      <dgm:spPr/>
      <dgm:t>
        <a:bodyPr/>
        <a:lstStyle/>
        <a:p>
          <a:endParaRPr lang="cs-CZ"/>
        </a:p>
      </dgm:t>
    </dgm:pt>
    <dgm:pt modelId="{B6469E20-CC30-4230-BB2A-0C080341B8C4}" type="pres">
      <dgm:prSet presAssocID="{416251EA-6A0E-4A2F-AB49-1C5828B57336}" presName="Name30" presStyleCnt="0"/>
      <dgm:spPr/>
    </dgm:pt>
    <dgm:pt modelId="{4FB3692D-F14A-480E-B0B6-00FAC5D97B5D}" type="pres">
      <dgm:prSet presAssocID="{416251EA-6A0E-4A2F-AB49-1C5828B57336}" presName="level2Shape" presStyleLbl="node3" presStyleIdx="2" presStyleCnt="4"/>
      <dgm:spPr/>
      <dgm:t>
        <a:bodyPr/>
        <a:lstStyle/>
        <a:p>
          <a:endParaRPr lang="cs-CZ"/>
        </a:p>
      </dgm:t>
    </dgm:pt>
    <dgm:pt modelId="{0D6CE74E-08F1-4092-95B9-6BB47524DE75}" type="pres">
      <dgm:prSet presAssocID="{416251EA-6A0E-4A2F-AB49-1C5828B57336}" presName="hierChild3" presStyleCnt="0"/>
      <dgm:spPr/>
    </dgm:pt>
    <dgm:pt modelId="{09549A12-3476-447F-A76F-A35A3E99C7F9}" type="pres">
      <dgm:prSet presAssocID="{BAB2C2AF-3D0A-4BD2-BE52-E4346B3A7C39}" presName="Name25" presStyleLbl="parChTrans1D4" presStyleIdx="2" presStyleCnt="3"/>
      <dgm:spPr/>
      <dgm:t>
        <a:bodyPr/>
        <a:lstStyle/>
        <a:p>
          <a:endParaRPr lang="cs-CZ"/>
        </a:p>
      </dgm:t>
    </dgm:pt>
    <dgm:pt modelId="{34AD18E8-2F9E-4AD1-B914-88BB926056A3}" type="pres">
      <dgm:prSet presAssocID="{BAB2C2AF-3D0A-4BD2-BE52-E4346B3A7C39}" presName="connTx" presStyleLbl="parChTrans1D4" presStyleIdx="2" presStyleCnt="3"/>
      <dgm:spPr/>
      <dgm:t>
        <a:bodyPr/>
        <a:lstStyle/>
        <a:p>
          <a:endParaRPr lang="cs-CZ"/>
        </a:p>
      </dgm:t>
    </dgm:pt>
    <dgm:pt modelId="{E1940A3B-E323-451E-BAEA-199FC95B6300}" type="pres">
      <dgm:prSet presAssocID="{78C94354-6159-45B1-9EDA-5A89D4DD1FF0}" presName="Name30" presStyleCnt="0"/>
      <dgm:spPr/>
    </dgm:pt>
    <dgm:pt modelId="{518D0DF9-48C9-475C-BACF-59D3C1D24914}" type="pres">
      <dgm:prSet presAssocID="{78C94354-6159-45B1-9EDA-5A89D4DD1FF0}" presName="level2Shape" presStyleLbl="node4" presStyleIdx="2" presStyleCnt="3"/>
      <dgm:spPr/>
      <dgm:t>
        <a:bodyPr/>
        <a:lstStyle/>
        <a:p>
          <a:endParaRPr lang="cs-CZ"/>
        </a:p>
      </dgm:t>
    </dgm:pt>
    <dgm:pt modelId="{126FA67D-CC8B-4595-B309-713C4A09F163}" type="pres">
      <dgm:prSet presAssocID="{78C94354-6159-45B1-9EDA-5A89D4DD1FF0}" presName="hierChild3" presStyleCnt="0"/>
      <dgm:spPr/>
    </dgm:pt>
    <dgm:pt modelId="{3115953E-831D-46EC-8135-962AE75881EC}" type="pres">
      <dgm:prSet presAssocID="{8DC8E7A1-44AC-4460-8831-659A92679D47}" presName="Name25" presStyleLbl="parChTrans1D2" presStyleIdx="1" presStyleCnt="2"/>
      <dgm:spPr/>
      <dgm:t>
        <a:bodyPr/>
        <a:lstStyle/>
        <a:p>
          <a:endParaRPr lang="cs-CZ"/>
        </a:p>
      </dgm:t>
    </dgm:pt>
    <dgm:pt modelId="{8389372D-6DCA-469F-AE9B-523EF5D6916E}" type="pres">
      <dgm:prSet presAssocID="{8DC8E7A1-44AC-4460-8831-659A92679D47}" presName="connTx" presStyleLbl="parChTrans1D2" presStyleIdx="1" presStyleCnt="2"/>
      <dgm:spPr/>
      <dgm:t>
        <a:bodyPr/>
        <a:lstStyle/>
        <a:p>
          <a:endParaRPr lang="cs-CZ"/>
        </a:p>
      </dgm:t>
    </dgm:pt>
    <dgm:pt modelId="{9840AB8E-04CC-4045-9DAC-EFB942DA0171}" type="pres">
      <dgm:prSet presAssocID="{7D2DDC27-94FF-40FA-8222-D53CC69B0973}" presName="Name30" presStyleCnt="0"/>
      <dgm:spPr/>
    </dgm:pt>
    <dgm:pt modelId="{B863E2B2-F20E-4478-8C7A-1CD3853457B0}" type="pres">
      <dgm:prSet presAssocID="{7D2DDC27-94FF-40FA-8222-D53CC69B0973}" presName="level2Shape" presStyleLbl="node2" presStyleIdx="0" presStyleCnt="1"/>
      <dgm:spPr/>
      <dgm:t>
        <a:bodyPr/>
        <a:lstStyle/>
        <a:p>
          <a:endParaRPr lang="cs-CZ"/>
        </a:p>
      </dgm:t>
    </dgm:pt>
    <dgm:pt modelId="{303195F3-D6D2-4006-A9CA-4A647C894AA5}" type="pres">
      <dgm:prSet presAssocID="{7D2DDC27-94FF-40FA-8222-D53CC69B0973}" presName="hierChild3" presStyleCnt="0"/>
      <dgm:spPr/>
    </dgm:pt>
    <dgm:pt modelId="{621CAB2C-5AA6-4DA8-A8A5-4A8DDB877468}" type="pres">
      <dgm:prSet presAssocID="{C612ABBF-7923-4AE5-91BB-C06ED2721356}" presName="Name25" presStyleLbl="parChTrans1D3" presStyleIdx="3" presStyleCnt="4"/>
      <dgm:spPr/>
      <dgm:t>
        <a:bodyPr/>
        <a:lstStyle/>
        <a:p>
          <a:endParaRPr lang="cs-CZ"/>
        </a:p>
      </dgm:t>
    </dgm:pt>
    <dgm:pt modelId="{9E8A351D-1F5B-4504-BA08-D842135094E8}" type="pres">
      <dgm:prSet presAssocID="{C612ABBF-7923-4AE5-91BB-C06ED2721356}" presName="connTx" presStyleLbl="parChTrans1D3" presStyleIdx="3" presStyleCnt="4"/>
      <dgm:spPr/>
      <dgm:t>
        <a:bodyPr/>
        <a:lstStyle/>
        <a:p>
          <a:endParaRPr lang="cs-CZ"/>
        </a:p>
      </dgm:t>
    </dgm:pt>
    <dgm:pt modelId="{FF710217-C348-4641-AF6F-A4E2612A0642}" type="pres">
      <dgm:prSet presAssocID="{02CE3119-6C0B-4043-8CF4-64CF3DA66EA2}" presName="Name30" presStyleCnt="0"/>
      <dgm:spPr/>
    </dgm:pt>
    <dgm:pt modelId="{AB389068-917F-4F22-90FB-DF3F89E87399}" type="pres">
      <dgm:prSet presAssocID="{02CE3119-6C0B-4043-8CF4-64CF3DA66EA2}" presName="level2Shape" presStyleLbl="node3" presStyleIdx="3" presStyleCnt="4"/>
      <dgm:spPr/>
      <dgm:t>
        <a:bodyPr/>
        <a:lstStyle/>
        <a:p>
          <a:endParaRPr lang="cs-CZ"/>
        </a:p>
      </dgm:t>
    </dgm:pt>
    <dgm:pt modelId="{6BEEC0CF-41D3-4E74-AE3E-32172DC3DF7F}" type="pres">
      <dgm:prSet presAssocID="{02CE3119-6C0B-4043-8CF4-64CF3DA66EA2}" presName="hierChild3" presStyleCnt="0"/>
      <dgm:spPr/>
    </dgm:pt>
    <dgm:pt modelId="{77573CC7-0598-4D46-8297-2C9BADCC4625}" type="pres">
      <dgm:prSet presAssocID="{65DD620D-78C2-4989-AB5B-B767EB1CE1EB}" presName="bgShapesFlow" presStyleCnt="0"/>
      <dgm:spPr/>
    </dgm:pt>
  </dgm:ptLst>
  <dgm:cxnLst>
    <dgm:cxn modelId="{626FEB04-3EC4-4BF0-90B9-7262CB943646}" type="presOf" srcId="{C612ABBF-7923-4AE5-91BB-C06ED2721356}" destId="{621CAB2C-5AA6-4DA8-A8A5-4A8DDB877468}" srcOrd="0" destOrd="0" presId="urn:microsoft.com/office/officeart/2005/8/layout/hierarchy5"/>
    <dgm:cxn modelId="{FC672332-F5D4-4CEE-8210-BC168436103D}" type="presOf" srcId="{DCC4AED6-3B19-4DCF-8C11-471AB9F21F88}" destId="{CCF30779-472E-4608-8688-1116C5F5BF1A}" srcOrd="0" destOrd="0" presId="urn:microsoft.com/office/officeart/2005/8/layout/hierarchy5"/>
    <dgm:cxn modelId="{ED0ECC83-B8AF-4033-B109-B4C772AA4968}" srcId="{E1E890BC-E974-4DE9-B3CB-B03DED3A58A3}" destId="{504FAC8D-4CA4-43F6-BA7E-8C97BAF7C4FF}" srcOrd="0" destOrd="0" parTransId="{5676A7BC-E770-4D23-9C58-B0ADF55288A7}" sibTransId="{E85DE092-A6E1-4C65-8E2A-D96F4B1CBE02}"/>
    <dgm:cxn modelId="{527CA4D1-8C22-4591-8F7A-4F37840A726C}" type="presOf" srcId="{8DC8E7A1-44AC-4460-8831-659A92679D47}" destId="{8389372D-6DCA-469F-AE9B-523EF5D6916E}" srcOrd="1" destOrd="0" presId="urn:microsoft.com/office/officeart/2005/8/layout/hierarchy5"/>
    <dgm:cxn modelId="{B75A5B18-C99F-4351-90B3-03F23B2D31A7}" type="presOf" srcId="{BAB2C2AF-3D0A-4BD2-BE52-E4346B3A7C39}" destId="{09549A12-3476-447F-A76F-A35A3E99C7F9}" srcOrd="0" destOrd="0" presId="urn:microsoft.com/office/officeart/2005/8/layout/hierarchy5"/>
    <dgm:cxn modelId="{92C007EB-3308-482E-A460-513E305A5191}" type="presOf" srcId="{4C6F36CD-2A2E-48BD-B42B-A746D7D94948}" destId="{960B1752-F816-493D-85AE-95F20DF78B33}" srcOrd="1" destOrd="0" presId="urn:microsoft.com/office/officeart/2005/8/layout/hierarchy5"/>
    <dgm:cxn modelId="{6812F090-023B-40DC-85B5-364D367345BF}" srcId="{DE406ED3-9730-4C38-9825-260B2496F100}" destId="{3297FD87-B3F7-42C5-A5BE-03433DAE3DE3}" srcOrd="0" destOrd="0" parTransId="{2B4D4BCB-33B2-43C4-A6EF-D72B507FEC94}" sibTransId="{8D197FC0-D64C-49DD-A719-D19C2F9A99DF}"/>
    <dgm:cxn modelId="{1CE7F1D0-6322-4ADD-8026-FBEE3B5A92C6}" type="presOf" srcId="{159B5D2A-CA53-4AD7-959C-C1123308B99F}" destId="{7F3E2E7E-695C-4F74-A366-05CAC7F7E2D0}" srcOrd="1" destOrd="0" presId="urn:microsoft.com/office/officeart/2005/8/layout/hierarchy5"/>
    <dgm:cxn modelId="{459008DB-00AA-435F-BEBC-D7AB661AF0E8}" type="presOf" srcId="{2B4D4BCB-33B2-43C4-A6EF-D72B507FEC94}" destId="{1C48F7EC-9B67-42E4-A039-625CF9032C81}" srcOrd="0" destOrd="0" presId="urn:microsoft.com/office/officeart/2005/8/layout/hierarchy5"/>
    <dgm:cxn modelId="{DF98D48B-1A84-4124-9D7D-66FC626C0788}" type="presOf" srcId="{2B4D4BCB-33B2-43C4-A6EF-D72B507FEC94}" destId="{896BE681-31A8-4003-BAF5-373A797E8ACB}" srcOrd="1" destOrd="0" presId="urn:microsoft.com/office/officeart/2005/8/layout/hierarchy5"/>
    <dgm:cxn modelId="{6DF1176B-2BA6-4CA0-B3CE-CB9C2B1EE77D}" type="presOf" srcId="{504FAC8D-4CA4-43F6-BA7E-8C97BAF7C4FF}" destId="{254C3B01-1130-4A0A-8956-CC1256D95AD6}" srcOrd="0" destOrd="0" presId="urn:microsoft.com/office/officeart/2005/8/layout/hierarchy5"/>
    <dgm:cxn modelId="{570588CA-456F-4CAD-9E1C-3EC9092789DB}" type="presOf" srcId="{8DC8E7A1-44AC-4460-8831-659A92679D47}" destId="{3115953E-831D-46EC-8135-962AE75881EC}" srcOrd="0" destOrd="0" presId="urn:microsoft.com/office/officeart/2005/8/layout/hierarchy5"/>
    <dgm:cxn modelId="{AEFAEA1B-2701-4243-A966-3000CC783262}" type="presOf" srcId="{4C6F36CD-2A2E-48BD-B42B-A746D7D94948}" destId="{B8600E7E-96AD-45FA-8641-464EB8F07B81}" srcOrd="0" destOrd="0" presId="urn:microsoft.com/office/officeart/2005/8/layout/hierarchy5"/>
    <dgm:cxn modelId="{58152A0C-70EB-41B2-94E7-E1942F40BA70}" type="presOf" srcId="{C612ABBF-7923-4AE5-91BB-C06ED2721356}" destId="{9E8A351D-1F5B-4504-BA08-D842135094E8}" srcOrd="1" destOrd="0" presId="urn:microsoft.com/office/officeart/2005/8/layout/hierarchy5"/>
    <dgm:cxn modelId="{4163330A-1480-40DC-AC15-D717611F15A9}" type="presOf" srcId="{DE406ED3-9730-4C38-9825-260B2496F100}" destId="{60FC8D93-FB23-4185-BF43-C94FA8A2645C}" srcOrd="0" destOrd="0" presId="urn:microsoft.com/office/officeart/2005/8/layout/hierarchy5"/>
    <dgm:cxn modelId="{39553D2C-62DF-4F8A-AF5B-5B6C3E6A2087}" type="presOf" srcId="{159B5D2A-CA53-4AD7-959C-C1123308B99F}" destId="{ED26ADA9-3550-435C-8498-922C119E675B}" srcOrd="0" destOrd="0" presId="urn:microsoft.com/office/officeart/2005/8/layout/hierarchy5"/>
    <dgm:cxn modelId="{FB3402BB-EBAD-437D-A338-A9E521379F20}" srcId="{72ED0C24-F9DB-4B37-935F-F4CF6E13ECC2}" destId="{7D2DDC27-94FF-40FA-8222-D53CC69B0973}" srcOrd="1" destOrd="0" parTransId="{8DC8E7A1-44AC-4460-8831-659A92679D47}" sibTransId="{3EF12575-CBB1-48FB-9FB4-430D2357C4D9}"/>
    <dgm:cxn modelId="{99ED30D5-C0B9-4988-BF91-94564A5DA959}" srcId="{7D2DDC27-94FF-40FA-8222-D53CC69B0973}" destId="{02CE3119-6C0B-4043-8CF4-64CF3DA66EA2}" srcOrd="0" destOrd="0" parTransId="{C612ABBF-7923-4AE5-91BB-C06ED2721356}" sibTransId="{00436F3B-B25A-4FA2-B572-514D211E2518}"/>
    <dgm:cxn modelId="{0101C54F-D886-478C-A1D3-75D2710B2F86}" type="presOf" srcId="{78C94354-6159-45B1-9EDA-5A89D4DD1FF0}" destId="{518D0DF9-48C9-475C-BACF-59D3C1D24914}" srcOrd="0" destOrd="0" presId="urn:microsoft.com/office/officeart/2005/8/layout/hierarchy5"/>
    <dgm:cxn modelId="{A0AFC079-C02D-4CE8-8228-FF3277D2AF67}" type="presOf" srcId="{E1E890BC-E974-4DE9-B3CB-B03DED3A58A3}" destId="{1C9B0EDF-E58B-4582-B1B1-C185C1686953}" srcOrd="0" destOrd="0" presId="urn:microsoft.com/office/officeart/2005/8/layout/hierarchy5"/>
    <dgm:cxn modelId="{0368BCB9-EE20-41DE-8FBD-6FD7F0BA8BF7}" type="presOf" srcId="{416251EA-6A0E-4A2F-AB49-1C5828B57336}" destId="{4FB3692D-F14A-480E-B0B6-00FAC5D97B5D}" srcOrd="0" destOrd="0" presId="urn:microsoft.com/office/officeart/2005/8/layout/hierarchy5"/>
    <dgm:cxn modelId="{7F6372FF-4E04-464C-AF4D-AB4B334781D3}" type="presOf" srcId="{BAB2C2AF-3D0A-4BD2-BE52-E4346B3A7C39}" destId="{34AD18E8-2F9E-4AD1-B914-88BB926056A3}" srcOrd="1" destOrd="0" presId="urn:microsoft.com/office/officeart/2005/8/layout/hierarchy5"/>
    <dgm:cxn modelId="{247EB372-4A3F-4A68-A3A0-7F5197977CC9}" srcId="{504FAC8D-4CA4-43F6-BA7E-8C97BAF7C4FF}" destId="{DCC4AED6-3B19-4DCF-8C11-471AB9F21F88}" srcOrd="0" destOrd="0" parTransId="{C79F75DC-7C81-435D-8E99-B0E0ADBC7305}" sibTransId="{24D8276C-D580-45A8-BBC6-9C3F7FAA925F}"/>
    <dgm:cxn modelId="{D8E4AECE-FD2F-4B80-85A7-384C12200EA1}" type="presOf" srcId="{65DD620D-78C2-4989-AB5B-B767EB1CE1EB}" destId="{D772BE01-FFA3-45BB-ABAB-5662B05F1D59}" srcOrd="0" destOrd="0" presId="urn:microsoft.com/office/officeart/2005/8/layout/hierarchy5"/>
    <dgm:cxn modelId="{B8F67D51-3F1C-4DAE-8CA6-8503DD29B9D5}" srcId="{72ED0C24-F9DB-4B37-935F-F4CF6E13ECC2}" destId="{E1E890BC-E974-4DE9-B3CB-B03DED3A58A3}" srcOrd="0" destOrd="0" parTransId="{4C6F36CD-2A2E-48BD-B42B-A746D7D94948}" sibTransId="{9277708C-BED2-4AFA-AEAE-3E5150989F40}"/>
    <dgm:cxn modelId="{F5E29424-F2DD-462F-8D75-C60B3A7D5D5F}" type="presOf" srcId="{5676A7BC-E770-4D23-9C58-B0ADF55288A7}" destId="{2DF050CA-F273-41B5-AD3C-5F67C773F6BF}" srcOrd="1" destOrd="0" presId="urn:microsoft.com/office/officeart/2005/8/layout/hierarchy5"/>
    <dgm:cxn modelId="{8F941FD6-B3F6-4EC2-A050-E001270BB190}" type="presOf" srcId="{18E6B7D9-25A7-4EB1-BA52-E0B37CEB5078}" destId="{67BF8277-FEBC-4E3D-A252-6D99A18CB756}" srcOrd="1" destOrd="0" presId="urn:microsoft.com/office/officeart/2005/8/layout/hierarchy5"/>
    <dgm:cxn modelId="{890F01C2-D5F0-4558-A038-268D78583C97}" type="presOf" srcId="{3297FD87-B3F7-42C5-A5BE-03433DAE3DE3}" destId="{E3BA908C-F7BA-4BAB-AF61-A0EE2D539D81}" srcOrd="0" destOrd="0" presId="urn:microsoft.com/office/officeart/2005/8/layout/hierarchy5"/>
    <dgm:cxn modelId="{5AC2DF07-9B87-4044-959B-DE6C5C0B256F}" type="presOf" srcId="{18E6B7D9-25A7-4EB1-BA52-E0B37CEB5078}" destId="{0D68D9B0-5D62-456D-A383-B3A43FFE2698}" srcOrd="0" destOrd="0" presId="urn:microsoft.com/office/officeart/2005/8/layout/hierarchy5"/>
    <dgm:cxn modelId="{AB86345F-3511-4BB1-A851-FFD0D62AE177}" srcId="{65DD620D-78C2-4989-AB5B-B767EB1CE1EB}" destId="{72ED0C24-F9DB-4B37-935F-F4CF6E13ECC2}" srcOrd="0" destOrd="0" parTransId="{F3DB12B0-9426-4842-A1D9-6399F233874D}" sibTransId="{F1CBCF7D-6EE1-49BE-9C8F-35E3D3E773B8}"/>
    <dgm:cxn modelId="{F9A9FA76-0F7C-48E6-9699-2DF1374620AB}" srcId="{E1E890BC-E974-4DE9-B3CB-B03DED3A58A3}" destId="{416251EA-6A0E-4A2F-AB49-1C5828B57336}" srcOrd="2" destOrd="0" parTransId="{18E6B7D9-25A7-4EB1-BA52-E0B37CEB5078}" sibTransId="{3FAC52F5-A85F-43F9-8051-427FC416147B}"/>
    <dgm:cxn modelId="{FB453C38-C4F4-490A-BA76-8FF3FD0EAEC5}" srcId="{416251EA-6A0E-4A2F-AB49-1C5828B57336}" destId="{78C94354-6159-45B1-9EDA-5A89D4DD1FF0}" srcOrd="0" destOrd="0" parTransId="{BAB2C2AF-3D0A-4BD2-BE52-E4346B3A7C39}" sibTransId="{B2DD4776-201B-4332-8C83-BEA5327D3E8F}"/>
    <dgm:cxn modelId="{1E3D49C5-82E7-4A32-BCAA-701591987283}" type="presOf" srcId="{C79F75DC-7C81-435D-8E99-B0E0ADBC7305}" destId="{69B6D4BD-4129-4B23-8DF7-79107F2A8B85}" srcOrd="0" destOrd="0" presId="urn:microsoft.com/office/officeart/2005/8/layout/hierarchy5"/>
    <dgm:cxn modelId="{D66A2FDB-2659-4DDF-B7C5-69952862242A}" type="presOf" srcId="{C79F75DC-7C81-435D-8E99-B0E0ADBC7305}" destId="{328B8FC0-4A01-4FD4-A235-FD5233D23C45}" srcOrd="1" destOrd="0" presId="urn:microsoft.com/office/officeart/2005/8/layout/hierarchy5"/>
    <dgm:cxn modelId="{541DE565-6418-4EDC-A415-7593A0A585CC}" type="presOf" srcId="{7D2DDC27-94FF-40FA-8222-D53CC69B0973}" destId="{B863E2B2-F20E-4478-8C7A-1CD3853457B0}" srcOrd="0" destOrd="0" presId="urn:microsoft.com/office/officeart/2005/8/layout/hierarchy5"/>
    <dgm:cxn modelId="{113DC29C-4CC6-4084-A6E4-725F6BD022AF}" type="presOf" srcId="{5676A7BC-E770-4D23-9C58-B0ADF55288A7}" destId="{7A9C91D6-475E-44C4-83E9-E2FEAD9927EA}" srcOrd="0" destOrd="0" presId="urn:microsoft.com/office/officeart/2005/8/layout/hierarchy5"/>
    <dgm:cxn modelId="{7CB86922-AA90-44A6-9D9D-4FB06DA958D2}" srcId="{E1E890BC-E974-4DE9-B3CB-B03DED3A58A3}" destId="{DE406ED3-9730-4C38-9825-260B2496F100}" srcOrd="1" destOrd="0" parTransId="{159B5D2A-CA53-4AD7-959C-C1123308B99F}" sibTransId="{61A4F4CD-9116-48E5-83D8-FD055496569D}"/>
    <dgm:cxn modelId="{E004D414-C5D7-4AF9-B3CC-CC68B3AD2C94}" type="presOf" srcId="{72ED0C24-F9DB-4B37-935F-F4CF6E13ECC2}" destId="{82D92ECC-31CE-40B0-B777-60440EE3E382}" srcOrd="0" destOrd="0" presId="urn:microsoft.com/office/officeart/2005/8/layout/hierarchy5"/>
    <dgm:cxn modelId="{FEF103CB-6ECA-4BC6-AD75-55C69FC58932}" type="presOf" srcId="{02CE3119-6C0B-4043-8CF4-64CF3DA66EA2}" destId="{AB389068-917F-4F22-90FB-DF3F89E87399}" srcOrd="0" destOrd="0" presId="urn:microsoft.com/office/officeart/2005/8/layout/hierarchy5"/>
    <dgm:cxn modelId="{067979A5-2199-41A1-BAC4-2E0491C26424}" type="presParOf" srcId="{D772BE01-FFA3-45BB-ABAB-5662B05F1D59}" destId="{98B2F91B-0D56-4029-93B6-8A409085F432}" srcOrd="0" destOrd="0" presId="urn:microsoft.com/office/officeart/2005/8/layout/hierarchy5"/>
    <dgm:cxn modelId="{DBB3782B-0C21-49B0-B46E-F5127C8CEA05}" type="presParOf" srcId="{98B2F91B-0D56-4029-93B6-8A409085F432}" destId="{B8729897-692F-4E4B-9917-3F7624E3A1B6}" srcOrd="0" destOrd="0" presId="urn:microsoft.com/office/officeart/2005/8/layout/hierarchy5"/>
    <dgm:cxn modelId="{CAB217A4-0F5B-4D17-896A-B9530D0028E4}" type="presParOf" srcId="{B8729897-692F-4E4B-9917-3F7624E3A1B6}" destId="{235E5117-0058-4BF6-AF14-BD270D05BDD6}" srcOrd="0" destOrd="0" presId="urn:microsoft.com/office/officeart/2005/8/layout/hierarchy5"/>
    <dgm:cxn modelId="{EA353861-3DEE-4D70-B6C3-D3BB8FF4FA97}" type="presParOf" srcId="{235E5117-0058-4BF6-AF14-BD270D05BDD6}" destId="{82D92ECC-31CE-40B0-B777-60440EE3E382}" srcOrd="0" destOrd="0" presId="urn:microsoft.com/office/officeart/2005/8/layout/hierarchy5"/>
    <dgm:cxn modelId="{6403BBEF-3CA1-4DC2-98C2-23663D23859C}" type="presParOf" srcId="{235E5117-0058-4BF6-AF14-BD270D05BDD6}" destId="{C9518A27-8B2B-4FE7-908E-8B1DBF915554}" srcOrd="1" destOrd="0" presId="urn:microsoft.com/office/officeart/2005/8/layout/hierarchy5"/>
    <dgm:cxn modelId="{BC62E603-ABFE-4221-ABF3-33C39C3F24AE}" type="presParOf" srcId="{C9518A27-8B2B-4FE7-908E-8B1DBF915554}" destId="{B8600E7E-96AD-45FA-8641-464EB8F07B81}" srcOrd="0" destOrd="0" presId="urn:microsoft.com/office/officeart/2005/8/layout/hierarchy5"/>
    <dgm:cxn modelId="{6D30D65E-DA44-4C36-B942-DE9F0EA0B852}" type="presParOf" srcId="{B8600E7E-96AD-45FA-8641-464EB8F07B81}" destId="{960B1752-F816-493D-85AE-95F20DF78B33}" srcOrd="0" destOrd="0" presId="urn:microsoft.com/office/officeart/2005/8/layout/hierarchy5"/>
    <dgm:cxn modelId="{25FB6F64-E9CA-4E76-8A21-1788AA2AC00B}" type="presParOf" srcId="{C9518A27-8B2B-4FE7-908E-8B1DBF915554}" destId="{62D83989-7B39-4FA4-86BB-58FEF691A697}" srcOrd="1" destOrd="0" presId="urn:microsoft.com/office/officeart/2005/8/layout/hierarchy5"/>
    <dgm:cxn modelId="{E67B9D84-22D7-426F-AB61-483E4FB85157}" type="presParOf" srcId="{62D83989-7B39-4FA4-86BB-58FEF691A697}" destId="{1C9B0EDF-E58B-4582-B1B1-C185C1686953}" srcOrd="0" destOrd="0" presId="urn:microsoft.com/office/officeart/2005/8/layout/hierarchy5"/>
    <dgm:cxn modelId="{D53816CE-312C-4385-983B-44A1D9EEAEAD}" type="presParOf" srcId="{62D83989-7B39-4FA4-86BB-58FEF691A697}" destId="{97E6970B-DF3C-4C4D-8C50-F66F4A279D23}" srcOrd="1" destOrd="0" presId="urn:microsoft.com/office/officeart/2005/8/layout/hierarchy5"/>
    <dgm:cxn modelId="{085ABEDA-5742-4DB2-BFE9-70EA75510B04}" type="presParOf" srcId="{97E6970B-DF3C-4C4D-8C50-F66F4A279D23}" destId="{7A9C91D6-475E-44C4-83E9-E2FEAD9927EA}" srcOrd="0" destOrd="0" presId="urn:microsoft.com/office/officeart/2005/8/layout/hierarchy5"/>
    <dgm:cxn modelId="{72975C1D-ED49-4A40-AC8B-7B4B13F0822B}" type="presParOf" srcId="{7A9C91D6-475E-44C4-83E9-E2FEAD9927EA}" destId="{2DF050CA-F273-41B5-AD3C-5F67C773F6BF}" srcOrd="0" destOrd="0" presId="urn:microsoft.com/office/officeart/2005/8/layout/hierarchy5"/>
    <dgm:cxn modelId="{59E2D21A-B9F7-455D-9696-FD83532020D2}" type="presParOf" srcId="{97E6970B-DF3C-4C4D-8C50-F66F4A279D23}" destId="{2966CE28-8293-43DF-9B3D-F0C4FFFDA1D4}" srcOrd="1" destOrd="0" presId="urn:microsoft.com/office/officeart/2005/8/layout/hierarchy5"/>
    <dgm:cxn modelId="{89C2779F-F800-4723-9926-1B89AE4AE663}" type="presParOf" srcId="{2966CE28-8293-43DF-9B3D-F0C4FFFDA1D4}" destId="{254C3B01-1130-4A0A-8956-CC1256D95AD6}" srcOrd="0" destOrd="0" presId="urn:microsoft.com/office/officeart/2005/8/layout/hierarchy5"/>
    <dgm:cxn modelId="{1D0031C3-BD6C-4959-9594-E28D5B4942CC}" type="presParOf" srcId="{2966CE28-8293-43DF-9B3D-F0C4FFFDA1D4}" destId="{2466C0AB-FF35-4AED-8005-52444560CE4D}" srcOrd="1" destOrd="0" presId="urn:microsoft.com/office/officeart/2005/8/layout/hierarchy5"/>
    <dgm:cxn modelId="{138C617E-33AD-4260-95B5-2C18908CB144}" type="presParOf" srcId="{2466C0AB-FF35-4AED-8005-52444560CE4D}" destId="{69B6D4BD-4129-4B23-8DF7-79107F2A8B85}" srcOrd="0" destOrd="0" presId="urn:microsoft.com/office/officeart/2005/8/layout/hierarchy5"/>
    <dgm:cxn modelId="{18837B03-3B96-4484-8F82-3553E6614932}" type="presParOf" srcId="{69B6D4BD-4129-4B23-8DF7-79107F2A8B85}" destId="{328B8FC0-4A01-4FD4-A235-FD5233D23C45}" srcOrd="0" destOrd="0" presId="urn:microsoft.com/office/officeart/2005/8/layout/hierarchy5"/>
    <dgm:cxn modelId="{5C07E4BC-439D-4ED3-A224-99523ACB8AED}" type="presParOf" srcId="{2466C0AB-FF35-4AED-8005-52444560CE4D}" destId="{10ED7775-7AAB-49F3-AA94-2CD579B577D5}" srcOrd="1" destOrd="0" presId="urn:microsoft.com/office/officeart/2005/8/layout/hierarchy5"/>
    <dgm:cxn modelId="{B1148A85-6CDC-4B5B-9BC8-6844C33F213E}" type="presParOf" srcId="{10ED7775-7AAB-49F3-AA94-2CD579B577D5}" destId="{CCF30779-472E-4608-8688-1116C5F5BF1A}" srcOrd="0" destOrd="0" presId="urn:microsoft.com/office/officeart/2005/8/layout/hierarchy5"/>
    <dgm:cxn modelId="{0B8BA094-0F10-4C76-BAE2-96207575D366}" type="presParOf" srcId="{10ED7775-7AAB-49F3-AA94-2CD579B577D5}" destId="{BEAEF6B6-BED5-4B77-9D67-B4846BFFCAE9}" srcOrd="1" destOrd="0" presId="urn:microsoft.com/office/officeart/2005/8/layout/hierarchy5"/>
    <dgm:cxn modelId="{D1BE4BD2-BFB5-4715-8FD2-05F43F881437}" type="presParOf" srcId="{97E6970B-DF3C-4C4D-8C50-F66F4A279D23}" destId="{ED26ADA9-3550-435C-8498-922C119E675B}" srcOrd="2" destOrd="0" presId="urn:microsoft.com/office/officeart/2005/8/layout/hierarchy5"/>
    <dgm:cxn modelId="{DE5EA117-5F0C-4674-8B74-983293508755}" type="presParOf" srcId="{ED26ADA9-3550-435C-8498-922C119E675B}" destId="{7F3E2E7E-695C-4F74-A366-05CAC7F7E2D0}" srcOrd="0" destOrd="0" presId="urn:microsoft.com/office/officeart/2005/8/layout/hierarchy5"/>
    <dgm:cxn modelId="{3F942A5A-C7BD-41DD-84B1-2E7700C2DC30}" type="presParOf" srcId="{97E6970B-DF3C-4C4D-8C50-F66F4A279D23}" destId="{70045F57-0A5E-4943-B750-B7FAFDCBE1AA}" srcOrd="3" destOrd="0" presId="urn:microsoft.com/office/officeart/2005/8/layout/hierarchy5"/>
    <dgm:cxn modelId="{D3E86AAE-8B89-484D-98ED-31FE03B5893C}" type="presParOf" srcId="{70045F57-0A5E-4943-B750-B7FAFDCBE1AA}" destId="{60FC8D93-FB23-4185-BF43-C94FA8A2645C}" srcOrd="0" destOrd="0" presId="urn:microsoft.com/office/officeart/2005/8/layout/hierarchy5"/>
    <dgm:cxn modelId="{3CC1B124-0E39-4D1D-AEB0-C0886407EDC2}" type="presParOf" srcId="{70045F57-0A5E-4943-B750-B7FAFDCBE1AA}" destId="{BDB914BB-7128-4686-91A9-6EF3A09B6A82}" srcOrd="1" destOrd="0" presId="urn:microsoft.com/office/officeart/2005/8/layout/hierarchy5"/>
    <dgm:cxn modelId="{90A428DB-6A6E-44F2-9D96-978E1609D161}" type="presParOf" srcId="{BDB914BB-7128-4686-91A9-6EF3A09B6A82}" destId="{1C48F7EC-9B67-42E4-A039-625CF9032C81}" srcOrd="0" destOrd="0" presId="urn:microsoft.com/office/officeart/2005/8/layout/hierarchy5"/>
    <dgm:cxn modelId="{E23F8A3B-CDD2-4910-B6CA-BA583E314A4F}" type="presParOf" srcId="{1C48F7EC-9B67-42E4-A039-625CF9032C81}" destId="{896BE681-31A8-4003-BAF5-373A797E8ACB}" srcOrd="0" destOrd="0" presId="urn:microsoft.com/office/officeart/2005/8/layout/hierarchy5"/>
    <dgm:cxn modelId="{04BA7F94-A0D2-426A-BCA4-05C3CD54A8B7}" type="presParOf" srcId="{BDB914BB-7128-4686-91A9-6EF3A09B6A82}" destId="{F28F3A6F-806B-4371-A753-0EA9364DC36E}" srcOrd="1" destOrd="0" presId="urn:microsoft.com/office/officeart/2005/8/layout/hierarchy5"/>
    <dgm:cxn modelId="{AD316075-56E1-47C2-A58E-89E740E79B5F}" type="presParOf" srcId="{F28F3A6F-806B-4371-A753-0EA9364DC36E}" destId="{E3BA908C-F7BA-4BAB-AF61-A0EE2D539D81}" srcOrd="0" destOrd="0" presId="urn:microsoft.com/office/officeart/2005/8/layout/hierarchy5"/>
    <dgm:cxn modelId="{0DE11774-255F-49B5-94FE-38012977D0ED}" type="presParOf" srcId="{F28F3A6F-806B-4371-A753-0EA9364DC36E}" destId="{2F953529-1603-43BF-BD11-5D3791C95349}" srcOrd="1" destOrd="0" presId="urn:microsoft.com/office/officeart/2005/8/layout/hierarchy5"/>
    <dgm:cxn modelId="{2445DC1B-EEA5-4341-BF7A-106F35AF1202}" type="presParOf" srcId="{97E6970B-DF3C-4C4D-8C50-F66F4A279D23}" destId="{0D68D9B0-5D62-456D-A383-B3A43FFE2698}" srcOrd="4" destOrd="0" presId="urn:microsoft.com/office/officeart/2005/8/layout/hierarchy5"/>
    <dgm:cxn modelId="{870E596D-5630-493F-BE1E-25A99C99CE09}" type="presParOf" srcId="{0D68D9B0-5D62-456D-A383-B3A43FFE2698}" destId="{67BF8277-FEBC-4E3D-A252-6D99A18CB756}" srcOrd="0" destOrd="0" presId="urn:microsoft.com/office/officeart/2005/8/layout/hierarchy5"/>
    <dgm:cxn modelId="{7ED8F3E1-3F8E-456A-9D7D-E98277CFDB2D}" type="presParOf" srcId="{97E6970B-DF3C-4C4D-8C50-F66F4A279D23}" destId="{B6469E20-CC30-4230-BB2A-0C080341B8C4}" srcOrd="5" destOrd="0" presId="urn:microsoft.com/office/officeart/2005/8/layout/hierarchy5"/>
    <dgm:cxn modelId="{AD2D6250-7CC8-4B5E-8110-9170FAB71D19}" type="presParOf" srcId="{B6469E20-CC30-4230-BB2A-0C080341B8C4}" destId="{4FB3692D-F14A-480E-B0B6-00FAC5D97B5D}" srcOrd="0" destOrd="0" presId="urn:microsoft.com/office/officeart/2005/8/layout/hierarchy5"/>
    <dgm:cxn modelId="{6A7D120A-0CC9-4DFA-90F7-EC62D09D7F20}" type="presParOf" srcId="{B6469E20-CC30-4230-BB2A-0C080341B8C4}" destId="{0D6CE74E-08F1-4092-95B9-6BB47524DE75}" srcOrd="1" destOrd="0" presId="urn:microsoft.com/office/officeart/2005/8/layout/hierarchy5"/>
    <dgm:cxn modelId="{BEA2266F-737C-41E9-8A06-204605457F2F}" type="presParOf" srcId="{0D6CE74E-08F1-4092-95B9-6BB47524DE75}" destId="{09549A12-3476-447F-A76F-A35A3E99C7F9}" srcOrd="0" destOrd="0" presId="urn:microsoft.com/office/officeart/2005/8/layout/hierarchy5"/>
    <dgm:cxn modelId="{2B3696E9-2FAA-4F56-BC81-7D9703F1B041}" type="presParOf" srcId="{09549A12-3476-447F-A76F-A35A3E99C7F9}" destId="{34AD18E8-2F9E-4AD1-B914-88BB926056A3}" srcOrd="0" destOrd="0" presId="urn:microsoft.com/office/officeart/2005/8/layout/hierarchy5"/>
    <dgm:cxn modelId="{CA4043DC-3972-4738-BA83-3B881F3E92DA}" type="presParOf" srcId="{0D6CE74E-08F1-4092-95B9-6BB47524DE75}" destId="{E1940A3B-E323-451E-BAEA-199FC95B6300}" srcOrd="1" destOrd="0" presId="urn:microsoft.com/office/officeart/2005/8/layout/hierarchy5"/>
    <dgm:cxn modelId="{D6987EDD-C32C-459F-AC11-525FACB8B5D4}" type="presParOf" srcId="{E1940A3B-E323-451E-BAEA-199FC95B6300}" destId="{518D0DF9-48C9-475C-BACF-59D3C1D24914}" srcOrd="0" destOrd="0" presId="urn:microsoft.com/office/officeart/2005/8/layout/hierarchy5"/>
    <dgm:cxn modelId="{6E8EC532-73BE-4832-A02B-FA1A040297D8}" type="presParOf" srcId="{E1940A3B-E323-451E-BAEA-199FC95B6300}" destId="{126FA67D-CC8B-4595-B309-713C4A09F163}" srcOrd="1" destOrd="0" presId="urn:microsoft.com/office/officeart/2005/8/layout/hierarchy5"/>
    <dgm:cxn modelId="{2F936BA0-ED0C-4B01-A675-95556EBEE599}" type="presParOf" srcId="{C9518A27-8B2B-4FE7-908E-8B1DBF915554}" destId="{3115953E-831D-46EC-8135-962AE75881EC}" srcOrd="2" destOrd="0" presId="urn:microsoft.com/office/officeart/2005/8/layout/hierarchy5"/>
    <dgm:cxn modelId="{CE409324-F9F7-450E-8045-783457A0889A}" type="presParOf" srcId="{3115953E-831D-46EC-8135-962AE75881EC}" destId="{8389372D-6DCA-469F-AE9B-523EF5D6916E}" srcOrd="0" destOrd="0" presId="urn:microsoft.com/office/officeart/2005/8/layout/hierarchy5"/>
    <dgm:cxn modelId="{245F8A77-DEC4-4C31-916C-F22389C9E490}" type="presParOf" srcId="{C9518A27-8B2B-4FE7-908E-8B1DBF915554}" destId="{9840AB8E-04CC-4045-9DAC-EFB942DA0171}" srcOrd="3" destOrd="0" presId="urn:microsoft.com/office/officeart/2005/8/layout/hierarchy5"/>
    <dgm:cxn modelId="{8B1CA555-61A6-4AA9-92F1-AD69F0D63FF6}" type="presParOf" srcId="{9840AB8E-04CC-4045-9DAC-EFB942DA0171}" destId="{B863E2B2-F20E-4478-8C7A-1CD3853457B0}" srcOrd="0" destOrd="0" presId="urn:microsoft.com/office/officeart/2005/8/layout/hierarchy5"/>
    <dgm:cxn modelId="{A0518FA9-C437-4E28-8507-ECA8F7CB9A9D}" type="presParOf" srcId="{9840AB8E-04CC-4045-9DAC-EFB942DA0171}" destId="{303195F3-D6D2-4006-A9CA-4A647C894AA5}" srcOrd="1" destOrd="0" presId="urn:microsoft.com/office/officeart/2005/8/layout/hierarchy5"/>
    <dgm:cxn modelId="{FA86E744-0FC1-4C76-912B-45F21A63A2ED}" type="presParOf" srcId="{303195F3-D6D2-4006-A9CA-4A647C894AA5}" destId="{621CAB2C-5AA6-4DA8-A8A5-4A8DDB877468}" srcOrd="0" destOrd="0" presId="urn:microsoft.com/office/officeart/2005/8/layout/hierarchy5"/>
    <dgm:cxn modelId="{86E93519-23CC-4393-9701-E6FF408CE4CF}" type="presParOf" srcId="{621CAB2C-5AA6-4DA8-A8A5-4A8DDB877468}" destId="{9E8A351D-1F5B-4504-BA08-D842135094E8}" srcOrd="0" destOrd="0" presId="urn:microsoft.com/office/officeart/2005/8/layout/hierarchy5"/>
    <dgm:cxn modelId="{13051247-4F7E-447F-BF4A-7008A2ACC31D}" type="presParOf" srcId="{303195F3-D6D2-4006-A9CA-4A647C894AA5}" destId="{FF710217-C348-4641-AF6F-A4E2612A0642}" srcOrd="1" destOrd="0" presId="urn:microsoft.com/office/officeart/2005/8/layout/hierarchy5"/>
    <dgm:cxn modelId="{5561A1E7-5127-492C-93DC-8FF1A6AACDC0}" type="presParOf" srcId="{FF710217-C348-4641-AF6F-A4E2612A0642}" destId="{AB389068-917F-4F22-90FB-DF3F89E87399}" srcOrd="0" destOrd="0" presId="urn:microsoft.com/office/officeart/2005/8/layout/hierarchy5"/>
    <dgm:cxn modelId="{1F5C7DF2-44BF-48B6-BDCE-B983586D97BF}" type="presParOf" srcId="{FF710217-C348-4641-AF6F-A4E2612A0642}" destId="{6BEEC0CF-41D3-4E74-AE3E-32172DC3DF7F}" srcOrd="1" destOrd="0" presId="urn:microsoft.com/office/officeart/2005/8/layout/hierarchy5"/>
    <dgm:cxn modelId="{BC1BBD58-F6D1-40A0-B30B-41A8F61A20B2}" type="presParOf" srcId="{D772BE01-FFA3-45BB-ABAB-5662B05F1D59}" destId="{77573CC7-0598-4D46-8297-2C9BADCC462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D92ECC-31CE-40B0-B777-60440EE3E382}">
      <dsp:nvSpPr>
        <dsp:cNvPr id="0" name=""/>
        <dsp:cNvSpPr/>
      </dsp:nvSpPr>
      <dsp:spPr>
        <a:xfrm>
          <a:off x="2262" y="2881104"/>
          <a:ext cx="1581745" cy="790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smtClean="0"/>
            <a:t>DVD disk</a:t>
          </a:r>
          <a:endParaRPr lang="cs-CZ" sz="1900" kern="1200" dirty="0"/>
        </a:p>
      </dsp:txBody>
      <dsp:txXfrm>
        <a:off x="2262" y="2881104"/>
        <a:ext cx="1581745" cy="790872"/>
      </dsp:txXfrm>
    </dsp:sp>
    <dsp:sp modelId="{B8600E7E-96AD-45FA-8641-464EB8F07B81}">
      <dsp:nvSpPr>
        <dsp:cNvPr id="0" name=""/>
        <dsp:cNvSpPr/>
      </dsp:nvSpPr>
      <dsp:spPr>
        <a:xfrm rot="18289469">
          <a:off x="1346393" y="2809176"/>
          <a:ext cx="1107927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1107927" y="12612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500" kern="1200"/>
        </a:p>
      </dsp:txBody>
      <dsp:txXfrm rot="18289469">
        <a:off x="1872658" y="2794090"/>
        <a:ext cx="55396" cy="55396"/>
      </dsp:txXfrm>
    </dsp:sp>
    <dsp:sp modelId="{1C9B0EDF-E58B-4582-B1B1-C185C1686953}">
      <dsp:nvSpPr>
        <dsp:cNvPr id="0" name=""/>
        <dsp:cNvSpPr/>
      </dsp:nvSpPr>
      <dsp:spPr>
        <a:xfrm>
          <a:off x="2216705" y="1971601"/>
          <a:ext cx="1581745" cy="790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smtClean="0"/>
            <a:t>Video_TS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smtClean="0"/>
            <a:t>(video disk)</a:t>
          </a:r>
          <a:endParaRPr lang="cs-CZ" sz="1900" kern="1200" dirty="0"/>
        </a:p>
      </dsp:txBody>
      <dsp:txXfrm>
        <a:off x="2216705" y="1971601"/>
        <a:ext cx="1581745" cy="790872"/>
      </dsp:txXfrm>
    </dsp:sp>
    <dsp:sp modelId="{7A9C91D6-475E-44C4-83E9-E2FEAD9927EA}">
      <dsp:nvSpPr>
        <dsp:cNvPr id="0" name=""/>
        <dsp:cNvSpPr/>
      </dsp:nvSpPr>
      <dsp:spPr>
        <a:xfrm rot="18289469">
          <a:off x="3560836" y="1899673"/>
          <a:ext cx="1107927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1107927" y="12612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500" kern="1200"/>
        </a:p>
      </dsp:txBody>
      <dsp:txXfrm rot="18289469">
        <a:off x="4087101" y="1884587"/>
        <a:ext cx="55396" cy="55396"/>
      </dsp:txXfrm>
    </dsp:sp>
    <dsp:sp modelId="{254C3B01-1130-4A0A-8956-CC1256D95AD6}">
      <dsp:nvSpPr>
        <dsp:cNvPr id="0" name=""/>
        <dsp:cNvSpPr/>
      </dsp:nvSpPr>
      <dsp:spPr>
        <a:xfrm>
          <a:off x="4431149" y="1062097"/>
          <a:ext cx="1581745" cy="790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smtClean="0"/>
            <a:t>*.IFO</a:t>
          </a:r>
          <a:endParaRPr lang="cs-CZ" sz="1900" kern="1200" dirty="0"/>
        </a:p>
      </dsp:txBody>
      <dsp:txXfrm>
        <a:off x="4431149" y="1062097"/>
        <a:ext cx="1581745" cy="790872"/>
      </dsp:txXfrm>
    </dsp:sp>
    <dsp:sp modelId="{69B6D4BD-4129-4B23-8DF7-79107F2A8B85}">
      <dsp:nvSpPr>
        <dsp:cNvPr id="0" name=""/>
        <dsp:cNvSpPr/>
      </dsp:nvSpPr>
      <dsp:spPr>
        <a:xfrm>
          <a:off x="6012894" y="1444921"/>
          <a:ext cx="63269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632698" y="12612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500" kern="1200"/>
        </a:p>
      </dsp:txBody>
      <dsp:txXfrm>
        <a:off x="6313425" y="1441716"/>
        <a:ext cx="31634" cy="31634"/>
      </dsp:txXfrm>
    </dsp:sp>
    <dsp:sp modelId="{CCF30779-472E-4608-8688-1116C5F5BF1A}">
      <dsp:nvSpPr>
        <dsp:cNvPr id="0" name=""/>
        <dsp:cNvSpPr/>
      </dsp:nvSpPr>
      <dsp:spPr>
        <a:xfrm>
          <a:off x="6645592" y="1062097"/>
          <a:ext cx="1581745" cy="790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smtClean="0"/>
            <a:t>Informace o VOB</a:t>
          </a:r>
          <a:endParaRPr lang="cs-CZ" sz="1900" kern="1200" dirty="0"/>
        </a:p>
      </dsp:txBody>
      <dsp:txXfrm>
        <a:off x="6645592" y="1062097"/>
        <a:ext cx="1581745" cy="790872"/>
      </dsp:txXfrm>
    </dsp:sp>
    <dsp:sp modelId="{ED26ADA9-3550-435C-8498-922C119E675B}">
      <dsp:nvSpPr>
        <dsp:cNvPr id="0" name=""/>
        <dsp:cNvSpPr/>
      </dsp:nvSpPr>
      <dsp:spPr>
        <a:xfrm>
          <a:off x="3798450" y="2354425"/>
          <a:ext cx="63269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632698" y="12612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500" kern="1200"/>
        </a:p>
      </dsp:txBody>
      <dsp:txXfrm>
        <a:off x="4098982" y="2351219"/>
        <a:ext cx="31634" cy="31634"/>
      </dsp:txXfrm>
    </dsp:sp>
    <dsp:sp modelId="{60FC8D93-FB23-4185-BF43-C94FA8A2645C}">
      <dsp:nvSpPr>
        <dsp:cNvPr id="0" name=""/>
        <dsp:cNvSpPr/>
      </dsp:nvSpPr>
      <dsp:spPr>
        <a:xfrm>
          <a:off x="4431149" y="1971601"/>
          <a:ext cx="1581745" cy="790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smtClean="0"/>
            <a:t>*.BUP</a:t>
          </a:r>
          <a:endParaRPr lang="cs-CZ" sz="1900" kern="1200" dirty="0"/>
        </a:p>
      </dsp:txBody>
      <dsp:txXfrm>
        <a:off x="4431149" y="1971601"/>
        <a:ext cx="1581745" cy="790872"/>
      </dsp:txXfrm>
    </dsp:sp>
    <dsp:sp modelId="{1C48F7EC-9B67-42E4-A039-625CF9032C81}">
      <dsp:nvSpPr>
        <dsp:cNvPr id="0" name=""/>
        <dsp:cNvSpPr/>
      </dsp:nvSpPr>
      <dsp:spPr>
        <a:xfrm>
          <a:off x="6012894" y="2354425"/>
          <a:ext cx="63269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632698" y="12612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500" kern="1200"/>
        </a:p>
      </dsp:txBody>
      <dsp:txXfrm>
        <a:off x="6313425" y="2351219"/>
        <a:ext cx="31634" cy="31634"/>
      </dsp:txXfrm>
    </dsp:sp>
    <dsp:sp modelId="{E3BA908C-F7BA-4BAB-AF61-A0EE2D539D81}">
      <dsp:nvSpPr>
        <dsp:cNvPr id="0" name=""/>
        <dsp:cNvSpPr/>
      </dsp:nvSpPr>
      <dsp:spPr>
        <a:xfrm>
          <a:off x="6645592" y="1971601"/>
          <a:ext cx="1581745" cy="790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smtClean="0"/>
            <a:t>Záloha IFO</a:t>
          </a:r>
          <a:endParaRPr lang="cs-CZ" sz="1900" kern="1200" dirty="0"/>
        </a:p>
      </dsp:txBody>
      <dsp:txXfrm>
        <a:off x="6645592" y="1971601"/>
        <a:ext cx="1581745" cy="790872"/>
      </dsp:txXfrm>
    </dsp:sp>
    <dsp:sp modelId="{0D68D9B0-5D62-456D-A383-B3A43FFE2698}">
      <dsp:nvSpPr>
        <dsp:cNvPr id="0" name=""/>
        <dsp:cNvSpPr/>
      </dsp:nvSpPr>
      <dsp:spPr>
        <a:xfrm rot="3310531">
          <a:off x="3560836" y="2809176"/>
          <a:ext cx="1107927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1107927" y="12612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500" kern="1200"/>
        </a:p>
      </dsp:txBody>
      <dsp:txXfrm rot="3310531">
        <a:off x="4087101" y="2794090"/>
        <a:ext cx="55396" cy="55396"/>
      </dsp:txXfrm>
    </dsp:sp>
    <dsp:sp modelId="{4FB3692D-F14A-480E-B0B6-00FAC5D97B5D}">
      <dsp:nvSpPr>
        <dsp:cNvPr id="0" name=""/>
        <dsp:cNvSpPr/>
      </dsp:nvSpPr>
      <dsp:spPr>
        <a:xfrm>
          <a:off x="4431149" y="2881104"/>
          <a:ext cx="1581745" cy="790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smtClean="0"/>
            <a:t>*.VOB</a:t>
          </a:r>
          <a:endParaRPr lang="cs-CZ" sz="1900" kern="1200" dirty="0"/>
        </a:p>
      </dsp:txBody>
      <dsp:txXfrm>
        <a:off x="4431149" y="2881104"/>
        <a:ext cx="1581745" cy="790872"/>
      </dsp:txXfrm>
    </dsp:sp>
    <dsp:sp modelId="{09549A12-3476-447F-A76F-A35A3E99C7F9}">
      <dsp:nvSpPr>
        <dsp:cNvPr id="0" name=""/>
        <dsp:cNvSpPr/>
      </dsp:nvSpPr>
      <dsp:spPr>
        <a:xfrm>
          <a:off x="6012894" y="3263928"/>
          <a:ext cx="63269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632698" y="12612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500" kern="1200"/>
        </a:p>
      </dsp:txBody>
      <dsp:txXfrm>
        <a:off x="6313425" y="3260723"/>
        <a:ext cx="31634" cy="31634"/>
      </dsp:txXfrm>
    </dsp:sp>
    <dsp:sp modelId="{518D0DF9-48C9-475C-BACF-59D3C1D24914}">
      <dsp:nvSpPr>
        <dsp:cNvPr id="0" name=""/>
        <dsp:cNvSpPr/>
      </dsp:nvSpPr>
      <dsp:spPr>
        <a:xfrm>
          <a:off x="6645592" y="2881104"/>
          <a:ext cx="1581745" cy="790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smtClean="0"/>
            <a:t>Vlastní video (tzv. kontejner)</a:t>
          </a:r>
          <a:endParaRPr lang="cs-CZ" sz="1900" kern="1200" dirty="0"/>
        </a:p>
      </dsp:txBody>
      <dsp:txXfrm>
        <a:off x="6645592" y="2881104"/>
        <a:ext cx="1581745" cy="790872"/>
      </dsp:txXfrm>
    </dsp:sp>
    <dsp:sp modelId="{3115953E-831D-46EC-8135-962AE75881EC}">
      <dsp:nvSpPr>
        <dsp:cNvPr id="0" name=""/>
        <dsp:cNvSpPr/>
      </dsp:nvSpPr>
      <dsp:spPr>
        <a:xfrm rot="3310531">
          <a:off x="1346393" y="3718680"/>
          <a:ext cx="1107927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1107927" y="12612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500" kern="1200"/>
        </a:p>
      </dsp:txBody>
      <dsp:txXfrm rot="3310531">
        <a:off x="1872658" y="3703594"/>
        <a:ext cx="55396" cy="55396"/>
      </dsp:txXfrm>
    </dsp:sp>
    <dsp:sp modelId="{B863E2B2-F20E-4478-8C7A-1CD3853457B0}">
      <dsp:nvSpPr>
        <dsp:cNvPr id="0" name=""/>
        <dsp:cNvSpPr/>
      </dsp:nvSpPr>
      <dsp:spPr>
        <a:xfrm>
          <a:off x="2216705" y="3790607"/>
          <a:ext cx="1581745" cy="790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smtClean="0"/>
            <a:t>Audio_TS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smtClean="0"/>
            <a:t>(audio disk)</a:t>
          </a:r>
          <a:endParaRPr lang="cs-CZ" sz="1900" kern="1200" dirty="0"/>
        </a:p>
      </dsp:txBody>
      <dsp:txXfrm>
        <a:off x="2216705" y="3790607"/>
        <a:ext cx="1581745" cy="790872"/>
      </dsp:txXfrm>
    </dsp:sp>
    <dsp:sp modelId="{621CAB2C-5AA6-4DA8-A8A5-4A8DDB877468}">
      <dsp:nvSpPr>
        <dsp:cNvPr id="0" name=""/>
        <dsp:cNvSpPr/>
      </dsp:nvSpPr>
      <dsp:spPr>
        <a:xfrm>
          <a:off x="3798450" y="4173431"/>
          <a:ext cx="63269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632698" y="12612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500" kern="1200"/>
        </a:p>
      </dsp:txBody>
      <dsp:txXfrm>
        <a:off x="4098982" y="4170226"/>
        <a:ext cx="31634" cy="31634"/>
      </dsp:txXfrm>
    </dsp:sp>
    <dsp:sp modelId="{AB389068-917F-4F22-90FB-DF3F89E87399}">
      <dsp:nvSpPr>
        <dsp:cNvPr id="0" name=""/>
        <dsp:cNvSpPr/>
      </dsp:nvSpPr>
      <dsp:spPr>
        <a:xfrm>
          <a:off x="4431149" y="3790607"/>
          <a:ext cx="1581745" cy="790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smtClean="0"/>
            <a:t>Audio soubory</a:t>
          </a:r>
          <a:endParaRPr lang="cs-CZ" sz="1900" kern="1200" dirty="0"/>
        </a:p>
      </dsp:txBody>
      <dsp:txXfrm>
        <a:off x="4431149" y="3790607"/>
        <a:ext cx="1581745" cy="790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88DDC-EFF5-41DB-B772-C34ACFEFF078}" type="datetimeFigureOut">
              <a:rPr lang="cs-CZ" smtClean="0"/>
              <a:pPr/>
              <a:t>6.1.2014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29F86-CCB7-4C6D-B009-D527BBD1764E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29F86-CCB7-4C6D-B009-D527BBD1764E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29F86-CCB7-4C6D-B009-D527BBD1764E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29F86-CCB7-4C6D-B009-D527BBD1764E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29F86-CCB7-4C6D-B009-D527BBD1764E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29F86-CCB7-4C6D-B009-D527BBD1764E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29F86-CCB7-4C6D-B009-D527BBD1764E}" type="slidenum">
              <a:rPr lang="cs-CZ" smtClean="0"/>
              <a:pPr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29F86-CCB7-4C6D-B009-D527BBD1764E}" type="slidenum">
              <a:rPr lang="cs-CZ" smtClean="0"/>
              <a:pPr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29F86-CCB7-4C6D-B009-D527BBD1764E}" type="slidenum">
              <a:rPr lang="cs-CZ" smtClean="0"/>
              <a:pPr/>
              <a:t>14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16" name="Zástupný symbol pro datum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CF35-B4EE-40E1-984A-BC40FDCB0181}" type="datetimeFigureOut">
              <a:rPr lang="cs-CZ" smtClean="0"/>
              <a:pPr/>
              <a:t>6.1.2014</a:t>
            </a:fld>
            <a:endParaRPr lang="cs-CZ"/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5" name="Zástupný symbol pro číslo snímku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134FF2C-9287-4EBF-ADA5-F3525C50323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CF35-B4EE-40E1-984A-BC40FDCB0181}" type="datetimeFigureOut">
              <a:rPr lang="cs-CZ" smtClean="0"/>
              <a:pPr/>
              <a:t>6.1.2014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FF2C-9287-4EBF-ADA5-F3525C50323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CF35-B4EE-40E1-984A-BC40FDCB0181}" type="datetimeFigureOut">
              <a:rPr lang="cs-CZ" smtClean="0"/>
              <a:pPr/>
              <a:t>6.1.2014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FF2C-9287-4EBF-ADA5-F3525C50323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27" name="Zástupný symbol pro obsah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5" name="Zástupný symbol pro datum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CF35-B4EE-40E1-984A-BC40FDCB0181}" type="datetimeFigureOut">
              <a:rPr lang="cs-CZ" smtClean="0"/>
              <a:pPr/>
              <a:t>6.1.2014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cs-CZ"/>
          </a:p>
        </p:txBody>
      </p:sp>
      <p:sp>
        <p:nvSpPr>
          <p:cNvPr id="16" name="Zástupný symbol pro číslo snímku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134FF2C-9287-4EBF-ADA5-F3525C50323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9" name="Zástupný symbol pro datum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CF35-B4EE-40E1-984A-BC40FDCB0181}" type="datetimeFigureOut">
              <a:rPr lang="cs-CZ" smtClean="0"/>
              <a:pPr/>
              <a:t>6.1.2014</a:t>
            </a:fld>
            <a:endParaRPr lang="cs-CZ"/>
          </a:p>
        </p:txBody>
      </p:sp>
      <p:sp>
        <p:nvSpPr>
          <p:cNvPr id="11" name="Zástupný symbol pro zápatí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6" name="Zástupný symbol pro číslo snímku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FF2C-9287-4EBF-ADA5-F3525C503233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4" name="Zástupný symbol pro obsah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1" name="Zástupný symbol pro datum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CF35-B4EE-40E1-984A-BC40FDCB0181}" type="datetimeFigureOut">
              <a:rPr lang="cs-CZ" smtClean="0"/>
              <a:pPr/>
              <a:t>6.1.2014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1" name="Zástupný symbol pro číslo snímk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FF2C-9287-4EBF-ADA5-F3525C50323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25" name="Zástupný symbol pro text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8" name="Zástupný symbol pro obsah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CF35-B4EE-40E1-984A-BC40FDCB0181}" type="datetimeFigureOut">
              <a:rPr lang="cs-CZ" smtClean="0"/>
              <a:pPr/>
              <a:t>6.1.2014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134FF2C-9287-4EBF-ADA5-F3525C503233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CF35-B4EE-40E1-984A-BC40FDCB0181}" type="datetimeFigureOut">
              <a:rPr lang="cs-CZ" smtClean="0"/>
              <a:pPr/>
              <a:t>6.1.2014</a:t>
            </a:fld>
            <a:endParaRPr lang="cs-CZ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FF2C-9287-4EBF-ADA5-F3525C50323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CF35-B4EE-40E1-984A-BC40FDCB0181}" type="datetimeFigureOut">
              <a:rPr lang="cs-CZ" smtClean="0"/>
              <a:pPr/>
              <a:t>6.1.2014</a:t>
            </a:fld>
            <a:endParaRPr lang="cs-CZ"/>
          </a:p>
        </p:txBody>
      </p:sp>
      <p:sp>
        <p:nvSpPr>
          <p:cNvPr id="24" name="Zástupný symbol pro zápatí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FF2C-9287-4EBF-ADA5-F3525C50323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římá spojovací čár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26" name="Zástupný symbol pro text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4" name="Zástupný symbol pro obsah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5" name="Zástupný symbol pro datum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CF35-B4EE-40E1-984A-BC40FDCB0181}" type="datetimeFigureOut">
              <a:rPr lang="cs-CZ" smtClean="0"/>
              <a:pPr/>
              <a:t>6.1.2014</a:t>
            </a:fld>
            <a:endParaRPr lang="cs-CZ"/>
          </a:p>
        </p:txBody>
      </p:sp>
      <p:sp>
        <p:nvSpPr>
          <p:cNvPr id="29" name="Zástupný symbol pro zápatí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FF2C-9287-4EBF-ADA5-F3525C50323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rázek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CF35-B4EE-40E1-984A-BC40FDCB0181}" type="datetimeFigureOut">
              <a:rPr lang="cs-CZ" smtClean="0"/>
              <a:pPr/>
              <a:t>6.1.2014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1" name="Zástupný symbol pro číslo snímk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FF2C-9287-4EBF-ADA5-F3525C503233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26" name="Zástupný symbol pro text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pro text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datum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900CF35-B4EE-40E1-984A-BC40FDCB0181}" type="datetimeFigureOut">
              <a:rPr lang="cs-CZ" smtClean="0"/>
              <a:pPr/>
              <a:t>6.1.2014</a:t>
            </a:fld>
            <a:endParaRPr lang="cs-CZ"/>
          </a:p>
        </p:txBody>
      </p:sp>
      <p:sp>
        <p:nvSpPr>
          <p:cNvPr id="28" name="Zástupný symbol pro zápatí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134FF2C-9287-4EBF-ADA5-F3525C503233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Zástupný symbol pro nadpis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Přímá spojovací čár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Video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Technické údaje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0" y="6457890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cs-CZ" sz="2000" dirty="0" smtClean="0">
                <a:solidFill>
                  <a:schemeClr val="tx1">
                    <a:tint val="75000"/>
                  </a:schemeClr>
                </a:solidFill>
              </a:rPr>
              <a:t>Lukáš </a:t>
            </a:r>
            <a:r>
              <a:rPr lang="cs-CZ" sz="2000" dirty="0" err="1" smtClean="0">
                <a:solidFill>
                  <a:schemeClr val="tx1">
                    <a:tint val="75000"/>
                  </a:schemeClr>
                </a:solidFill>
              </a:rPr>
              <a:t>Činčár</a:t>
            </a:r>
            <a:r>
              <a:rPr lang="cs-CZ" sz="2000" dirty="0" smtClean="0">
                <a:solidFill>
                  <a:schemeClr val="tx1">
                    <a:tint val="75000"/>
                  </a:schemeClr>
                </a:solidFill>
              </a:rPr>
              <a:t>, Michal Smetana</a:t>
            </a:r>
            <a:endParaRPr lang="cs-CZ" sz="20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85000" lnSpcReduction="10000"/>
          </a:bodyPr>
          <a:lstStyle/>
          <a:p>
            <a:r>
              <a:rPr lang="cs-CZ" dirty="0" smtClean="0"/>
              <a:t>AVI</a:t>
            </a:r>
          </a:p>
          <a:p>
            <a:pPr lvl="1"/>
            <a:r>
              <a:rPr lang="cs-CZ" dirty="0" smtClean="0"/>
              <a:t>Nejstarší formát využívaný v PC</a:t>
            </a:r>
          </a:p>
          <a:p>
            <a:pPr lvl="1"/>
            <a:r>
              <a:rPr lang="cs-CZ" dirty="0" smtClean="0"/>
              <a:t>Původně 160x120, 15FPS</a:t>
            </a:r>
          </a:p>
          <a:p>
            <a:pPr lvl="1"/>
            <a:r>
              <a:rPr lang="cs-CZ" dirty="0" smtClean="0"/>
              <a:t>Dnes nejvyužívanější formát</a:t>
            </a:r>
          </a:p>
          <a:p>
            <a:pPr lvl="1"/>
            <a:r>
              <a:rPr lang="cs-CZ" dirty="0" smtClean="0"/>
              <a:t>Vhodný pro úpravy</a:t>
            </a:r>
          </a:p>
          <a:p>
            <a:pPr lvl="1"/>
            <a:r>
              <a:rPr lang="cs-CZ" dirty="0" smtClean="0"/>
              <a:t>Dnes bez omezení velikosti využitím NTFS formátování</a:t>
            </a:r>
          </a:p>
          <a:p>
            <a:pPr lvl="1">
              <a:buNone/>
            </a:pPr>
            <a:endParaRPr lang="cs-CZ" dirty="0" smtClean="0"/>
          </a:p>
          <a:p>
            <a:r>
              <a:rPr lang="cs-CZ" dirty="0" smtClean="0"/>
              <a:t>MOV</a:t>
            </a:r>
          </a:p>
          <a:p>
            <a:pPr lvl="1"/>
            <a:r>
              <a:rPr lang="cs-CZ" dirty="0" smtClean="0"/>
              <a:t>Vylepšené *.</a:t>
            </a:r>
            <a:r>
              <a:rPr lang="cs-CZ" dirty="0" err="1" smtClean="0"/>
              <a:t>avi</a:t>
            </a:r>
            <a:endParaRPr lang="cs-CZ" dirty="0" smtClean="0"/>
          </a:p>
          <a:p>
            <a:pPr lvl="1"/>
            <a:r>
              <a:rPr lang="cs-CZ" dirty="0" smtClean="0"/>
              <a:t>Původně vytvořen pro Apple Macintosh</a:t>
            </a:r>
          </a:p>
          <a:p>
            <a:pPr lvl="1"/>
            <a:r>
              <a:rPr lang="cs-CZ" dirty="0" smtClean="0"/>
              <a:t>Používán ve fotoaparátech a mobilních telefonech, v poslední době nahrazeno *.mp4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467544" y="548680"/>
            <a:ext cx="336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b="1" dirty="0" smtClean="0">
                <a:solidFill>
                  <a:schemeClr val="tx2"/>
                </a:solidFill>
              </a:rPr>
              <a:t>FORMÁTY VIDEA</a:t>
            </a:r>
            <a:endParaRPr lang="cs-CZ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cs-CZ" dirty="0" smtClean="0"/>
              <a:t>MPEG</a:t>
            </a:r>
          </a:p>
          <a:p>
            <a:pPr lvl="1"/>
            <a:r>
              <a:rPr lang="cs-CZ" dirty="0" err="1" smtClean="0"/>
              <a:t>Motion</a:t>
            </a:r>
            <a:r>
              <a:rPr lang="cs-CZ" dirty="0" smtClean="0"/>
              <a:t> </a:t>
            </a:r>
            <a:r>
              <a:rPr lang="cs-CZ" dirty="0" err="1" smtClean="0"/>
              <a:t>Pictures</a:t>
            </a:r>
            <a:r>
              <a:rPr lang="cs-CZ" dirty="0" smtClean="0"/>
              <a:t> </a:t>
            </a:r>
            <a:r>
              <a:rPr lang="cs-CZ" dirty="0" err="1" smtClean="0"/>
              <a:t>Experts</a:t>
            </a:r>
            <a:r>
              <a:rPr lang="cs-CZ" dirty="0" smtClean="0"/>
              <a:t> </a:t>
            </a:r>
            <a:r>
              <a:rPr lang="cs-CZ" dirty="0" err="1" smtClean="0"/>
              <a:t>Group</a:t>
            </a:r>
            <a:endParaRPr lang="cs-CZ" dirty="0" smtClean="0"/>
          </a:p>
          <a:p>
            <a:pPr lvl="1"/>
            <a:r>
              <a:rPr lang="cs-CZ" dirty="0" smtClean="0"/>
              <a:t>Nezávislý na platformě</a:t>
            </a:r>
          </a:p>
          <a:p>
            <a:pPr lvl="1"/>
            <a:r>
              <a:rPr lang="cs-CZ" dirty="0" smtClean="0"/>
              <a:t>Ztrátová komprese</a:t>
            </a:r>
          </a:p>
          <a:p>
            <a:pPr lvl="1"/>
            <a:r>
              <a:rPr lang="cs-CZ" dirty="0" smtClean="0"/>
              <a:t>Vhodný formát pro přenos</a:t>
            </a:r>
          </a:p>
          <a:p>
            <a:pPr lvl="2"/>
            <a:r>
              <a:rPr lang="cs-CZ" dirty="0" smtClean="0"/>
              <a:t>MPEG-1:  352 x 288, 30FPS</a:t>
            </a:r>
          </a:p>
          <a:p>
            <a:pPr lvl="2"/>
            <a:r>
              <a:rPr lang="cs-CZ" dirty="0" smtClean="0"/>
              <a:t>MPEG-2:  dat. rok až 100Mbit/s – </a:t>
            </a:r>
            <a:r>
              <a:rPr lang="cs-CZ" dirty="0" err="1" smtClean="0"/>
              <a:t>digi</a:t>
            </a:r>
            <a:r>
              <a:rPr lang="cs-CZ" dirty="0" smtClean="0"/>
              <a:t> TV, </a:t>
            </a:r>
            <a:r>
              <a:rPr lang="cs-CZ" dirty="0" err="1" smtClean="0"/>
              <a:t>profi</a:t>
            </a:r>
            <a:r>
              <a:rPr lang="cs-CZ" dirty="0" smtClean="0"/>
              <a:t> studia</a:t>
            </a:r>
          </a:p>
          <a:p>
            <a:pPr lvl="2"/>
            <a:r>
              <a:rPr lang="cs-CZ" dirty="0" smtClean="0"/>
              <a:t>MPEG-4:  10kbit/s – 1Mbis/s, přenos videa po internetu</a:t>
            </a:r>
          </a:p>
          <a:p>
            <a:pPr lvl="2"/>
            <a:r>
              <a:rPr lang="cs-CZ" dirty="0" smtClean="0"/>
              <a:t>MPEG-7:  pro popis dat s multimediálním obsahem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755576" y="908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467544" y="548680"/>
            <a:ext cx="336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b="1" dirty="0" smtClean="0">
                <a:solidFill>
                  <a:schemeClr val="tx2"/>
                </a:solidFill>
              </a:rPr>
              <a:t>FORMÁTY VIDEA</a:t>
            </a:r>
            <a:endParaRPr lang="cs-CZ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Matrjoška (*.</a:t>
            </a:r>
            <a:r>
              <a:rPr lang="cs-CZ" dirty="0" err="1" smtClean="0"/>
              <a:t>mkv</a:t>
            </a:r>
            <a:r>
              <a:rPr lang="cs-CZ" dirty="0"/>
              <a:t>)</a:t>
            </a:r>
            <a:endParaRPr lang="cs-CZ" dirty="0" smtClean="0"/>
          </a:p>
          <a:p>
            <a:pPr lvl="1"/>
            <a:r>
              <a:rPr lang="cs-CZ" dirty="0" smtClean="0"/>
              <a:t>Svobodný multimediální kontejner</a:t>
            </a:r>
          </a:p>
          <a:p>
            <a:pPr lvl="1"/>
            <a:r>
              <a:rPr lang="cs-CZ" dirty="0" smtClean="0"/>
              <a:t>Nejlepší kódovací algoritmus</a:t>
            </a:r>
          </a:p>
          <a:p>
            <a:pPr lvl="1"/>
            <a:r>
              <a:rPr lang="cs-CZ" dirty="0" smtClean="0"/>
              <a:t>Vhodný pro archivaci</a:t>
            </a:r>
          </a:p>
          <a:p>
            <a:pPr lvl="1"/>
            <a:r>
              <a:rPr lang="cs-CZ" dirty="0" smtClean="0"/>
              <a:t>Dokáže pojmout několik audio stop včetně prostor. zvuku</a:t>
            </a:r>
          </a:p>
          <a:p>
            <a:pPr lvl="1"/>
            <a:r>
              <a:rPr lang="cs-CZ" dirty="0" smtClean="0"/>
              <a:t>Přípony: </a:t>
            </a:r>
          </a:p>
          <a:p>
            <a:pPr lvl="2"/>
            <a:r>
              <a:rPr lang="cs-CZ" dirty="0" smtClean="0"/>
              <a:t>*.</a:t>
            </a:r>
            <a:r>
              <a:rPr lang="cs-CZ" dirty="0" err="1" smtClean="0"/>
              <a:t>mkv</a:t>
            </a:r>
            <a:endParaRPr lang="cs-CZ" dirty="0" smtClean="0"/>
          </a:p>
          <a:p>
            <a:pPr lvl="2"/>
            <a:r>
              <a:rPr lang="cs-CZ" dirty="0" smtClean="0"/>
              <a:t>*.</a:t>
            </a:r>
            <a:r>
              <a:rPr lang="cs-CZ" dirty="0" err="1" smtClean="0"/>
              <a:t>mka</a:t>
            </a:r>
            <a:endParaRPr lang="cs-CZ" dirty="0" smtClean="0"/>
          </a:p>
          <a:p>
            <a:pPr lvl="2"/>
            <a:r>
              <a:rPr lang="cs-CZ" dirty="0" smtClean="0"/>
              <a:t>*.mk3d</a:t>
            </a:r>
          </a:p>
          <a:p>
            <a:pPr lvl="2"/>
            <a:r>
              <a:rPr lang="cs-CZ" dirty="0" smtClean="0"/>
              <a:t>*.</a:t>
            </a:r>
            <a:r>
              <a:rPr lang="cs-CZ" dirty="0" err="1" smtClean="0"/>
              <a:t>mks</a:t>
            </a:r>
            <a:endParaRPr lang="cs-CZ" dirty="0" smtClean="0"/>
          </a:p>
        </p:txBody>
      </p:sp>
      <p:sp>
        <p:nvSpPr>
          <p:cNvPr id="4" name="TextovéPole 3"/>
          <p:cNvSpPr txBox="1"/>
          <p:nvPr/>
        </p:nvSpPr>
        <p:spPr>
          <a:xfrm>
            <a:off x="467544" y="548680"/>
            <a:ext cx="33636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b="1" dirty="0" smtClean="0">
                <a:solidFill>
                  <a:schemeClr val="tx2"/>
                </a:solidFill>
              </a:rPr>
              <a:t>FORMÁTY VIDEA</a:t>
            </a:r>
          </a:p>
          <a:p>
            <a:endParaRPr lang="cs-CZ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Formáty videa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WMV</a:t>
            </a:r>
          </a:p>
          <a:p>
            <a:pPr lvl="1"/>
            <a:r>
              <a:rPr lang="cs-CZ" dirty="0" smtClean="0"/>
              <a:t>Vyvinut společností Microsoft</a:t>
            </a:r>
          </a:p>
          <a:p>
            <a:pPr lvl="1"/>
            <a:r>
              <a:rPr lang="cs-CZ" dirty="0" smtClean="0"/>
              <a:t>Původně vyvinut pro online </a:t>
            </a:r>
            <a:r>
              <a:rPr lang="cs-CZ" dirty="0" err="1" smtClean="0"/>
              <a:t>streamování</a:t>
            </a:r>
            <a:r>
              <a:rPr lang="cs-CZ" dirty="0" smtClean="0"/>
              <a:t> jako konkurence pro </a:t>
            </a:r>
            <a:r>
              <a:rPr lang="cs-CZ" dirty="0" err="1" smtClean="0"/>
              <a:t>RealVideo</a:t>
            </a:r>
            <a:endParaRPr lang="cs-CZ" dirty="0" smtClean="0"/>
          </a:p>
          <a:p>
            <a:pPr lvl="1"/>
            <a:endParaRPr lang="cs-CZ" dirty="0" smtClean="0"/>
          </a:p>
          <a:p>
            <a:r>
              <a:rPr lang="cs-CZ" dirty="0" smtClean="0"/>
              <a:t>MP4</a:t>
            </a:r>
          </a:p>
          <a:p>
            <a:pPr lvl="1"/>
            <a:r>
              <a:rPr lang="cs-CZ" dirty="0" smtClean="0"/>
              <a:t>Moderní alternativa pro *.</a:t>
            </a:r>
            <a:r>
              <a:rPr lang="cs-CZ" dirty="0" err="1" smtClean="0"/>
              <a:t>avi</a:t>
            </a:r>
            <a:endParaRPr lang="cs-CZ" dirty="0" smtClean="0"/>
          </a:p>
          <a:p>
            <a:pPr lvl="1"/>
            <a:r>
              <a:rPr lang="cs-CZ" dirty="0" smtClean="0"/>
              <a:t>Součást standartu MPEG-4</a:t>
            </a:r>
          </a:p>
          <a:p>
            <a:pPr lvl="1"/>
            <a:r>
              <a:rPr lang="cs-CZ" dirty="0" smtClean="0"/>
              <a:t>Oproti *.</a:t>
            </a:r>
            <a:r>
              <a:rPr lang="cs-CZ" dirty="0" err="1" smtClean="0"/>
              <a:t>avi</a:t>
            </a:r>
            <a:r>
              <a:rPr lang="cs-CZ" dirty="0" smtClean="0"/>
              <a:t> obsahuje více titulků, zvukových stop, 3D objektů nebo menu</a:t>
            </a:r>
            <a:endParaRPr lang="cs-CZ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kodek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04800" y="4149080"/>
            <a:ext cx="4191000" cy="2175520"/>
          </a:xfrm>
        </p:spPr>
        <p:txBody>
          <a:bodyPr>
            <a:normAutofit lnSpcReduction="10000"/>
          </a:bodyPr>
          <a:lstStyle/>
          <a:p>
            <a:r>
              <a:rPr lang="cs-CZ" sz="2800" dirty="0" smtClean="0"/>
              <a:t>Ztrátový</a:t>
            </a:r>
          </a:p>
          <a:p>
            <a:pPr lvl="1"/>
            <a:r>
              <a:rPr lang="cs-CZ" sz="2400" dirty="0" smtClean="0"/>
              <a:t>DVD</a:t>
            </a:r>
          </a:p>
          <a:p>
            <a:pPr lvl="1"/>
            <a:r>
              <a:rPr lang="cs-CZ" sz="2400" dirty="0" smtClean="0"/>
              <a:t>DIVX</a:t>
            </a:r>
          </a:p>
          <a:p>
            <a:pPr lvl="1"/>
            <a:r>
              <a:rPr lang="cs-CZ" sz="2400" dirty="0" smtClean="0"/>
              <a:t>XVID</a:t>
            </a:r>
            <a:endParaRPr lang="cs-CZ" sz="2400" dirty="0"/>
          </a:p>
        </p:txBody>
      </p:sp>
      <p:sp>
        <p:nvSpPr>
          <p:cNvPr id="9" name="Zástupný symbol pro obsah 8"/>
          <p:cNvSpPr>
            <a:spLocks noGrp="1"/>
          </p:cNvSpPr>
          <p:nvPr>
            <p:ph sz="half" idx="2"/>
          </p:nvPr>
        </p:nvSpPr>
        <p:spPr>
          <a:xfrm>
            <a:off x="4648200" y="4149080"/>
            <a:ext cx="4343400" cy="2175520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Bezztrátový</a:t>
            </a:r>
          </a:p>
          <a:p>
            <a:pPr lvl="1"/>
            <a:r>
              <a:rPr lang="cs-CZ" dirty="0" err="1" smtClean="0"/>
              <a:t>Huffyuv</a:t>
            </a:r>
            <a:endParaRPr lang="cs-CZ" dirty="0" smtClean="0"/>
          </a:p>
          <a:p>
            <a:pPr lvl="1"/>
            <a:r>
              <a:rPr lang="cs-CZ" dirty="0" smtClean="0"/>
              <a:t>FFV1</a:t>
            </a:r>
          </a:p>
          <a:p>
            <a:pPr lvl="1"/>
            <a:r>
              <a:rPr lang="cs-CZ" dirty="0" err="1" smtClean="0"/>
              <a:t>Lagarith</a:t>
            </a:r>
            <a:endParaRPr lang="cs-CZ" dirty="0" smtClean="0"/>
          </a:p>
          <a:p>
            <a:pPr lvl="1"/>
            <a:r>
              <a:rPr lang="cs-CZ" dirty="0" smtClean="0"/>
              <a:t>LCL</a:t>
            </a:r>
          </a:p>
          <a:p>
            <a:pPr lvl="1"/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10" name="Zástupný symbol pro obsah 2"/>
          <p:cNvSpPr txBox="1">
            <a:spLocks/>
          </p:cNvSpPr>
          <p:nvPr/>
        </p:nvSpPr>
        <p:spPr>
          <a:xfrm>
            <a:off x="323528" y="1124744"/>
            <a:ext cx="8640960" cy="28083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cs-CZ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PC program nebo HW zařízení které kóduje a dekóduje video do/z určitého formátu, obvykla za </a:t>
            </a:r>
            <a:r>
              <a:rPr kumimoji="0" lang="cs-CZ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účelem </a:t>
            </a:r>
            <a:r>
              <a:rPr kumimoji="0" lang="cs-CZ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zmenšení objemu </a:t>
            </a:r>
            <a:r>
              <a:rPr kumimoji="0" lang="cs-CZ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dat.</a:t>
            </a:r>
            <a:endParaRPr kumimoji="0" lang="cs-CZ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cs-CZ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Ukládá se do tzv. multimediálního kontejneru, který umožňuje kombinovat různé multimediální datové soubory(audio, video, titulky).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DivX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Kodek</a:t>
            </a:r>
            <a:r>
              <a:rPr lang="cs-CZ" dirty="0" smtClean="0"/>
              <a:t> s kompresí MPEG-4</a:t>
            </a:r>
          </a:p>
          <a:p>
            <a:r>
              <a:rPr lang="cs-CZ" dirty="0" smtClean="0"/>
              <a:t>Původně pirátský formát, dnes zpoplatněn</a:t>
            </a:r>
          </a:p>
          <a:p>
            <a:r>
              <a:rPr lang="cs-CZ" dirty="0" smtClean="0"/>
              <a:t>Vysoká kvalita / vysoká komprese</a:t>
            </a:r>
          </a:p>
          <a:p>
            <a:pPr lvl="1"/>
            <a:r>
              <a:rPr lang="cs-CZ" dirty="0" smtClean="0"/>
              <a:t>Proto je často používán pro přenos na P2P sítích</a:t>
            </a:r>
          </a:p>
          <a:p>
            <a:r>
              <a:rPr lang="cs-CZ" dirty="0" smtClean="0"/>
              <a:t>Koncovka *.</a:t>
            </a:r>
            <a:r>
              <a:rPr lang="cs-CZ" dirty="0" err="1" smtClean="0"/>
              <a:t>avi</a:t>
            </a:r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Xvid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Dříve </a:t>
            </a:r>
            <a:r>
              <a:rPr lang="cs-CZ" dirty="0" err="1" smtClean="0"/>
              <a:t>XviD</a:t>
            </a:r>
            <a:endParaRPr lang="cs-CZ" dirty="0" smtClean="0"/>
          </a:p>
          <a:p>
            <a:r>
              <a:rPr lang="cs-CZ" dirty="0" err="1" smtClean="0"/>
              <a:t>Kodek</a:t>
            </a:r>
            <a:r>
              <a:rPr lang="cs-CZ" dirty="0" smtClean="0"/>
              <a:t> kompatibilní s MPEG-4</a:t>
            </a:r>
          </a:p>
          <a:p>
            <a:r>
              <a:rPr lang="cs-CZ" dirty="0" smtClean="0"/>
              <a:t>Open-</a:t>
            </a:r>
            <a:r>
              <a:rPr lang="cs-CZ" dirty="0" err="1" smtClean="0"/>
              <a:t>source</a:t>
            </a:r>
            <a:endParaRPr lang="cs-CZ" dirty="0" smtClean="0"/>
          </a:p>
          <a:p>
            <a:r>
              <a:rPr lang="cs-CZ" dirty="0" smtClean="0"/>
              <a:t>Původně založený na </a:t>
            </a:r>
            <a:r>
              <a:rPr lang="cs-CZ" dirty="0" err="1" smtClean="0"/>
              <a:t>OpenDivX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Mini DV</a:t>
            </a:r>
          </a:p>
          <a:p>
            <a:pPr lvl="1"/>
            <a:r>
              <a:rPr lang="cs-CZ" dirty="0" smtClean="0"/>
              <a:t>Záznam na magnetickou pásku</a:t>
            </a:r>
          </a:p>
          <a:p>
            <a:pPr lvl="1"/>
            <a:r>
              <a:rPr lang="cs-CZ" dirty="0" smtClean="0"/>
              <a:t>Nedochází ke kompresi</a:t>
            </a:r>
          </a:p>
          <a:p>
            <a:pPr lvl="1"/>
            <a:r>
              <a:rPr lang="cs-CZ" dirty="0" smtClean="0"/>
              <a:t>Dříve nejvyužívanější typ.</a:t>
            </a:r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Mini DVD</a:t>
            </a:r>
          </a:p>
          <a:p>
            <a:pPr lvl="1"/>
            <a:r>
              <a:rPr lang="cs-CZ" dirty="0" smtClean="0"/>
              <a:t>Přímé vypalování na mini DVD disk</a:t>
            </a:r>
          </a:p>
          <a:p>
            <a:pPr lvl="1"/>
            <a:r>
              <a:rPr lang="cs-CZ" dirty="0" smtClean="0"/>
              <a:t>Krátká doba záznamu</a:t>
            </a:r>
          </a:p>
          <a:p>
            <a:pPr lvl="1"/>
            <a:r>
              <a:rPr lang="cs-CZ" dirty="0" smtClean="0"/>
              <a:t>Málo využívaný, převažují HDD/</a:t>
            </a:r>
            <a:r>
              <a:rPr lang="cs-CZ" dirty="0" err="1" smtClean="0"/>
              <a:t>Pam</a:t>
            </a:r>
            <a:r>
              <a:rPr lang="cs-CZ" dirty="0" smtClean="0"/>
              <a:t>. kartou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67544" y="550441"/>
            <a:ext cx="8458200" cy="1222375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Digitální videokamery</a:t>
            </a:r>
            <a:br>
              <a:rPr kumimoji="0" lang="cs-CZ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cs-CZ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HDD</a:t>
            </a:r>
          </a:p>
          <a:p>
            <a:pPr lvl="1"/>
            <a:r>
              <a:rPr lang="cs-CZ" dirty="0" smtClean="0"/>
              <a:t>Energeticky náročné</a:t>
            </a:r>
          </a:p>
          <a:p>
            <a:pPr lvl="1"/>
            <a:r>
              <a:rPr lang="cs-CZ" dirty="0" smtClean="0"/>
              <a:t>Dlouhá doba záznamu</a:t>
            </a:r>
          </a:p>
          <a:p>
            <a:pPr lvl="1"/>
            <a:r>
              <a:rPr lang="cs-CZ" dirty="0" smtClean="0"/>
              <a:t>Nízká odolnost proti otřesům</a:t>
            </a:r>
          </a:p>
          <a:p>
            <a:pPr lvl="1"/>
            <a:endParaRPr lang="cs-CZ" dirty="0" smtClean="0"/>
          </a:p>
          <a:p>
            <a:pPr lvl="1"/>
            <a:endParaRPr lang="cs-CZ" dirty="0"/>
          </a:p>
          <a:p>
            <a:r>
              <a:rPr lang="cs-CZ" dirty="0" smtClean="0"/>
              <a:t>Paměťové karty</a:t>
            </a:r>
          </a:p>
          <a:p>
            <a:pPr lvl="1"/>
            <a:r>
              <a:rPr lang="cs-CZ" dirty="0" smtClean="0"/>
              <a:t>Malá energetická náročnost</a:t>
            </a:r>
          </a:p>
          <a:p>
            <a:pPr lvl="1"/>
            <a:r>
              <a:rPr lang="cs-CZ" dirty="0" smtClean="0"/>
              <a:t>Nižší kvalita než mini DV</a:t>
            </a:r>
          </a:p>
          <a:p>
            <a:pPr lvl="1"/>
            <a:r>
              <a:rPr lang="cs-CZ" dirty="0" smtClean="0"/>
              <a:t>Pomalý zápis pro plynulé </a:t>
            </a:r>
            <a:r>
              <a:rPr lang="cs-CZ" dirty="0" err="1" smtClean="0"/>
              <a:t>Full</a:t>
            </a:r>
            <a:r>
              <a:rPr lang="cs-CZ" dirty="0" smtClean="0"/>
              <a:t> HD video.</a:t>
            </a:r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67544" y="550441"/>
            <a:ext cx="8458200" cy="1222375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Digitální videokamery</a:t>
            </a:r>
            <a:br>
              <a:rPr kumimoji="0" lang="cs-CZ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cs-CZ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Střih videa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Lineární:</a:t>
            </a:r>
          </a:p>
          <a:p>
            <a:pPr lvl="1"/>
            <a:r>
              <a:rPr lang="cs-CZ" dirty="0" smtClean="0"/>
              <a:t>Pomocí filmové pásky – nelze vrátit provedené změny</a:t>
            </a:r>
          </a:p>
          <a:p>
            <a:pPr lvl="1"/>
            <a:endParaRPr lang="cs-CZ" dirty="0"/>
          </a:p>
          <a:p>
            <a:r>
              <a:rPr lang="cs-CZ" dirty="0" smtClean="0"/>
              <a:t>Nelineární:</a:t>
            </a:r>
          </a:p>
          <a:p>
            <a:pPr lvl="1"/>
            <a:r>
              <a:rPr lang="cs-CZ" dirty="0" smtClean="0"/>
              <a:t>Digitální úprava videa v PC</a:t>
            </a:r>
          </a:p>
          <a:p>
            <a:pPr lvl="2"/>
            <a:r>
              <a:rPr lang="cs-CZ" dirty="0" smtClean="0"/>
              <a:t>Např. Sony </a:t>
            </a:r>
            <a:r>
              <a:rPr lang="cs-CZ" dirty="0" err="1" smtClean="0"/>
              <a:t>Vegas</a:t>
            </a:r>
            <a:r>
              <a:rPr lang="cs-CZ" dirty="0" smtClean="0"/>
              <a:t>, MS </a:t>
            </a:r>
            <a:r>
              <a:rPr lang="cs-CZ" dirty="0" err="1" smtClean="0"/>
              <a:t>Movie</a:t>
            </a:r>
            <a:r>
              <a:rPr lang="cs-CZ" dirty="0" smtClean="0"/>
              <a:t> Maker(freeware)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Kvalita videa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Kvalitu videa ovlivňují následující specifikace:</a:t>
            </a:r>
          </a:p>
          <a:p>
            <a:pPr lvl="1"/>
            <a:r>
              <a:rPr lang="cs-CZ" dirty="0" smtClean="0"/>
              <a:t>Kvalita zvuku</a:t>
            </a:r>
          </a:p>
          <a:p>
            <a:pPr lvl="1"/>
            <a:r>
              <a:rPr lang="cs-CZ" dirty="0" smtClean="0"/>
              <a:t>Datový tok – množství digitálních dat přenesené za 			         určitou časovou jednotku (</a:t>
            </a:r>
            <a:r>
              <a:rPr lang="cs-CZ" dirty="0" err="1" smtClean="0"/>
              <a:t>Mbit</a:t>
            </a:r>
            <a:r>
              <a:rPr lang="cs-CZ" dirty="0" smtClean="0"/>
              <a:t>/s)</a:t>
            </a:r>
          </a:p>
          <a:p>
            <a:pPr lvl="1"/>
            <a:r>
              <a:rPr lang="cs-CZ" dirty="0" smtClean="0"/>
              <a:t>Rozlišení – (viz. Formát obrazu)</a:t>
            </a:r>
          </a:p>
          <a:p>
            <a:pPr lvl="1"/>
            <a:r>
              <a:rPr lang="cs-CZ" dirty="0" err="1" smtClean="0"/>
              <a:t>Frame</a:t>
            </a:r>
            <a:r>
              <a:rPr lang="cs-CZ" dirty="0" smtClean="0"/>
              <a:t> </a:t>
            </a:r>
            <a:r>
              <a:rPr lang="cs-CZ" dirty="0" err="1" smtClean="0"/>
              <a:t>rate</a:t>
            </a:r>
            <a:r>
              <a:rPr lang="cs-CZ" dirty="0" smtClean="0"/>
              <a:t> – počet </a:t>
            </a:r>
            <a:r>
              <a:rPr lang="cs-CZ" dirty="0" err="1" smtClean="0"/>
              <a:t>smínku</a:t>
            </a:r>
            <a:r>
              <a:rPr lang="cs-CZ" dirty="0" smtClean="0"/>
              <a:t> za sekundu(FPS), dnešní 			          standart 25FPS </a:t>
            </a:r>
            <a:r>
              <a:rPr lang="cs-CZ" smtClean="0"/>
              <a:t>nebo </a:t>
            </a:r>
            <a:r>
              <a:rPr lang="cs-CZ" smtClean="0"/>
              <a:t>29,97FPS</a:t>
            </a:r>
            <a:endParaRPr lang="cs-CZ" dirty="0" smtClean="0"/>
          </a:p>
          <a:p>
            <a:pPr lvl="1"/>
            <a:r>
              <a:rPr lang="cs-CZ" dirty="0" smtClean="0"/>
              <a:t>Prokládání – prokládané – snímek rozdělen na dva 			         </a:t>
            </a:r>
            <a:r>
              <a:rPr lang="cs-CZ" dirty="0" err="1" smtClean="0"/>
              <a:t>půlsnímky</a:t>
            </a:r>
            <a:r>
              <a:rPr lang="cs-CZ" dirty="0" smtClean="0"/>
              <a:t>, první obsahuje liché, druhý pak 		         jen sudé řádky</a:t>
            </a:r>
          </a:p>
          <a:p>
            <a:pPr lvl="5">
              <a:buNone/>
            </a:pPr>
            <a:r>
              <a:rPr lang="cs-CZ" sz="2800" dirty="0" smtClean="0"/>
              <a:t> – progresivní – </a:t>
            </a:r>
            <a:r>
              <a:rPr lang="cs-CZ" sz="2800" dirty="0" err="1" smtClean="0"/>
              <a:t>půlsnímky</a:t>
            </a:r>
            <a:r>
              <a:rPr lang="cs-CZ" sz="2800" dirty="0" smtClean="0"/>
              <a:t> neobsahuje</a:t>
            </a:r>
          </a:p>
          <a:p>
            <a:pPr lvl="1">
              <a:buNone/>
            </a:pP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Formát obrazu (4:3, 16:9)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 smtClean="0"/>
              <a:t>720 x 576 bodů – DVD formát</a:t>
            </a:r>
          </a:p>
          <a:p>
            <a:r>
              <a:rPr lang="cs-CZ" sz="2800" dirty="0" smtClean="0"/>
              <a:t>1024 x 720 bodů – HD DVD formát 4:3</a:t>
            </a:r>
          </a:p>
          <a:p>
            <a:r>
              <a:rPr lang="cs-CZ" sz="2800" dirty="0" smtClean="0"/>
              <a:t>1280 x 720 bodů – 720p, HD 16:9</a:t>
            </a:r>
          </a:p>
          <a:p>
            <a:r>
              <a:rPr lang="cs-CZ" sz="2800" dirty="0" smtClean="0"/>
              <a:t>1920 x 1080 bodů – 1080p, </a:t>
            </a:r>
            <a:r>
              <a:rPr lang="cs-CZ" sz="2800" dirty="0" err="1" smtClean="0"/>
              <a:t>Full</a:t>
            </a:r>
            <a:r>
              <a:rPr lang="cs-CZ" sz="2800" dirty="0" smtClean="0"/>
              <a:t> HD 16:9</a:t>
            </a:r>
          </a:p>
          <a:p>
            <a:r>
              <a:rPr lang="cs-CZ" sz="2800" dirty="0" smtClean="0"/>
              <a:t>3840 × 2160 bodů – 2160p, 4K HD 16:9</a:t>
            </a:r>
            <a:endParaRPr lang="cs-CZ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939784"/>
          </a:xfrm>
        </p:spPr>
        <p:txBody>
          <a:bodyPr/>
          <a:lstStyle/>
          <a:p>
            <a:r>
              <a:rPr lang="cs-CZ" dirty="0" smtClean="0"/>
              <a:t>Vysílací normy</a:t>
            </a:r>
            <a:endParaRPr lang="cs-CZ" dirty="0"/>
          </a:p>
        </p:txBody>
      </p:sp>
      <p:pic>
        <p:nvPicPr>
          <p:cNvPr id="4" name="Zástupný symbol pro obsah 3" descr="normy-tv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04800" y="1554162"/>
            <a:ext cx="86868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Formáty médií</a:t>
            </a:r>
            <a:endParaRPr lang="cs-CZ" dirty="0"/>
          </a:p>
        </p:txBody>
      </p:sp>
      <p:graphicFrame>
        <p:nvGraphicFramePr>
          <p:cNvPr id="5" name="Zástupný symbol pro obsah 4"/>
          <p:cNvGraphicFramePr>
            <a:graphicFrameLocks noGrp="1"/>
          </p:cNvGraphicFramePr>
          <p:nvPr>
            <p:ph idx="1"/>
          </p:nvPr>
        </p:nvGraphicFramePr>
        <p:xfrm>
          <a:off x="428596" y="2571744"/>
          <a:ext cx="8229600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Rozlišení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Datový tok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Komprese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Zvuk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VHS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352x288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2400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VCD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352x288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1150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MPEG1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16bit, st. 44.1 kHz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SVCD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480x576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2400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MPEG2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16bit, st. 44.1 kHz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DVD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720x576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6000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MPEG2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16bit, st. 48 kHz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MicroDV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720x576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10000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MPEG2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16bit, st. 48 kHz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Důvody vyvinutí DVD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Požadavky producentů:</a:t>
            </a:r>
          </a:p>
          <a:p>
            <a:pPr lvl="1"/>
            <a:r>
              <a:rPr lang="cs-CZ" dirty="0" smtClean="0"/>
              <a:t>Vyšší kvalitu videa</a:t>
            </a:r>
          </a:p>
          <a:p>
            <a:pPr lvl="1"/>
            <a:r>
              <a:rPr lang="cs-CZ" dirty="0" smtClean="0"/>
              <a:t>Více místa na disku oproti CD</a:t>
            </a:r>
          </a:p>
          <a:p>
            <a:pPr lvl="1"/>
            <a:r>
              <a:rPr lang="cs-CZ" dirty="0" smtClean="0"/>
              <a:t>Více zvukových stop (3-5)</a:t>
            </a:r>
          </a:p>
          <a:p>
            <a:pPr lvl="1"/>
            <a:r>
              <a:rPr lang="cs-CZ" dirty="0" smtClean="0"/>
              <a:t>Vícejazyčné titulky</a:t>
            </a:r>
          </a:p>
          <a:p>
            <a:pPr lvl="1"/>
            <a:r>
              <a:rPr lang="cs-CZ" dirty="0" smtClean="0"/>
              <a:t>Rozdělení filmu do kapitol, menu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Standard DVD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Komprese MPEG-2</a:t>
            </a:r>
          </a:p>
          <a:p>
            <a:r>
              <a:rPr lang="cs-CZ" dirty="0" smtClean="0"/>
              <a:t>Norma PAL</a:t>
            </a:r>
          </a:p>
          <a:p>
            <a:r>
              <a:rPr lang="cs-CZ" dirty="0" smtClean="0"/>
              <a:t>Rozlišení 720x576 bodů, poměr 4:3, 16:9</a:t>
            </a:r>
          </a:p>
          <a:p>
            <a:r>
              <a:rPr lang="cs-CZ" dirty="0" smtClean="0"/>
              <a:t>Zvuk standard 5.1</a:t>
            </a:r>
          </a:p>
          <a:p>
            <a:r>
              <a:rPr lang="cs-CZ" dirty="0" smtClean="0"/>
              <a:t>Titulky jako průsvitné obrázky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Struktura disku</a:t>
            </a:r>
            <a:endParaRPr lang="cs-CZ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</p:nvPr>
        </p:nvGraphicFramePr>
        <p:xfrm>
          <a:off x="500034" y="1071546"/>
          <a:ext cx="8229600" cy="5643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Nejčastěji využívané formáty videa:</a:t>
            </a:r>
          </a:p>
          <a:p>
            <a:pPr lvl="1"/>
            <a:r>
              <a:rPr lang="cs-CZ" dirty="0" smtClean="0"/>
              <a:t>*.AVI</a:t>
            </a:r>
          </a:p>
          <a:p>
            <a:pPr lvl="1"/>
            <a:r>
              <a:rPr lang="cs-CZ" dirty="0" smtClean="0"/>
              <a:t>*.MOV</a:t>
            </a:r>
          </a:p>
          <a:p>
            <a:pPr lvl="1"/>
            <a:r>
              <a:rPr lang="cs-CZ" dirty="0" smtClean="0"/>
              <a:t>*.MPEG</a:t>
            </a:r>
          </a:p>
          <a:p>
            <a:pPr lvl="1"/>
            <a:r>
              <a:rPr lang="cs-CZ" dirty="0" smtClean="0"/>
              <a:t>*.MKV(matrjoška)</a:t>
            </a:r>
          </a:p>
          <a:p>
            <a:pPr lvl="1"/>
            <a:r>
              <a:rPr lang="cs-CZ" dirty="0" smtClean="0"/>
              <a:t>*.WMV</a:t>
            </a:r>
          </a:p>
          <a:p>
            <a:pPr lvl="1"/>
            <a:r>
              <a:rPr lang="cs-CZ" dirty="0" smtClean="0"/>
              <a:t>*.MP4</a:t>
            </a:r>
          </a:p>
          <a:p>
            <a:pPr lvl="1"/>
            <a:endParaRPr lang="cs-CZ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262409"/>
            <a:ext cx="8458200" cy="1222375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Formáty videa</a:t>
            </a:r>
            <a:endParaRPr kumimoji="0" lang="cs-CZ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a">
  <a:themeElements>
    <a:clrScheme name="Cesta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a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a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927</TotalTime>
  <Words>590</Words>
  <Application>Microsoft Office PowerPoint</Application>
  <PresentationFormat>Předvádění na obrazovce (4:3)</PresentationFormat>
  <Paragraphs>182</Paragraphs>
  <Slides>19</Slides>
  <Notes>8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0" baseType="lpstr">
      <vt:lpstr>Cesta</vt:lpstr>
      <vt:lpstr>Video</vt:lpstr>
      <vt:lpstr>Kvalita videa</vt:lpstr>
      <vt:lpstr>Formát obrazu (4:3, 16:9)</vt:lpstr>
      <vt:lpstr>Vysílací normy</vt:lpstr>
      <vt:lpstr>Formáty médií</vt:lpstr>
      <vt:lpstr>Důvody vyvinutí DVD</vt:lpstr>
      <vt:lpstr>Standard DVD</vt:lpstr>
      <vt:lpstr>Struktura disku</vt:lpstr>
      <vt:lpstr>Snímek 9</vt:lpstr>
      <vt:lpstr>Snímek 10</vt:lpstr>
      <vt:lpstr>Snímek 11</vt:lpstr>
      <vt:lpstr>Snímek 12</vt:lpstr>
      <vt:lpstr>Formáty videa</vt:lpstr>
      <vt:lpstr>kodek</vt:lpstr>
      <vt:lpstr>DivX</vt:lpstr>
      <vt:lpstr>Xvid</vt:lpstr>
      <vt:lpstr>Snímek 17</vt:lpstr>
      <vt:lpstr>Snímek 18</vt:lpstr>
      <vt:lpstr>Střih videa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</dc:title>
  <dc:creator>Lukáš Činčár</dc:creator>
  <cp:lastModifiedBy>SPŠ jihlava</cp:lastModifiedBy>
  <cp:revision>1</cp:revision>
  <dcterms:created xsi:type="dcterms:W3CDTF">2012-10-17T12:12:13Z</dcterms:created>
  <dcterms:modified xsi:type="dcterms:W3CDTF">2014-01-06T09:10:04Z</dcterms:modified>
</cp:coreProperties>
</file>