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13A2-B1E6-42D9-998C-B1E7BE6D4A3A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5D37-CCC1-4472-A160-A737FC995E21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13A2-B1E6-42D9-998C-B1E7BE6D4A3A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5D37-CCC1-4472-A160-A737FC995E2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13A2-B1E6-42D9-998C-B1E7BE6D4A3A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5D37-CCC1-4472-A160-A737FC995E2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13A2-B1E6-42D9-998C-B1E7BE6D4A3A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5D37-CCC1-4472-A160-A737FC995E2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13A2-B1E6-42D9-998C-B1E7BE6D4A3A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5D37-CCC1-4472-A160-A737FC995E21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13A2-B1E6-42D9-998C-B1E7BE6D4A3A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5D37-CCC1-4472-A160-A737FC995E2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13A2-B1E6-42D9-998C-B1E7BE6D4A3A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5D37-CCC1-4472-A160-A737FC995E2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13A2-B1E6-42D9-998C-B1E7BE6D4A3A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E05D37-CCC1-4472-A160-A737FC995E2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13A2-B1E6-42D9-998C-B1E7BE6D4A3A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5D37-CCC1-4472-A160-A737FC995E2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13A2-B1E6-42D9-998C-B1E7BE6D4A3A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E05D37-CCC1-4472-A160-A737FC995E2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94613A2-B1E6-42D9-998C-B1E7BE6D4A3A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5D37-CCC1-4472-A160-A737FC995E2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94613A2-B1E6-42D9-998C-B1E7BE6D4A3A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E05D37-CCC1-4472-A160-A737FC995E21}" type="slidenum">
              <a:rPr lang="cs-CZ" smtClean="0"/>
              <a:t>‹#›</a:t>
            </a:fld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Vid</a:t>
            </a:r>
            <a:r>
              <a:rPr lang="cs-CZ" dirty="0" smtClean="0"/>
              <a:t>eo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Michal </a:t>
            </a:r>
            <a:r>
              <a:rPr lang="en-GB" dirty="0" err="1" smtClean="0"/>
              <a:t>Petr</a:t>
            </a:r>
            <a:r>
              <a:rPr lang="en-GB" dirty="0" smtClean="0"/>
              <a:t> a </a:t>
            </a:r>
            <a:r>
              <a:rPr lang="en-GB" dirty="0" err="1" smtClean="0"/>
              <a:t>Lubo</a:t>
            </a:r>
            <a:r>
              <a:rPr lang="cs-CZ" dirty="0" smtClean="0"/>
              <a:t>š Eis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1635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Video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Využívá nedokonalosti oka</a:t>
            </a:r>
          </a:p>
          <a:p>
            <a:r>
              <a:rPr lang="cs-CZ" dirty="0" smtClean="0"/>
              <a:t>Rychle za sebou střídající se obrázky</a:t>
            </a:r>
          </a:p>
          <a:p>
            <a:r>
              <a:rPr lang="cs-CZ" dirty="0" smtClean="0"/>
              <a:t>Může mít zvukovou stopu</a:t>
            </a:r>
            <a:endParaRPr lang="en-GB" dirty="0" smtClean="0"/>
          </a:p>
          <a:p>
            <a:r>
              <a:rPr lang="en-GB" dirty="0" err="1" smtClean="0"/>
              <a:t>Progre</a:t>
            </a:r>
            <a:r>
              <a:rPr lang="cs-CZ" dirty="0" smtClean="0"/>
              <a:t>s</a:t>
            </a:r>
            <a:r>
              <a:rPr lang="en-GB" dirty="0" err="1" smtClean="0"/>
              <a:t>siv</a:t>
            </a:r>
            <a:r>
              <a:rPr lang="cs-CZ" dirty="0" smtClean="0"/>
              <a:t>e a Interlaced</a:t>
            </a:r>
          </a:p>
          <a:p>
            <a:endParaRPr lang="cs-CZ" dirty="0" smtClean="0"/>
          </a:p>
          <a:p>
            <a:endParaRPr lang="cs-CZ" dirty="0" smtClean="0"/>
          </a:p>
        </p:txBody>
      </p:sp>
      <p:pic>
        <p:nvPicPr>
          <p:cNvPr id="1026" name="Picture 2" descr="C:\Users\Tornith\Desktop\eryuu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7072"/>
            <a:ext cx="3675900" cy="2067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rnith\Desktop\jjgyj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382879"/>
            <a:ext cx="4026024" cy="14560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762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Základní veličiny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Rozlišení</a:t>
            </a:r>
          </a:p>
          <a:p>
            <a:pPr lvl="1"/>
            <a:r>
              <a:rPr lang="cs-CZ" dirty="0" smtClean="0"/>
              <a:t>1280x720 </a:t>
            </a:r>
            <a:r>
              <a:rPr lang="en-GB" dirty="0" smtClean="0"/>
              <a:t>(720p), 1920x1080 (1080p)</a:t>
            </a:r>
          </a:p>
          <a:p>
            <a:r>
              <a:rPr lang="cs-CZ" dirty="0" smtClean="0"/>
              <a:t>Framerate</a:t>
            </a:r>
            <a:endParaRPr lang="en-GB" dirty="0" smtClean="0"/>
          </a:p>
          <a:p>
            <a:pPr lvl="1"/>
            <a:r>
              <a:rPr lang="en-GB" dirty="0" smtClean="0"/>
              <a:t>25fps, 29.97fps, 30fps, 60fps</a:t>
            </a:r>
            <a:endParaRPr lang="cs-CZ" dirty="0" smtClean="0"/>
          </a:p>
          <a:p>
            <a:r>
              <a:rPr lang="cs-CZ" dirty="0" smtClean="0"/>
              <a:t>Bitrate</a:t>
            </a:r>
          </a:p>
          <a:p>
            <a:r>
              <a:rPr lang="cs-CZ" dirty="0" smtClean="0"/>
              <a:t>Přejímá veličiny z obrázků a zvuku</a:t>
            </a:r>
            <a:endParaRPr lang="en-GB" dirty="0" smtClean="0"/>
          </a:p>
          <a:p>
            <a:pPr lvl="1"/>
            <a:r>
              <a:rPr lang="en-GB" dirty="0" err="1" smtClean="0"/>
              <a:t>Barevn</a:t>
            </a:r>
            <a:r>
              <a:rPr lang="cs-CZ" dirty="0" smtClean="0"/>
              <a:t>á hloubka</a:t>
            </a:r>
          </a:p>
          <a:p>
            <a:pPr lvl="1"/>
            <a:r>
              <a:rPr lang="cs-CZ" dirty="0" smtClean="0"/>
              <a:t>Vzorkovací frekvence</a:t>
            </a:r>
          </a:p>
          <a:p>
            <a:pPr lvl="1"/>
            <a:r>
              <a:rPr lang="cs-CZ" dirty="0" smtClean="0"/>
              <a:t>A další...</a:t>
            </a:r>
          </a:p>
        </p:txBody>
      </p:sp>
      <p:pic>
        <p:nvPicPr>
          <p:cNvPr id="2050" name="Picture 2" descr="C:\Users\Tornith\Desktop\gvyvugugvihbbijohvujh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797152"/>
            <a:ext cx="2828168" cy="15920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25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Formáty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Komprimovaní</a:t>
            </a:r>
          </a:p>
          <a:p>
            <a:r>
              <a:rPr lang="cs-CZ" dirty="0" smtClean="0"/>
              <a:t>Formáty:</a:t>
            </a:r>
          </a:p>
          <a:p>
            <a:pPr lvl="1"/>
            <a:r>
              <a:rPr lang="cs-CZ" dirty="0" smtClean="0"/>
              <a:t>MPEG</a:t>
            </a:r>
            <a:r>
              <a:rPr lang="en-GB" dirty="0" smtClean="0"/>
              <a:t>-1, MPEG-2, MPEG-4</a:t>
            </a:r>
            <a:endParaRPr lang="cs-CZ" dirty="0" smtClean="0"/>
          </a:p>
          <a:p>
            <a:pPr lvl="1"/>
            <a:r>
              <a:rPr lang="cs-CZ" dirty="0" smtClean="0"/>
              <a:t>H.264</a:t>
            </a:r>
            <a:endParaRPr lang="en-GB" dirty="0"/>
          </a:p>
          <a:p>
            <a:r>
              <a:rPr lang="en-GB" dirty="0" err="1" smtClean="0"/>
              <a:t>Kontainery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MP4</a:t>
            </a:r>
          </a:p>
          <a:p>
            <a:pPr lvl="1"/>
            <a:r>
              <a:rPr lang="en-GB" dirty="0" smtClean="0"/>
              <a:t>AVI</a:t>
            </a:r>
          </a:p>
          <a:p>
            <a:pPr lvl="1"/>
            <a:r>
              <a:rPr lang="en-GB" dirty="0" smtClean="0"/>
              <a:t>3GP</a:t>
            </a:r>
          </a:p>
          <a:p>
            <a:pPr lvl="1"/>
            <a:r>
              <a:rPr lang="en-GB" dirty="0" smtClean="0"/>
              <a:t>MKV</a:t>
            </a:r>
          </a:p>
          <a:p>
            <a:pPr lvl="1"/>
            <a:endParaRPr lang="en-GB" dirty="0" smtClean="0"/>
          </a:p>
          <a:p>
            <a:pPr lvl="1"/>
            <a:endParaRPr lang="cs-CZ" dirty="0" smtClean="0"/>
          </a:p>
          <a:p>
            <a:pPr lvl="1"/>
            <a:endParaRPr lang="cs-CZ" dirty="0" smtClean="0"/>
          </a:p>
          <a:p>
            <a:pPr lvl="1"/>
            <a:endParaRPr lang="cs-CZ" dirty="0" smtClean="0"/>
          </a:p>
          <a:p>
            <a:endParaRPr lang="cs-CZ" dirty="0" smtClean="0"/>
          </a:p>
        </p:txBody>
      </p:sp>
      <p:pic>
        <p:nvPicPr>
          <p:cNvPr id="3074" name="Picture 2" descr="C:\Users\Tornith\Desktop\ioihjkjíwtiui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45024"/>
            <a:ext cx="2943560" cy="27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344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Programy na přehrávání videí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Windows Media Player</a:t>
            </a:r>
          </a:p>
          <a:p>
            <a:r>
              <a:rPr lang="cs-CZ" dirty="0" smtClean="0"/>
              <a:t>VLC</a:t>
            </a:r>
          </a:p>
          <a:p>
            <a:r>
              <a:rPr lang="cs-CZ" dirty="0" smtClean="0"/>
              <a:t>BS-Player</a:t>
            </a:r>
          </a:p>
          <a:p>
            <a:r>
              <a:rPr lang="cs-CZ" dirty="0" smtClean="0"/>
              <a:t>GOM Player</a:t>
            </a:r>
            <a:endParaRPr lang="cs-CZ" dirty="0"/>
          </a:p>
        </p:txBody>
      </p:sp>
      <p:pic>
        <p:nvPicPr>
          <p:cNvPr id="4098" name="Picture 2" descr="C:\Users\Tornith\Desktop\iedifdchdckffd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370" y="1772816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ornith\Desktop\ihihryjoirjo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05064"/>
            <a:ext cx="1723256" cy="172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ornith\Downloads\Windows Media Play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437112"/>
            <a:ext cx="2192794" cy="219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34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992965">
            <a:off x="508075" y="1695376"/>
            <a:ext cx="7488832" cy="1944216"/>
          </a:xfrm>
        </p:spPr>
        <p:txBody>
          <a:bodyPr>
            <a:noAutofit/>
          </a:bodyPr>
          <a:lstStyle/>
          <a:p>
            <a:pPr algn="ctr"/>
            <a:r>
              <a:rPr lang="az-Cyrl-AZ" sz="19900" dirty="0" smtClean="0"/>
              <a:t>конец</a:t>
            </a:r>
            <a:r>
              <a:rPr lang="cs-CZ" sz="19900" dirty="0" smtClean="0"/>
              <a:t/>
            </a:r>
            <a:br>
              <a:rPr lang="cs-CZ" sz="19900" dirty="0" smtClean="0"/>
            </a:br>
            <a:endParaRPr lang="cs-CZ" sz="16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3928" y="4797152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D</a:t>
            </a:r>
            <a:r>
              <a:rPr lang="cs-CZ" sz="3200" dirty="0" smtClean="0"/>
              <a:t>ěkuji za pozornost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65182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167</TotalTime>
  <Words>95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Video</vt:lpstr>
      <vt:lpstr>Video</vt:lpstr>
      <vt:lpstr>Základní veličiny</vt:lpstr>
      <vt:lpstr>Formáty</vt:lpstr>
      <vt:lpstr>Programy na přehrávání videí</vt:lpstr>
      <vt:lpstr>конец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</dc:title>
  <dc:creator>Uživatel systému Windows</dc:creator>
  <cp:lastModifiedBy>Uživatel systému Windows</cp:lastModifiedBy>
  <cp:revision>13</cp:revision>
  <dcterms:created xsi:type="dcterms:W3CDTF">2017-12-11T06:56:07Z</dcterms:created>
  <dcterms:modified xsi:type="dcterms:W3CDTF">2017-12-11T09:43:54Z</dcterms:modified>
</cp:coreProperties>
</file>