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db5764e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db5764e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ddb5764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ddb5764e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de88bcae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de88bcae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db5764e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db5764e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ddb5764e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ddb5764e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db5764e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db5764e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e801902c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e801902c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de88bca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de88bca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Video</a:t>
            </a:r>
            <a:endParaRPr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dirty="0"/>
              <a:t>Netík Pavel, Šilhavý David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 anchor="ctr"/>
          <a:lstStyle/>
          <a:p>
            <a:pPr algn="ctr">
              <a:buNone/>
            </a:pPr>
            <a:r>
              <a:rPr lang="cs-CZ" sz="3600" dirty="0" smtClean="0"/>
              <a:t>Děkujeme za pozornost!</a:t>
            </a:r>
            <a:endParaRPr lang="cs-CZ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V podstatě je to název pro stopu po sobě jdoucích snímků za účelem zobrazení nějakého pohybu</a:t>
            </a:r>
            <a:r>
              <a:rPr lang="cs" dirty="0" smtClean="0"/>
              <a:t>.</a:t>
            </a:r>
          </a:p>
          <a:p>
            <a:pPr lvl="0"/>
            <a:r>
              <a:rPr lang="cs-CZ" dirty="0" smtClean="0"/>
              <a:t>Pojem video</a:t>
            </a:r>
            <a:r>
              <a:rPr lang="cs-CZ" dirty="0" smtClean="0"/>
              <a:t> společně označuje digitální </a:t>
            </a:r>
            <a:r>
              <a:rPr lang="cs-CZ" dirty="0" smtClean="0"/>
              <a:t>(MPEG,</a:t>
            </a:r>
            <a:r>
              <a:rPr lang="cs-CZ" dirty="0" smtClean="0"/>
              <a:t> Digital </a:t>
            </a:r>
            <a:r>
              <a:rPr lang="cs-CZ" dirty="0" err="1" smtClean="0"/>
              <a:t>Betacam</a:t>
            </a:r>
            <a:r>
              <a:rPr lang="cs-CZ" dirty="0" smtClean="0"/>
              <a:t>, D3, DV) a analogové (VHS, </a:t>
            </a:r>
            <a:r>
              <a:rPr lang="cs-CZ" dirty="0" err="1" smtClean="0"/>
              <a:t>Betacam</a:t>
            </a:r>
            <a:r>
              <a:rPr lang="cs-CZ" dirty="0" smtClean="0"/>
              <a:t>,</a:t>
            </a:r>
            <a:r>
              <a:rPr lang="cs-CZ" dirty="0" smtClean="0"/>
              <a:t> </a:t>
            </a:r>
            <a:r>
              <a:rPr lang="cs-CZ" dirty="0" err="1" smtClean="0"/>
              <a:t>Quadruplex</a:t>
            </a:r>
            <a:r>
              <a:rPr lang="cs-CZ" dirty="0" smtClean="0"/>
              <a:t>) způsoby ukládání obrazových záznamů.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Podle eng. wiki: medium pro záznam, přehrávání a vysílání pohyblivých vizuálních snímků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Video?</a:t>
            </a:r>
            <a:endParaRPr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Typické vlastnosti videa</a:t>
            </a:r>
            <a:endParaRPr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Frame rate - počet snímku zobrazených za sekundu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Prokládání: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prokládané: snímek rozdělen na 2 půlsnímky, jeden obsahuje liché řádky, druhý sudé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progresivní: bez půlsnímků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Rozlišení - šířka x výška, udáváno v pixelech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Poměr stran -  (aspect ratio), poměr vodorovné a svislé strany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Barevná hloubka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Datový tok - množství přenesených bitů za každou sekundu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CBR - konstantní, stejná velikost snímků - větší velikost souboru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VBR - proměnný,  podle komprese, náročnější části videa na pohyb = větší datový tok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Software pro editaci</a:t>
            </a:r>
            <a:endParaRPr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Windows Movie Maker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Adobe Premiere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Lightworks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iMovie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650" y="1152475"/>
            <a:ext cx="1080801" cy="12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950" y="1668450"/>
            <a:ext cx="1176175" cy="117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9750" y="2966925"/>
            <a:ext cx="1368525" cy="1176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Typy přenosných médií</a:t>
            </a:r>
            <a:endParaRPr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Analog: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magnetická páska (VHS, Betamax)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Digitální: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magnetická páska (D-VHS)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diskové (DVD, Blu-Ray)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různá jiná média schopná ukládat digitální soubory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Dále lze také vysílat video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rádiový přenos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kabelový přenos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Kódování videa</a:t>
            </a:r>
            <a:endParaRPr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formát kódování videa: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formát obsahu pro ukládání nebo přenos digitálního videa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určený standartem, který popisuje jeho obsah kvůli zachování kompatibility formátu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kodek: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hw zařízení nebo sw program, pomocí kterého se kóduje nebo dekóduje video (nebo zvuk) do určitého formátu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Konvertuje nekomprimovaný formát do komprimovaného nebo naopak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Formáty kódování videa</a:t>
            </a:r>
            <a:endParaRPr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MPEG-1 Part 2 - (93), 352x288 30fps, video CD, digital cable / satellite TV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H.262 / MPEG-2 Part 2 - (95), DVD video, DVB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H.263 - (96), pro videokonference, záznamy na mobilních telefonech (3GP)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MPEG-4 Part 2 / MPEG-4 ASP - (99), video na internetu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H.264/MPEG-4 AVC/ part 10 - (03), dnes nejpoužívanější, 1.5x - 2x efektivnější komprese oproti MPEG-4 ASP, HD DVD, Blu-ray, HDTV DVB...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VC-1 - (06), Microsoft..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H.265/MPEG-H HEVC - (13), snížil datový tok oproti H.264 na polovinu při stejném rozlišení, UHDTV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Video kontejnery</a:t>
            </a:r>
            <a:endParaRPr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soubor obsahující ze základu video a zvuk, případně může obsahovat ještě stopy titulky, více stop zvuku, navigační menu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kontejnery mají obvykle podporu více než jednoho formátu kódování videa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cs"/>
              <a:t>AVI - Microsoft, .avi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cs"/>
              <a:t>Matroska - .mkv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cs"/>
              <a:t>MP4 - MPEG- 4 part 14, .mp4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cs"/>
              <a:t>MXF - .mxf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cs"/>
              <a:t>Ogg - .ogg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cs"/>
              <a:t>QuickTime - .mov, . qt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b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Typy komprese</a:t>
            </a:r>
            <a:endParaRPr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dle ztráty dat: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ztrátové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bezztrátové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dirty="0"/>
              <a:t>dle práce se snímky: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Intraframe - pro každý snímek zvlášť komprese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" dirty="0"/>
              <a:t>Interframe - komprese mezi snímky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cs" dirty="0"/>
              <a:t>klíčový snímek, následně snímky pouze s rozdíly oproti původnímu, netřeba zobrazit statické pozadí nebo nepohyblivý předmět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453</Words>
  <Application>Microsoft Office PowerPoint</Application>
  <PresentationFormat>Předvádění na obrazovce (16:9)</PresentationFormat>
  <Paragraphs>65</Paragraphs>
  <Slides>10</Slides>
  <Notes>9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Simple Dark</vt:lpstr>
      <vt:lpstr>Video</vt:lpstr>
      <vt:lpstr>Video?</vt:lpstr>
      <vt:lpstr>Typické vlastnosti videa</vt:lpstr>
      <vt:lpstr>Software pro editaci</vt:lpstr>
      <vt:lpstr>Typy přenosných médií</vt:lpstr>
      <vt:lpstr>Kódování videa</vt:lpstr>
      <vt:lpstr>Formáty kódování videa</vt:lpstr>
      <vt:lpstr>Video kontejnery</vt:lpstr>
      <vt:lpstr>Typy komprese</vt:lpstr>
      <vt:lpstr>Snímek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cp:lastModifiedBy>Uživatel</cp:lastModifiedBy>
  <cp:revision>4</cp:revision>
  <dcterms:modified xsi:type="dcterms:W3CDTF">2019-01-29T20:00:52Z</dcterms:modified>
</cp:coreProperties>
</file>