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71" r:id="rId4"/>
    <p:sldId id="257" r:id="rId5"/>
    <p:sldId id="268" r:id="rId6"/>
    <p:sldId id="270" r:id="rId7"/>
    <p:sldId id="269" r:id="rId8"/>
    <p:sldId id="258" r:id="rId9"/>
    <p:sldId id="272" r:id="rId10"/>
    <p:sldId id="260" r:id="rId11"/>
    <p:sldId id="266" r:id="rId12"/>
    <p:sldId id="267" r:id="rId13"/>
    <p:sldId id="261" r:id="rId14"/>
    <p:sldId id="273" r:id="rId15"/>
    <p:sldId id="274" r:id="rId16"/>
    <p:sldId id="275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DAB96-9F60-EFB6-2E6F-CC71D7279B5F}" v="960" dt="2021-12-04T10:33:18.018"/>
    <p1510:client id="{2423C580-FDAE-D78A-52DB-9DB112877D8F}" v="43" dt="2021-12-05T21:36:03.256"/>
    <p1510:client id="{39E9510A-AC7E-412A-906D-74C89EA581CD}" v="16" dt="2021-12-04T21:23:14.598"/>
    <p1510:client id="{3DA1FB96-3FDD-B62E-641C-87179CAAC781}" v="4" dt="2021-12-04T21:09:27.449"/>
    <p1510:client id="{65F6DE7B-FC0F-E87A-DDF9-D775EC951C6E}" v="846" dt="2021-12-04T21:21:01.074"/>
    <p1510:client id="{D5129D65-9880-C717-837F-04A34C459BA3}" v="448" dt="2021-12-04T21:24:15.860"/>
    <p1510:client id="{D593C24D-5CA4-A95F-C4A5-94E1AD33317C}" v="17" dt="2021-12-04T21:27:33.456"/>
    <p1510:client id="{DA66E48A-CF9A-5999-A703-192BBB462EEE}" v="20" dt="2021-12-06T20:24:57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Řezníček Tomáš" userId="S::l20180106@ssptaji.cz::f7924ed6-bb41-4de7-86a1-0a620cabea54" providerId="AD" clId="Web-{65F6DE7B-FC0F-E87A-DDF9-D775EC951C6E}"/>
    <pc:docChg chg="addSld modSld">
      <pc:chgData name="Řezníček Tomáš" userId="S::l20180106@ssptaji.cz::f7924ed6-bb41-4de7-86a1-0a620cabea54" providerId="AD" clId="Web-{65F6DE7B-FC0F-E87A-DDF9-D775EC951C6E}" dt="2021-12-04T21:21:01.074" v="813"/>
      <pc:docMkLst>
        <pc:docMk/>
      </pc:docMkLst>
      <pc:sldChg chg="modSp">
        <pc:chgData name="Řezníček Tomáš" userId="S::l20180106@ssptaji.cz::f7924ed6-bb41-4de7-86a1-0a620cabea54" providerId="AD" clId="Web-{65F6DE7B-FC0F-E87A-DDF9-D775EC951C6E}" dt="2021-12-04T21:13:47.505" v="797" actId="20577"/>
        <pc:sldMkLst>
          <pc:docMk/>
          <pc:sldMk cId="3799523001" sldId="256"/>
        </pc:sldMkLst>
        <pc:spChg chg="mod">
          <ac:chgData name="Řezníček Tomáš" userId="S::l20180106@ssptaji.cz::f7924ed6-bb41-4de7-86a1-0a620cabea54" providerId="AD" clId="Web-{65F6DE7B-FC0F-E87A-DDF9-D775EC951C6E}" dt="2021-12-04T21:13:47.505" v="797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addSp delSp modSp mod setBg">
        <pc:chgData name="Řezníček Tomáš" userId="S::l20180106@ssptaji.cz::f7924ed6-bb41-4de7-86a1-0a620cabea54" providerId="AD" clId="Web-{65F6DE7B-FC0F-E87A-DDF9-D775EC951C6E}" dt="2021-12-04T20:55:14.699" v="723"/>
        <pc:sldMkLst>
          <pc:docMk/>
          <pc:sldMk cId="3255517113" sldId="257"/>
        </pc:sldMkLst>
        <pc:spChg chg="mod">
          <ac:chgData name="Řezníček Tomáš" userId="S::l20180106@ssptaji.cz::f7924ed6-bb41-4de7-86a1-0a620cabea54" providerId="AD" clId="Web-{65F6DE7B-FC0F-E87A-DDF9-D775EC951C6E}" dt="2021-12-04T20:55:14.699" v="723"/>
          <ac:spMkLst>
            <pc:docMk/>
            <pc:sldMk cId="3255517113" sldId="257"/>
            <ac:spMk id="2" creationId="{B85C764B-9C0E-4BC3-B047-A17AF5A94959}"/>
          </ac:spMkLst>
        </pc:spChg>
        <pc:spChg chg="mod">
          <ac:chgData name="Řezníček Tomáš" userId="S::l20180106@ssptaji.cz::f7924ed6-bb41-4de7-86a1-0a620cabea54" providerId="AD" clId="Web-{65F6DE7B-FC0F-E87A-DDF9-D775EC951C6E}" dt="2021-12-04T20:55:14.699" v="723"/>
          <ac:spMkLst>
            <pc:docMk/>
            <pc:sldMk cId="3255517113" sldId="257"/>
            <ac:spMk id="3" creationId="{EB0ABDA3-F25F-4E85-93AE-1EE393FE3290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55:14.699" v="723"/>
          <ac:spMkLst>
            <pc:docMk/>
            <pc:sldMk cId="3255517113" sldId="257"/>
            <ac:spMk id="8" creationId="{9227E01C-3721-40E1-89B1-A36800C34B8D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55:14.699" v="723"/>
          <ac:spMkLst>
            <pc:docMk/>
            <pc:sldMk cId="3255517113" sldId="257"/>
            <ac:spMk id="10" creationId="{2A3EA50C-9047-40D9-AC97-30AFC62E9A7C}"/>
          </ac:spMkLst>
        </pc:spChg>
        <pc:grpChg chg="add del">
          <ac:chgData name="Řezníček Tomáš" userId="S::l20180106@ssptaji.cz::f7924ed6-bb41-4de7-86a1-0a620cabea54" providerId="AD" clId="Web-{65F6DE7B-FC0F-E87A-DDF9-D775EC951C6E}" dt="2021-12-04T20:55:14.699" v="723"/>
          <ac:grpSpMkLst>
            <pc:docMk/>
            <pc:sldMk cId="3255517113" sldId="257"/>
            <ac:grpSpMk id="12" creationId="{A1191C3E-29A4-488E-89F5-8FA0F70742A3}"/>
          </ac:grpSpMkLst>
        </pc:grpChg>
      </pc:sldChg>
      <pc:sldChg chg="modSp">
        <pc:chgData name="Řezníček Tomáš" userId="S::l20180106@ssptaji.cz::f7924ed6-bb41-4de7-86a1-0a620cabea54" providerId="AD" clId="Web-{65F6DE7B-FC0F-E87A-DDF9-D775EC951C6E}" dt="2021-12-04T21:11:28.550" v="786" actId="20577"/>
        <pc:sldMkLst>
          <pc:docMk/>
          <pc:sldMk cId="2972070128" sldId="258"/>
        </pc:sldMkLst>
        <pc:spChg chg="mod">
          <ac:chgData name="Řezníček Tomáš" userId="S::l20180106@ssptaji.cz::f7924ed6-bb41-4de7-86a1-0a620cabea54" providerId="AD" clId="Web-{65F6DE7B-FC0F-E87A-DDF9-D775EC951C6E}" dt="2021-12-04T21:11:28.550" v="786" actId="20577"/>
          <ac:spMkLst>
            <pc:docMk/>
            <pc:sldMk cId="2972070128" sldId="258"/>
            <ac:spMk id="3" creationId="{DD46E698-86A1-4C27-9B85-D19D9AA78314}"/>
          </ac:spMkLst>
        </pc:spChg>
      </pc:sldChg>
      <pc:sldChg chg="addSp delSp modSp mod setBg">
        <pc:chgData name="Řezníček Tomáš" userId="S::l20180106@ssptaji.cz::f7924ed6-bb41-4de7-86a1-0a620cabea54" providerId="AD" clId="Web-{65F6DE7B-FC0F-E87A-DDF9-D775EC951C6E}" dt="2021-12-04T21:21:01.074" v="813"/>
        <pc:sldMkLst>
          <pc:docMk/>
          <pc:sldMk cId="398455277" sldId="259"/>
        </pc:sldMkLst>
        <pc:spChg chg="mod">
          <ac:chgData name="Řezníček Tomáš" userId="S::l20180106@ssptaji.cz::f7924ed6-bb41-4de7-86a1-0a620cabea54" providerId="AD" clId="Web-{65F6DE7B-FC0F-E87A-DDF9-D775EC951C6E}" dt="2021-12-04T20:54:37.808" v="719" actId="1076"/>
          <ac:spMkLst>
            <pc:docMk/>
            <pc:sldMk cId="398455277" sldId="259"/>
            <ac:spMk id="2" creationId="{F60AFA3A-A8D0-4789-BA2B-0CA0E0A32AE5}"/>
          </ac:spMkLst>
        </pc:spChg>
        <pc:spChg chg="del">
          <ac:chgData name="Řezníček Tomáš" userId="S::l20180106@ssptaji.cz::f7924ed6-bb41-4de7-86a1-0a620cabea54" providerId="AD" clId="Web-{65F6DE7B-FC0F-E87A-DDF9-D775EC951C6E}" dt="2021-12-04T20:04:28.233" v="16"/>
          <ac:spMkLst>
            <pc:docMk/>
            <pc:sldMk cId="398455277" sldId="259"/>
            <ac:spMk id="3" creationId="{6613A44F-B564-489E-B1F5-C306778339DB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0:07:38.846" v="53"/>
          <ac:spMkLst>
            <pc:docMk/>
            <pc:sldMk cId="398455277" sldId="259"/>
            <ac:spMk id="5" creationId="{BCAFBC66-8066-4B0D-AFF7-4C91F67B76A5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05:36.657" v="28"/>
          <ac:spMkLst>
            <pc:docMk/>
            <pc:sldMk cId="398455277" sldId="259"/>
            <ac:spMk id="6" creationId="{46FA691C-C37F-4297-A7A2-7080605F384C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10:17.974" v="109"/>
          <ac:spMkLst>
            <pc:docMk/>
            <pc:sldMk cId="398455277" sldId="259"/>
            <ac:spMk id="7" creationId="{533DF7F9-BF0F-461D-A5F0-B021F59FB408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1:10:52.440" v="782" actId="20577"/>
          <ac:spMkLst>
            <pc:docMk/>
            <pc:sldMk cId="398455277" sldId="259"/>
            <ac:spMk id="8" creationId="{82860B4E-31B3-4512-9D43-387FAB1C570D}"/>
          </ac:spMkLst>
        </pc:spChg>
        <pc:spChg chg="add">
          <ac:chgData name="Řezníček Tomáš" userId="S::l20180106@ssptaji.cz::f7924ed6-bb41-4de7-86a1-0a620cabea54" providerId="AD" clId="Web-{65F6DE7B-FC0F-E87A-DDF9-D775EC951C6E}" dt="2021-12-04T20:04:39.343" v="17"/>
          <ac:spMkLst>
            <pc:docMk/>
            <pc:sldMk cId="398455277" sldId="259"/>
            <ac:spMk id="11" creationId="{AE6FDE22-1F54-452D-A9BA-1BE9FDB53450}"/>
          </ac:spMkLst>
        </pc:spChg>
        <pc:spChg chg="add">
          <ac:chgData name="Řezníček Tomáš" userId="S::l20180106@ssptaji.cz::f7924ed6-bb41-4de7-86a1-0a620cabea54" providerId="AD" clId="Web-{65F6DE7B-FC0F-E87A-DDF9-D775EC951C6E}" dt="2021-12-04T20:04:39.343" v="17"/>
          <ac:spMkLst>
            <pc:docMk/>
            <pc:sldMk cId="398455277" sldId="259"/>
            <ac:spMk id="13" creationId="{F06127CE-6F15-49AE-9751-398F3AC67163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07:25.471" v="41"/>
          <ac:spMkLst>
            <pc:docMk/>
            <pc:sldMk cId="398455277" sldId="259"/>
            <ac:spMk id="22" creationId="{F4B2EFD1-53BA-42BF-A691-DDCEDA5FAEAC}"/>
          </ac:spMkLst>
        </pc:spChg>
        <pc:spChg chg="add mod">
          <ac:chgData name="Řezníček Tomáš" userId="S::l20180106@ssptaji.cz::f7924ed6-bb41-4de7-86a1-0a620cabea54" providerId="AD" clId="Web-{65F6DE7B-FC0F-E87A-DDF9-D775EC951C6E}" dt="2021-12-04T20:08:23.925" v="65" actId="14100"/>
          <ac:spMkLst>
            <pc:docMk/>
            <pc:sldMk cId="398455277" sldId="259"/>
            <ac:spMk id="23" creationId="{40B4BA04-93C7-4289-A58D-45C25EA2C4F6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0:08:26.597" v="66"/>
          <ac:spMkLst>
            <pc:docMk/>
            <pc:sldMk cId="398455277" sldId="259"/>
            <ac:spMk id="24" creationId="{40B4BA04-93C7-4289-A58D-45C25EA2C4F6}"/>
          </ac:spMkLst>
        </pc:spChg>
        <pc:spChg chg="add mod">
          <ac:chgData name="Řezníček Tomáš" userId="S::l20180106@ssptaji.cz::f7924ed6-bb41-4de7-86a1-0a620cabea54" providerId="AD" clId="Web-{65F6DE7B-FC0F-E87A-DDF9-D775EC951C6E}" dt="2021-12-04T20:08:42.175" v="71"/>
          <ac:spMkLst>
            <pc:docMk/>
            <pc:sldMk cId="398455277" sldId="259"/>
            <ac:spMk id="25" creationId="{7C01ADC8-7564-4AD7-AF6D-D834311F5FC1}"/>
          </ac:spMkLst>
        </pc:spChg>
        <pc:spChg chg="add mod">
          <ac:chgData name="Řezníček Tomáš" userId="S::l20180106@ssptaji.cz::f7924ed6-bb41-4de7-86a1-0a620cabea54" providerId="AD" clId="Web-{65F6DE7B-FC0F-E87A-DDF9-D775EC951C6E}" dt="2021-12-04T20:10:02.020" v="103"/>
          <ac:spMkLst>
            <pc:docMk/>
            <pc:sldMk cId="398455277" sldId="259"/>
            <ac:spMk id="26" creationId="{EFC81906-ADE1-49D7-84B0-1A8A72581151}"/>
          </ac:spMkLst>
        </pc:spChg>
        <pc:spChg chg="add mod">
          <ac:chgData name="Řezníček Tomáš" userId="S::l20180106@ssptaji.cz::f7924ed6-bb41-4de7-86a1-0a620cabea54" providerId="AD" clId="Web-{65F6DE7B-FC0F-E87A-DDF9-D775EC951C6E}" dt="2021-12-04T20:09:57.130" v="102" actId="1076"/>
          <ac:spMkLst>
            <pc:docMk/>
            <pc:sldMk cId="398455277" sldId="259"/>
            <ac:spMk id="27" creationId="{544D1F46-0A77-46B5-B06A-2920822F8EA9}"/>
          </ac:spMkLst>
        </pc:spChg>
        <pc:grpChg chg="add">
          <ac:chgData name="Řezníček Tomáš" userId="S::l20180106@ssptaji.cz::f7924ed6-bb41-4de7-86a1-0a620cabea54" providerId="AD" clId="Web-{65F6DE7B-FC0F-E87A-DDF9-D775EC951C6E}" dt="2021-12-04T20:04:39.343" v="17"/>
          <ac:grpSpMkLst>
            <pc:docMk/>
            <pc:sldMk cId="398455277" sldId="259"/>
            <ac:grpSpMk id="15" creationId="{FCAB7548-8099-4066-AA4A-668904679008}"/>
          </ac:grpSpMkLst>
        </pc:grpChg>
        <pc:picChg chg="add del mod ord">
          <ac:chgData name="Řezníček Tomáš" userId="S::l20180106@ssptaji.cz::f7924ed6-bb41-4de7-86a1-0a620cabea54" providerId="AD" clId="Web-{65F6DE7B-FC0F-E87A-DDF9-D775EC951C6E}" dt="2021-12-04T21:21:01.074" v="813"/>
          <ac:picMkLst>
            <pc:docMk/>
            <pc:sldMk cId="398455277" sldId="259"/>
            <ac:picMk id="4" creationId="{A2030097-C93F-4FA5-98DD-602802438535}"/>
          </ac:picMkLst>
        </pc:picChg>
        <pc:picChg chg="add del mod">
          <ac:chgData name="Řezníček Tomáš" userId="S::l20180106@ssptaji.cz::f7924ed6-bb41-4de7-86a1-0a620cabea54" providerId="AD" clId="Web-{65F6DE7B-FC0F-E87A-DDF9-D775EC951C6E}" dt="2021-12-04T21:21:00.292" v="812"/>
          <ac:picMkLst>
            <pc:docMk/>
            <pc:sldMk cId="398455277" sldId="259"/>
            <ac:picMk id="9" creationId="{28245851-A7D9-4BEE-B904-2E16FAA46EC6}"/>
          </ac:picMkLst>
        </pc:picChg>
        <pc:picChg chg="add del mod">
          <ac:chgData name="Řezníček Tomáš" userId="S::l20180106@ssptaji.cz::f7924ed6-bb41-4de7-86a1-0a620cabea54" providerId="AD" clId="Web-{65F6DE7B-FC0F-E87A-DDF9-D775EC951C6E}" dt="2021-12-04T21:20:53.198" v="807"/>
          <ac:picMkLst>
            <pc:docMk/>
            <pc:sldMk cId="398455277" sldId="259"/>
            <ac:picMk id="10" creationId="{A8A71A48-3351-4745-91B1-F4E94930E578}"/>
          </ac:picMkLst>
        </pc:picChg>
      </pc:sldChg>
      <pc:sldChg chg="modSp">
        <pc:chgData name="Řezníček Tomáš" userId="S::l20180106@ssptaji.cz::f7924ed6-bb41-4de7-86a1-0a620cabea54" providerId="AD" clId="Web-{65F6DE7B-FC0F-E87A-DDF9-D775EC951C6E}" dt="2021-12-04T21:06:24.807" v="756" actId="20577"/>
        <pc:sldMkLst>
          <pc:docMk/>
          <pc:sldMk cId="3947679311" sldId="260"/>
        </pc:sldMkLst>
        <pc:spChg chg="mod">
          <ac:chgData name="Řezníček Tomáš" userId="S::l20180106@ssptaji.cz::f7924ed6-bb41-4de7-86a1-0a620cabea54" providerId="AD" clId="Web-{65F6DE7B-FC0F-E87A-DDF9-D775EC951C6E}" dt="2021-12-04T21:06:24.807" v="756" actId="20577"/>
          <ac:spMkLst>
            <pc:docMk/>
            <pc:sldMk cId="3947679311" sldId="260"/>
            <ac:spMk id="3" creationId="{89F00D09-7610-4464-9817-014657C9EF17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1:09:58.345" v="775" actId="20577"/>
        <pc:sldMkLst>
          <pc:docMk/>
          <pc:sldMk cId="961346187" sldId="261"/>
        </pc:sldMkLst>
        <pc:spChg chg="mod">
          <ac:chgData name="Řezníček Tomáš" userId="S::l20180106@ssptaji.cz::f7924ed6-bb41-4de7-86a1-0a620cabea54" providerId="AD" clId="Web-{65F6DE7B-FC0F-E87A-DDF9-D775EC951C6E}" dt="2021-12-04T21:09:50.017" v="771" actId="20577"/>
          <ac:spMkLst>
            <pc:docMk/>
            <pc:sldMk cId="961346187" sldId="261"/>
            <ac:spMk id="4" creationId="{31441503-1BDA-440C-8D62-74D1A10DCAC8}"/>
          </ac:spMkLst>
        </pc:spChg>
        <pc:spChg chg="mod">
          <ac:chgData name="Řezníček Tomáš" userId="S::l20180106@ssptaji.cz::f7924ed6-bb41-4de7-86a1-0a620cabea54" providerId="AD" clId="Web-{65F6DE7B-FC0F-E87A-DDF9-D775EC951C6E}" dt="2021-12-04T21:09:58.345" v="775" actId="20577"/>
          <ac:spMkLst>
            <pc:docMk/>
            <pc:sldMk cId="961346187" sldId="261"/>
            <ac:spMk id="5" creationId="{09A893C0-D908-4A08-8B3F-EC8733822F2C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52:11.572" v="708" actId="20577"/>
        <pc:sldMkLst>
          <pc:docMk/>
          <pc:sldMk cId="1444950536" sldId="262"/>
        </pc:sldMkLst>
        <pc:spChg chg="mod">
          <ac:chgData name="Řezníček Tomáš" userId="S::l20180106@ssptaji.cz::f7924ed6-bb41-4de7-86a1-0a620cabea54" providerId="AD" clId="Web-{65F6DE7B-FC0F-E87A-DDF9-D775EC951C6E}" dt="2021-12-04T20:52:11.572" v="708" actId="20577"/>
          <ac:spMkLst>
            <pc:docMk/>
            <pc:sldMk cId="1444950536" sldId="262"/>
            <ac:spMk id="3" creationId="{20AAC20C-A4B6-46E1-9EE9-DE3A0376A4BD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54:14.636" v="717" actId="20577"/>
        <pc:sldMkLst>
          <pc:docMk/>
          <pc:sldMk cId="4043548311" sldId="263"/>
        </pc:sldMkLst>
        <pc:spChg chg="mod">
          <ac:chgData name="Řezníček Tomáš" userId="S::l20180106@ssptaji.cz::f7924ed6-bb41-4de7-86a1-0a620cabea54" providerId="AD" clId="Web-{65F6DE7B-FC0F-E87A-DDF9-D775EC951C6E}" dt="2021-12-04T20:54:14.636" v="717" actId="20577"/>
          <ac:spMkLst>
            <pc:docMk/>
            <pc:sldMk cId="4043548311" sldId="263"/>
            <ac:spMk id="2" creationId="{11B3A215-3337-4F60-B378-D0042A4B4610}"/>
          </ac:spMkLst>
        </pc:spChg>
        <pc:spChg chg="mod">
          <ac:chgData name="Řezníček Tomáš" userId="S::l20180106@ssptaji.cz::f7924ed6-bb41-4de7-86a1-0a620cabea54" providerId="AD" clId="Web-{65F6DE7B-FC0F-E87A-DDF9-D775EC951C6E}" dt="2021-12-04T20:35:39.073" v="572" actId="20577"/>
          <ac:spMkLst>
            <pc:docMk/>
            <pc:sldMk cId="4043548311" sldId="263"/>
            <ac:spMk id="3" creationId="{62D6D0DE-9E12-4ED0-90F3-167F708EEA55}"/>
          </ac:spMkLst>
        </pc:spChg>
      </pc:sldChg>
      <pc:sldChg chg="addSp delSp modSp mod setBg">
        <pc:chgData name="Řezníček Tomáš" userId="S::l20180106@ssptaji.cz::f7924ed6-bb41-4de7-86a1-0a620cabea54" providerId="AD" clId="Web-{65F6DE7B-FC0F-E87A-DDF9-D775EC951C6E}" dt="2021-12-04T21:12:24.566" v="793"/>
        <pc:sldMkLst>
          <pc:docMk/>
          <pc:sldMk cId="4289551839" sldId="264"/>
        </pc:sldMkLst>
        <pc:spChg chg="mod">
          <ac:chgData name="Řezníček Tomáš" userId="S::l20180106@ssptaji.cz::f7924ed6-bb41-4de7-86a1-0a620cabea54" providerId="AD" clId="Web-{65F6DE7B-FC0F-E87A-DDF9-D775EC951C6E}" dt="2021-12-04T21:12:24.566" v="793"/>
          <ac:spMkLst>
            <pc:docMk/>
            <pc:sldMk cId="4289551839" sldId="264"/>
            <ac:spMk id="2" creationId="{3EEE18B0-BB16-4552-AA9B-DF3B4B5A88BB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1:12:24.566" v="793"/>
          <ac:spMkLst>
            <pc:docMk/>
            <pc:sldMk cId="4289551839" sldId="264"/>
            <ac:spMk id="3" creationId="{51156261-7793-4213-9DD0-32D07DBD880A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1:12:24.566" v="793"/>
          <ac:spMkLst>
            <pc:docMk/>
            <pc:sldMk cId="4289551839" sldId="264"/>
            <ac:spMk id="9" creationId="{B62E0F97-3B68-4A9A-81FD-184E8051D278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1:12:24.566" v="793"/>
          <ac:spMkLst>
            <pc:docMk/>
            <pc:sldMk cId="4289551839" sldId="264"/>
            <ac:spMk id="11" creationId="{1A9C0995-256A-4F90-97D6-FB8958A5D433}"/>
          </ac:spMkLst>
        </pc:spChg>
        <pc:grpChg chg="add del">
          <ac:chgData name="Řezníček Tomáš" userId="S::l20180106@ssptaji.cz::f7924ed6-bb41-4de7-86a1-0a620cabea54" providerId="AD" clId="Web-{65F6DE7B-FC0F-E87A-DDF9-D775EC951C6E}" dt="2021-12-04T21:12:24.566" v="793"/>
          <ac:grpSpMkLst>
            <pc:docMk/>
            <pc:sldMk cId="4289551839" sldId="264"/>
            <ac:grpSpMk id="13" creationId="{027575F5-9D7E-4BAE-8BED-E437C621A347}"/>
          </ac:grpSpMkLst>
        </pc:grpChg>
        <pc:graphicFrameChg chg="add del">
          <ac:chgData name="Řezníček Tomáš" userId="S::l20180106@ssptaji.cz::f7924ed6-bb41-4de7-86a1-0a620cabea54" providerId="AD" clId="Web-{65F6DE7B-FC0F-E87A-DDF9-D775EC951C6E}" dt="2021-12-04T21:12:24.566" v="793"/>
          <ac:graphicFrameMkLst>
            <pc:docMk/>
            <pc:sldMk cId="4289551839" sldId="264"/>
            <ac:graphicFrameMk id="5" creationId="{A610F14B-C80A-4679-AB76-5A9551170323}"/>
          </ac:graphicFrameMkLst>
        </pc:graphicFrameChg>
        <pc:cxnChg chg="mod">
          <ac:chgData name="Řezníček Tomáš" userId="S::l20180106@ssptaji.cz::f7924ed6-bb41-4de7-86a1-0a620cabea54" providerId="AD" clId="Web-{65F6DE7B-FC0F-E87A-DDF9-D775EC951C6E}" dt="2021-12-04T21:12:24.566" v="793"/>
          <ac:cxnSpMkLst>
            <pc:docMk/>
            <pc:sldMk cId="4289551839" sldId="264"/>
            <ac:cxnSpMk id="16" creationId="{215AF47C-5B8E-4DB1-A0CC-B3066D7267BC}"/>
          </ac:cxnSpMkLst>
        </pc:cxnChg>
      </pc:sldChg>
      <pc:sldChg chg="modSp">
        <pc:chgData name="Řezníček Tomáš" userId="S::l20180106@ssptaji.cz::f7924ed6-bb41-4de7-86a1-0a620cabea54" providerId="AD" clId="Web-{65F6DE7B-FC0F-E87A-DDF9-D775EC951C6E}" dt="2021-12-04T20:46:09.037" v="682" actId="20577"/>
        <pc:sldMkLst>
          <pc:docMk/>
          <pc:sldMk cId="1947915003" sldId="265"/>
        </pc:sldMkLst>
        <pc:spChg chg="mod">
          <ac:chgData name="Řezníček Tomáš" userId="S::l20180106@ssptaji.cz::f7924ed6-bb41-4de7-86a1-0a620cabea54" providerId="AD" clId="Web-{65F6DE7B-FC0F-E87A-DDF9-D775EC951C6E}" dt="2021-12-04T20:46:09.037" v="682" actId="20577"/>
          <ac:spMkLst>
            <pc:docMk/>
            <pc:sldMk cId="1947915003" sldId="265"/>
            <ac:spMk id="3" creationId="{8D9EFC03-0A68-46F2-9E11-BD3CD577294A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35:17.745" v="565" actId="20577"/>
        <pc:sldMkLst>
          <pc:docMk/>
          <pc:sldMk cId="4083509543" sldId="266"/>
        </pc:sldMkLst>
        <pc:spChg chg="mod">
          <ac:chgData name="Řezníček Tomáš" userId="S::l20180106@ssptaji.cz::f7924ed6-bb41-4de7-86a1-0a620cabea54" providerId="AD" clId="Web-{65F6DE7B-FC0F-E87A-DDF9-D775EC951C6E}" dt="2021-12-04T20:35:17.745" v="565" actId="20577"/>
          <ac:spMkLst>
            <pc:docMk/>
            <pc:sldMk cId="4083509543" sldId="266"/>
            <ac:spMk id="3" creationId="{F8CDF116-2747-4204-ABF7-2D61EFA3F4B7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35:26.573" v="570" actId="20577"/>
        <pc:sldMkLst>
          <pc:docMk/>
          <pc:sldMk cId="1801672345" sldId="267"/>
        </pc:sldMkLst>
        <pc:spChg chg="mod">
          <ac:chgData name="Řezníček Tomáš" userId="S::l20180106@ssptaji.cz::f7924ed6-bb41-4de7-86a1-0a620cabea54" providerId="AD" clId="Web-{65F6DE7B-FC0F-E87A-DDF9-D775EC951C6E}" dt="2021-12-04T20:35:26.573" v="570" actId="20577"/>
          <ac:spMkLst>
            <pc:docMk/>
            <pc:sldMk cId="1801672345" sldId="267"/>
            <ac:spMk id="3" creationId="{025843FA-E609-4D0D-B98C-60212502A9A3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1:11:13.940" v="784" actId="20577"/>
        <pc:sldMkLst>
          <pc:docMk/>
          <pc:sldMk cId="1406214152" sldId="268"/>
        </pc:sldMkLst>
        <pc:spChg chg="mod">
          <ac:chgData name="Řezníček Tomáš" userId="S::l20180106@ssptaji.cz::f7924ed6-bb41-4de7-86a1-0a620cabea54" providerId="AD" clId="Web-{65F6DE7B-FC0F-E87A-DDF9-D775EC951C6E}" dt="2021-12-04T21:11:13.940" v="784" actId="20577"/>
          <ac:spMkLst>
            <pc:docMk/>
            <pc:sldMk cId="1406214152" sldId="268"/>
            <ac:spMk id="3" creationId="{CBEC38C0-6B3F-4FD5-A530-67ECA54DDF68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35:03.307" v="561" actId="20577"/>
        <pc:sldMkLst>
          <pc:docMk/>
          <pc:sldMk cId="3072342544" sldId="269"/>
        </pc:sldMkLst>
        <pc:spChg chg="mod">
          <ac:chgData name="Řezníček Tomáš" userId="S::l20180106@ssptaji.cz::f7924ed6-bb41-4de7-86a1-0a620cabea54" providerId="AD" clId="Web-{65F6DE7B-FC0F-E87A-DDF9-D775EC951C6E}" dt="2021-12-04T20:35:03.307" v="561" actId="20577"/>
          <ac:spMkLst>
            <pc:docMk/>
            <pc:sldMk cId="3072342544" sldId="269"/>
            <ac:spMk id="3" creationId="{0B9CC8B0-8E31-4B94-99DA-68D80B8D8BB1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0:34:56.229" v="560" actId="20577"/>
        <pc:sldMkLst>
          <pc:docMk/>
          <pc:sldMk cId="4167782295" sldId="270"/>
        </pc:sldMkLst>
        <pc:spChg chg="mod">
          <ac:chgData name="Řezníček Tomáš" userId="S::l20180106@ssptaji.cz::f7924ed6-bb41-4de7-86a1-0a620cabea54" providerId="AD" clId="Web-{65F6DE7B-FC0F-E87A-DDF9-D775EC951C6E}" dt="2021-12-04T20:34:56.229" v="560" actId="20577"/>
          <ac:spMkLst>
            <pc:docMk/>
            <pc:sldMk cId="4167782295" sldId="270"/>
            <ac:spMk id="3" creationId="{F9742676-E3C2-4604-B9A2-99AD9AF8E82A}"/>
          </ac:spMkLst>
        </pc:spChg>
      </pc:sldChg>
      <pc:sldChg chg="addSp delSp modSp new mod setBg">
        <pc:chgData name="Řezníček Tomáš" userId="S::l20180106@ssptaji.cz::f7924ed6-bb41-4de7-86a1-0a620cabea54" providerId="AD" clId="Web-{65F6DE7B-FC0F-E87A-DDF9-D775EC951C6E}" dt="2021-12-04T20:55:02.059" v="721"/>
        <pc:sldMkLst>
          <pc:docMk/>
          <pc:sldMk cId="3448937281" sldId="271"/>
        </pc:sldMkLst>
        <pc:spChg chg="mod">
          <ac:chgData name="Řezníček Tomáš" userId="S::l20180106@ssptaji.cz::f7924ed6-bb41-4de7-86a1-0a620cabea54" providerId="AD" clId="Web-{65F6DE7B-FC0F-E87A-DDF9-D775EC951C6E}" dt="2021-12-04T20:55:02.059" v="721"/>
          <ac:spMkLst>
            <pc:docMk/>
            <pc:sldMk cId="3448937281" sldId="271"/>
            <ac:spMk id="2" creationId="{B8E5AA7B-44DA-4013-A024-AA99B5E9E0B5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0:55:02.059" v="721"/>
          <ac:spMkLst>
            <pc:docMk/>
            <pc:sldMk cId="3448937281" sldId="271"/>
            <ac:spMk id="3" creationId="{3119765D-B634-4552-B48D-5B1F84322C61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55:02.059" v="721"/>
          <ac:spMkLst>
            <pc:docMk/>
            <pc:sldMk cId="3448937281" sldId="271"/>
            <ac:spMk id="9" creationId="{B62E0F97-3B68-4A9A-81FD-184E8051D278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55:02.059" v="721"/>
          <ac:spMkLst>
            <pc:docMk/>
            <pc:sldMk cId="3448937281" sldId="271"/>
            <ac:spMk id="11" creationId="{1A9C0995-256A-4F90-97D6-FB8958A5D433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0:55:02.059" v="721"/>
          <ac:spMkLst>
            <pc:docMk/>
            <pc:sldMk cId="3448937281" sldId="271"/>
            <ac:spMk id="13" creationId="{9346307A-DFE3-4A97-B2EE-5D57DF4136E8}"/>
          </ac:spMkLst>
        </pc:spChg>
        <pc:grpChg chg="add del">
          <ac:chgData name="Řezníček Tomáš" userId="S::l20180106@ssptaji.cz::f7924ed6-bb41-4de7-86a1-0a620cabea54" providerId="AD" clId="Web-{65F6DE7B-FC0F-E87A-DDF9-D775EC951C6E}" dt="2021-12-04T20:55:02.059" v="721"/>
          <ac:grpSpMkLst>
            <pc:docMk/>
            <pc:sldMk cId="3448937281" sldId="271"/>
            <ac:grpSpMk id="15" creationId="{CC277446-D71D-4C19-A013-95073D31A4FB}"/>
          </ac:grpSpMkLst>
        </pc:grpChg>
        <pc:graphicFrameChg chg="add del">
          <ac:chgData name="Řezníček Tomáš" userId="S::l20180106@ssptaji.cz::f7924ed6-bb41-4de7-86a1-0a620cabea54" providerId="AD" clId="Web-{65F6DE7B-FC0F-E87A-DDF9-D775EC951C6E}" dt="2021-12-04T20:55:02.059" v="721"/>
          <ac:graphicFrameMkLst>
            <pc:docMk/>
            <pc:sldMk cId="3448937281" sldId="271"/>
            <ac:graphicFrameMk id="5" creationId="{109B9E84-2AB5-439C-BED2-2FC31C6D0095}"/>
          </ac:graphicFrameMkLst>
        </pc:graphicFrameChg>
      </pc:sldChg>
      <pc:sldChg chg="modSp new">
        <pc:chgData name="Řezníček Tomáš" userId="S::l20180106@ssptaji.cz::f7924ed6-bb41-4de7-86a1-0a620cabea54" providerId="AD" clId="Web-{65F6DE7B-FC0F-E87A-DDF9-D775EC951C6E}" dt="2021-12-04T20:57:01.279" v="725" actId="20577"/>
        <pc:sldMkLst>
          <pc:docMk/>
          <pc:sldMk cId="1679756652" sldId="272"/>
        </pc:sldMkLst>
        <pc:spChg chg="mod">
          <ac:chgData name="Řezníček Tomáš" userId="S::l20180106@ssptaji.cz::f7924ed6-bb41-4de7-86a1-0a620cabea54" providerId="AD" clId="Web-{65F6DE7B-FC0F-E87A-DDF9-D775EC951C6E}" dt="2021-12-04T20:28:48.958" v="396" actId="20577"/>
          <ac:spMkLst>
            <pc:docMk/>
            <pc:sldMk cId="1679756652" sldId="272"/>
            <ac:spMk id="2" creationId="{B3ADA453-2D2F-4C79-8BBD-63EF7B63E710}"/>
          </ac:spMkLst>
        </pc:spChg>
        <pc:spChg chg="mod">
          <ac:chgData name="Řezníček Tomáš" userId="S::l20180106@ssptaji.cz::f7924ed6-bb41-4de7-86a1-0a620cabea54" providerId="AD" clId="Web-{65F6DE7B-FC0F-E87A-DDF9-D775EC951C6E}" dt="2021-12-04T20:57:01.279" v="725" actId="20577"/>
          <ac:spMkLst>
            <pc:docMk/>
            <pc:sldMk cId="1679756652" sldId="272"/>
            <ac:spMk id="3" creationId="{E7C0A1B5-CB78-4660-94ED-EE4B06B0B9F2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1:08:59.235" v="758" actId="20577"/>
        <pc:sldMkLst>
          <pc:docMk/>
          <pc:sldMk cId="1172738863" sldId="273"/>
        </pc:sldMkLst>
        <pc:spChg chg="mod">
          <ac:chgData name="Řezníček Tomáš" userId="S::l20180106@ssptaji.cz::f7924ed6-bb41-4de7-86a1-0a620cabea54" providerId="AD" clId="Web-{65F6DE7B-FC0F-E87A-DDF9-D775EC951C6E}" dt="2021-12-04T21:08:59.235" v="758" actId="20577"/>
          <ac:spMkLst>
            <pc:docMk/>
            <pc:sldMk cId="1172738863" sldId="273"/>
            <ac:spMk id="3" creationId="{910E6535-F6DD-4D87-8512-8CB1D793AD0F}"/>
          </ac:spMkLst>
        </pc:spChg>
      </pc:sldChg>
      <pc:sldChg chg="modSp">
        <pc:chgData name="Řezníček Tomáš" userId="S::l20180106@ssptaji.cz::f7924ed6-bb41-4de7-86a1-0a620cabea54" providerId="AD" clId="Web-{65F6DE7B-FC0F-E87A-DDF9-D775EC951C6E}" dt="2021-12-04T21:12:05.050" v="789" actId="20577"/>
        <pc:sldMkLst>
          <pc:docMk/>
          <pc:sldMk cId="3246576119" sldId="274"/>
        </pc:sldMkLst>
        <pc:spChg chg="mod">
          <ac:chgData name="Řezníček Tomáš" userId="S::l20180106@ssptaji.cz::f7924ed6-bb41-4de7-86a1-0a620cabea54" providerId="AD" clId="Web-{65F6DE7B-FC0F-E87A-DDF9-D775EC951C6E}" dt="2021-12-04T21:12:05.050" v="789" actId="20577"/>
          <ac:spMkLst>
            <pc:docMk/>
            <pc:sldMk cId="3246576119" sldId="274"/>
            <ac:spMk id="3" creationId="{92FF6851-43DD-4E98-9382-6883D555B0C6}"/>
          </ac:spMkLst>
        </pc:spChg>
      </pc:sldChg>
      <pc:sldChg chg="addSp delSp modSp new mod setBg">
        <pc:chgData name="Řezníček Tomáš" userId="S::l20180106@ssptaji.cz::f7924ed6-bb41-4de7-86a1-0a620cabea54" providerId="AD" clId="Web-{65F6DE7B-FC0F-E87A-DDF9-D775EC951C6E}" dt="2021-12-04T21:12:52.363" v="795"/>
        <pc:sldMkLst>
          <pc:docMk/>
          <pc:sldMk cId="1662059590" sldId="275"/>
        </pc:sldMkLst>
        <pc:spChg chg="mod">
          <ac:chgData name="Řezníček Tomáš" userId="S::l20180106@ssptaji.cz::f7924ed6-bb41-4de7-86a1-0a620cabea54" providerId="AD" clId="Web-{65F6DE7B-FC0F-E87A-DDF9-D775EC951C6E}" dt="2021-12-04T21:12:52.363" v="795"/>
          <ac:spMkLst>
            <pc:docMk/>
            <pc:sldMk cId="1662059590" sldId="275"/>
            <ac:spMk id="2" creationId="{2D3B0FDF-02F7-4DEF-A898-6CD1B3CD1847}"/>
          </ac:spMkLst>
        </pc:spChg>
        <pc:spChg chg="add del mod">
          <ac:chgData name="Řezníček Tomáš" userId="S::l20180106@ssptaji.cz::f7924ed6-bb41-4de7-86a1-0a620cabea54" providerId="AD" clId="Web-{65F6DE7B-FC0F-E87A-DDF9-D775EC951C6E}" dt="2021-12-04T21:12:52.363" v="795"/>
          <ac:spMkLst>
            <pc:docMk/>
            <pc:sldMk cId="1662059590" sldId="275"/>
            <ac:spMk id="3" creationId="{F1F8D4E3-47C3-49A4-BB10-B97D9E07BB22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1:12:52.363" v="795"/>
          <ac:spMkLst>
            <pc:docMk/>
            <pc:sldMk cId="1662059590" sldId="275"/>
            <ac:spMk id="9" creationId="{B62E0F97-3B68-4A9A-81FD-184E8051D278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1:12:52.363" v="795"/>
          <ac:spMkLst>
            <pc:docMk/>
            <pc:sldMk cId="1662059590" sldId="275"/>
            <ac:spMk id="11" creationId="{1A9C0995-256A-4F90-97D6-FB8958A5D433}"/>
          </ac:spMkLst>
        </pc:spChg>
        <pc:spChg chg="add del">
          <ac:chgData name="Řezníček Tomáš" userId="S::l20180106@ssptaji.cz::f7924ed6-bb41-4de7-86a1-0a620cabea54" providerId="AD" clId="Web-{65F6DE7B-FC0F-E87A-DDF9-D775EC951C6E}" dt="2021-12-04T21:12:52.363" v="795"/>
          <ac:spMkLst>
            <pc:docMk/>
            <pc:sldMk cId="1662059590" sldId="275"/>
            <ac:spMk id="13" creationId="{A8C4A48C-F8E4-40F0-B8C7-796C50B4C9F3}"/>
          </ac:spMkLst>
        </pc:spChg>
        <pc:grpChg chg="add del">
          <ac:chgData name="Řezníček Tomáš" userId="S::l20180106@ssptaji.cz::f7924ed6-bb41-4de7-86a1-0a620cabea54" providerId="AD" clId="Web-{65F6DE7B-FC0F-E87A-DDF9-D775EC951C6E}" dt="2021-12-04T21:12:52.363" v="795"/>
          <ac:grpSpMkLst>
            <pc:docMk/>
            <pc:sldMk cId="1662059590" sldId="275"/>
            <ac:grpSpMk id="15" creationId="{93ECDB61-C78E-49AB-9D9C-862EAA5FFC62}"/>
          </ac:grpSpMkLst>
        </pc:grpChg>
        <pc:graphicFrameChg chg="add del">
          <ac:chgData name="Řezníček Tomáš" userId="S::l20180106@ssptaji.cz::f7924ed6-bb41-4de7-86a1-0a620cabea54" providerId="AD" clId="Web-{65F6DE7B-FC0F-E87A-DDF9-D775EC951C6E}" dt="2021-12-04T21:12:52.363" v="795"/>
          <ac:graphicFrameMkLst>
            <pc:docMk/>
            <pc:sldMk cId="1662059590" sldId="275"/>
            <ac:graphicFrameMk id="5" creationId="{9831E326-A6D1-4F56-AC8E-D3FDEEFE2CBE}"/>
          </ac:graphicFrameMkLst>
        </pc:graphicFrameChg>
      </pc:sldChg>
    </pc:docChg>
  </pc:docChgLst>
  <pc:docChgLst>
    <pc:chgData name="Sapík Matyáš" userId="S::l20180107@ssptaji.cz::9c3d5d88-1c16-45bb-8865-34d91e62b2fa" providerId="AD" clId="Web-{3DA1FB96-3FDD-B62E-641C-87179CAAC781}"/>
    <pc:docChg chg="modSld">
      <pc:chgData name="Sapík Matyáš" userId="S::l20180107@ssptaji.cz::9c3d5d88-1c16-45bb-8865-34d91e62b2fa" providerId="AD" clId="Web-{3DA1FB96-3FDD-B62E-641C-87179CAAC781}" dt="2021-12-04T21:09:27.449" v="1" actId="20577"/>
      <pc:docMkLst>
        <pc:docMk/>
      </pc:docMkLst>
      <pc:sldChg chg="modSp">
        <pc:chgData name="Sapík Matyáš" userId="S::l20180107@ssptaji.cz::9c3d5d88-1c16-45bb-8865-34d91e62b2fa" providerId="AD" clId="Web-{3DA1FB96-3FDD-B62E-641C-87179CAAC781}" dt="2021-12-04T21:09:27.449" v="1" actId="20577"/>
        <pc:sldMkLst>
          <pc:docMk/>
          <pc:sldMk cId="961346187" sldId="261"/>
        </pc:sldMkLst>
        <pc:spChg chg="mod">
          <ac:chgData name="Sapík Matyáš" userId="S::l20180107@ssptaji.cz::9c3d5d88-1c16-45bb-8865-34d91e62b2fa" providerId="AD" clId="Web-{3DA1FB96-3FDD-B62E-641C-87179CAAC781}" dt="2021-12-04T21:09:27.449" v="1" actId="20577"/>
          <ac:spMkLst>
            <pc:docMk/>
            <pc:sldMk cId="961346187" sldId="261"/>
            <ac:spMk id="4" creationId="{31441503-1BDA-440C-8D62-74D1A10DCAC8}"/>
          </ac:spMkLst>
        </pc:spChg>
      </pc:sldChg>
    </pc:docChg>
  </pc:docChgLst>
  <pc:docChgLst>
    <pc:chgData name="Sapík Matyáš" userId="S::l20180107@ssptaji.cz::9c3d5d88-1c16-45bb-8865-34d91e62b2fa" providerId="AD" clId="Web-{95D733C4-3024-074C-95B9-476248FF66CD}"/>
    <pc:docChg chg="delSld modSld addMainMaster delMainMaster">
      <pc:chgData name="Sapík Matyáš" userId="S::l20180107@ssptaji.cz::9c3d5d88-1c16-45bb-8865-34d91e62b2fa" providerId="AD" clId="Web-{95D733C4-3024-074C-95B9-476248FF66CD}" dt="2021-11-13T21:46:48.164" v="13"/>
      <pc:docMkLst>
        <pc:docMk/>
      </pc:docMkLst>
      <pc:sldChg chg="addSp delSp modSp mod modClrScheme addAnim chgLayout">
        <pc:chgData name="Sapík Matyáš" userId="S::l20180107@ssptaji.cz::9c3d5d88-1c16-45bb-8865-34d91e62b2fa" providerId="AD" clId="Web-{95D733C4-3024-074C-95B9-476248FF66CD}" dt="2021-11-13T21:46:48.164" v="13"/>
        <pc:sldMkLst>
          <pc:docMk/>
          <pc:sldMk cId="3799523001" sldId="256"/>
        </pc:sldMkLst>
        <pc:spChg chg="mod ord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3" creationId="{00000000-0000-0000-0000-000000000000}"/>
          </ac:spMkLst>
        </pc:spChg>
        <pc:spChg chg="del">
          <ac:chgData name="Sapík Matyáš" userId="S::l20180107@ssptaji.cz::9c3d5d88-1c16-45bb-8865-34d91e62b2fa" providerId="AD" clId="Web-{95D733C4-3024-074C-95B9-476248FF66CD}" dt="2021-11-13T21:46:23.601" v="1"/>
          <ac:spMkLst>
            <pc:docMk/>
            <pc:sldMk cId="3799523001" sldId="256"/>
            <ac:spMk id="9" creationId="{C1DD1A8A-57D5-4A81-AD04-532B043C5611}"/>
          </ac:spMkLst>
        </pc:spChg>
        <pc:spChg chg="del">
          <ac:chgData name="Sapík Matyáš" userId="S::l20180107@ssptaji.cz::9c3d5d88-1c16-45bb-8865-34d91e62b2fa" providerId="AD" clId="Web-{95D733C4-3024-074C-95B9-476248FF66CD}" dt="2021-11-13T21:46:23.601" v="1"/>
          <ac:spMkLst>
            <pc:docMk/>
            <pc:sldMk cId="3799523001" sldId="256"/>
            <ac:spMk id="11" creationId="{007891EC-4501-44ED-A8C8-B11B6DB767AB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16" creationId="{88294908-8B00-4F58-BBBA-20F71A40AA9E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18" creationId="{4364C879-1404-4203-8E9D-CC5DE0A621A2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0" creationId="{84617302-4B0D-4351-A6BB-6F0930D943AC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2" creationId="{DA2C7802-C2E0-4218-8F89-8DD7CCD2CD1C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4" creationId="{A6D7111A-21E5-4EE9-8A78-10E5530F0116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6" creationId="{A3969E80-A77B-49FC-9122-D89AFD5EE118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28" creationId="{1849CA57-76BD-4CF2-80BA-D7A46A01B7B1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30" creationId="{35E9085E-E730-4768-83D4-6CB7E9897153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32" creationId="{973272FE-A474-4CAE-8CA2-BCC8B476C3F4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34" creationId="{E07981EA-05A6-437C-88D7-B377B92B031D}"/>
          </ac:spMkLst>
        </pc:spChg>
        <pc:spChg chg="add del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36" creationId="{15E3C750-986E-4769-B1AE-49289FBEE757}"/>
          </ac:spMkLst>
        </pc:spChg>
        <pc:spChg chg="add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41" creationId="{AD294E7E-62D8-48F8-A01E-1A457B5CA04C}"/>
          </ac:spMkLst>
        </pc:spChg>
        <pc:spChg chg="add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43" creationId="{FBCADCC9-9C0D-4CE3-8966-44472EFCF348}"/>
          </ac:spMkLst>
        </pc:spChg>
        <pc:spChg chg="add">
          <ac:chgData name="Sapík Matyáš" userId="S::l20180107@ssptaji.cz::9c3d5d88-1c16-45bb-8865-34d91e62b2fa" providerId="AD" clId="Web-{95D733C4-3024-074C-95B9-476248FF66CD}" dt="2021-11-13T21:46:48.164" v="13"/>
          <ac:spMkLst>
            <pc:docMk/>
            <pc:sldMk cId="3799523001" sldId="256"/>
            <ac:spMk id="45" creationId="{05FD221C-EDD3-49D9-90A7-260CECEE1C11}"/>
          </ac:spMkLst>
        </pc:spChg>
        <pc:grpChg chg="add">
          <ac:chgData name="Sapík Matyáš" userId="S::l20180107@ssptaji.cz::9c3d5d88-1c16-45bb-8865-34d91e62b2fa" providerId="AD" clId="Web-{95D733C4-3024-074C-95B9-476248FF66CD}" dt="2021-11-13T21:46:48.164" v="13"/>
          <ac:grpSpMkLst>
            <pc:docMk/>
            <pc:sldMk cId="3799523001" sldId="256"/>
            <ac:grpSpMk id="47" creationId="{B858DA4F-B13B-4D82-A95F-CBF114BDDD7A}"/>
          </ac:grpSpMkLst>
        </pc:grpChg>
        <pc:grpChg chg="add">
          <ac:chgData name="Sapík Matyáš" userId="S::l20180107@ssptaji.cz::9c3d5d88-1c16-45bb-8865-34d91e62b2fa" providerId="AD" clId="Web-{95D733C4-3024-074C-95B9-476248FF66CD}" dt="2021-11-13T21:46:48.164" v="13"/>
          <ac:grpSpMkLst>
            <pc:docMk/>
            <pc:sldMk cId="3799523001" sldId="256"/>
            <ac:grpSpMk id="73" creationId="{D77BF9F5-CA63-42A6-AC93-C2BDF4727665}"/>
          </ac:grpSpMkLst>
        </pc:grpChg>
        <pc:grpChg chg="add">
          <ac:chgData name="Sapík Matyáš" userId="S::l20180107@ssptaji.cz::9c3d5d88-1c16-45bb-8865-34d91e62b2fa" providerId="AD" clId="Web-{95D733C4-3024-074C-95B9-476248FF66CD}" dt="2021-11-13T21:46:48.164" v="13"/>
          <ac:grpSpMkLst>
            <pc:docMk/>
            <pc:sldMk cId="3799523001" sldId="256"/>
            <ac:grpSpMk id="84" creationId="{94D09F36-C387-49FA-9BEA-D0427CE84C57}"/>
          </ac:grpSpMkLst>
        </pc:grpChg>
        <pc:picChg chg="del">
          <ac:chgData name="Sapík Matyáš" userId="S::l20180107@ssptaji.cz::9c3d5d88-1c16-45bb-8865-34d91e62b2fa" providerId="AD" clId="Web-{95D733C4-3024-074C-95B9-476248FF66CD}" dt="2021-11-13T21:46:20.320" v="0"/>
          <ac:picMkLst>
            <pc:docMk/>
            <pc:sldMk cId="3799523001" sldId="256"/>
            <ac:picMk id="5" creationId="{7C4D3A00-2828-44D2-B171-1758BE937B0B}"/>
          </ac:picMkLst>
        </pc:picChg>
        <pc:picChg chg="add">
          <ac:chgData name="Sapík Matyáš" userId="S::l20180107@ssptaji.cz::9c3d5d88-1c16-45bb-8865-34d91e62b2fa" providerId="AD" clId="Web-{95D733C4-3024-074C-95B9-476248FF66CD}" dt="2021-11-13T21:46:48.164" v="13"/>
          <ac:picMkLst>
            <pc:docMk/>
            <pc:sldMk cId="3799523001" sldId="256"/>
            <ac:picMk id="38" creationId="{2EA84A7F-F550-4ADF-A011-AC7BA4305C62}"/>
          </ac:picMkLst>
        </pc:picChg>
      </pc:sldChg>
      <pc:sldChg chg="del">
        <pc:chgData name="Sapík Matyáš" userId="S::l20180107@ssptaji.cz::9c3d5d88-1c16-45bb-8865-34d91e62b2fa" providerId="AD" clId="Web-{95D733C4-3024-074C-95B9-476248FF66CD}" dt="2021-11-13T21:46:41.133" v="12"/>
        <pc:sldMkLst>
          <pc:docMk/>
          <pc:sldMk cId="272379207" sldId="257"/>
        </pc:sldMkLst>
      </pc:sldChg>
      <pc:sldChg chg="del">
        <pc:chgData name="Sapík Matyáš" userId="S::l20180107@ssptaji.cz::9c3d5d88-1c16-45bb-8865-34d91e62b2fa" providerId="AD" clId="Web-{95D733C4-3024-074C-95B9-476248FF66CD}" dt="2021-11-13T21:46:40.586" v="11"/>
        <pc:sldMkLst>
          <pc:docMk/>
          <pc:sldMk cId="908815058" sldId="258"/>
        </pc:sldMkLst>
      </pc:sldChg>
      <pc:sldChg chg="del">
        <pc:chgData name="Sapík Matyáš" userId="S::l20180107@ssptaji.cz::9c3d5d88-1c16-45bb-8865-34d91e62b2fa" providerId="AD" clId="Web-{95D733C4-3024-074C-95B9-476248FF66CD}" dt="2021-11-13T21:46:39.773" v="10"/>
        <pc:sldMkLst>
          <pc:docMk/>
          <pc:sldMk cId="940481954" sldId="259"/>
        </pc:sldMkLst>
      </pc:sldChg>
      <pc:sldChg chg="del">
        <pc:chgData name="Sapík Matyáš" userId="S::l20180107@ssptaji.cz::9c3d5d88-1c16-45bb-8865-34d91e62b2fa" providerId="AD" clId="Web-{95D733C4-3024-074C-95B9-476248FF66CD}" dt="2021-11-13T21:46:38.195" v="9"/>
        <pc:sldMkLst>
          <pc:docMk/>
          <pc:sldMk cId="377150879" sldId="260"/>
        </pc:sldMkLst>
      </pc:sldChg>
      <pc:sldChg chg="del">
        <pc:chgData name="Sapík Matyáš" userId="S::l20180107@ssptaji.cz::9c3d5d88-1c16-45bb-8865-34d91e62b2fa" providerId="AD" clId="Web-{95D733C4-3024-074C-95B9-476248FF66CD}" dt="2021-11-13T21:46:34.742" v="8"/>
        <pc:sldMkLst>
          <pc:docMk/>
          <pc:sldMk cId="794484562" sldId="261"/>
        </pc:sldMkLst>
      </pc:sldChg>
      <pc:sldChg chg="del">
        <pc:chgData name="Sapík Matyáš" userId="S::l20180107@ssptaji.cz::9c3d5d88-1c16-45bb-8865-34d91e62b2fa" providerId="AD" clId="Web-{95D733C4-3024-074C-95B9-476248FF66CD}" dt="2021-11-13T21:46:32.773" v="7"/>
        <pc:sldMkLst>
          <pc:docMk/>
          <pc:sldMk cId="184040900" sldId="262"/>
        </pc:sldMkLst>
      </pc:sldChg>
      <pc:sldChg chg="del">
        <pc:chgData name="Sapík Matyáš" userId="S::l20180107@ssptaji.cz::9c3d5d88-1c16-45bb-8865-34d91e62b2fa" providerId="AD" clId="Web-{95D733C4-3024-074C-95B9-476248FF66CD}" dt="2021-11-13T21:46:31.132" v="5"/>
        <pc:sldMkLst>
          <pc:docMk/>
          <pc:sldMk cId="1908835189" sldId="263"/>
        </pc:sldMkLst>
      </pc:sldChg>
      <pc:sldChg chg="del">
        <pc:chgData name="Sapík Matyáš" userId="S::l20180107@ssptaji.cz::9c3d5d88-1c16-45bb-8865-34d91e62b2fa" providerId="AD" clId="Web-{95D733C4-3024-074C-95B9-476248FF66CD}" dt="2021-11-13T21:46:32.007" v="6"/>
        <pc:sldMkLst>
          <pc:docMk/>
          <pc:sldMk cId="2894907807" sldId="264"/>
        </pc:sldMkLst>
      </pc:sldChg>
      <pc:sldChg chg="del">
        <pc:chgData name="Sapík Matyáš" userId="S::l20180107@ssptaji.cz::9c3d5d88-1c16-45bb-8865-34d91e62b2fa" providerId="AD" clId="Web-{95D733C4-3024-074C-95B9-476248FF66CD}" dt="2021-11-13T21:46:29.742" v="4"/>
        <pc:sldMkLst>
          <pc:docMk/>
          <pc:sldMk cId="3320233036" sldId="265"/>
        </pc:sldMkLst>
      </pc:sldChg>
      <pc:sldMasterChg chg="del delSldLayout">
        <pc:chgData name="Sapík Matyáš" userId="S::l20180107@ssptaji.cz::9c3d5d88-1c16-45bb-8865-34d91e62b2fa" providerId="AD" clId="Web-{95D733C4-3024-074C-95B9-476248FF66CD}" dt="2021-11-13T21:46:48.164" v="13"/>
        <pc:sldMasterMkLst>
          <pc:docMk/>
          <pc:sldMasterMk cId="464252367" sldId="2147483648"/>
        </pc:sldMasterMkLst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">
        <pc:chgData name="Sapík Matyáš" userId="S::l20180107@ssptaji.cz::9c3d5d88-1c16-45bb-8865-34d91e62b2fa" providerId="AD" clId="Web-{95D733C4-3024-074C-95B9-476248FF66CD}" dt="2021-11-13T21:46:48.164" v="13"/>
        <pc:sldMasterMkLst>
          <pc:docMk/>
          <pc:sldMasterMk cId="137994757" sldId="2147483673"/>
        </pc:sldMasterMkLst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2613701990" sldId="2147483662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428294049" sldId="2147483663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2151744984" sldId="2147483664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874223417" sldId="2147483665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3160331743" sldId="2147483666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1961158071" sldId="2147483667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2451370931" sldId="2147483668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3147667754" sldId="2147483669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2255800975" sldId="2147483670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3135537669" sldId="2147483671"/>
          </pc:sldLayoutMkLst>
        </pc:sldLayoutChg>
        <pc:sldLayoutChg chg="add">
          <pc:chgData name="Sapík Matyáš" userId="S::l20180107@ssptaji.cz::9c3d5d88-1c16-45bb-8865-34d91e62b2fa" providerId="AD" clId="Web-{95D733C4-3024-074C-95B9-476248FF66CD}" dt="2021-11-13T21:46:48.164" v="13"/>
          <pc:sldLayoutMkLst>
            <pc:docMk/>
            <pc:sldMasterMk cId="137994757" sldId="2147483673"/>
            <pc:sldLayoutMk cId="1234512225" sldId="2147483672"/>
          </pc:sldLayoutMkLst>
        </pc:sldLayoutChg>
      </pc:sldMasterChg>
    </pc:docChg>
  </pc:docChgLst>
  <pc:docChgLst>
    <pc:chgData name="Řezníček Tomáš" userId="S::l20180106@ssptaji.cz::f7924ed6-bb41-4de7-86a1-0a620cabea54" providerId="AD" clId="Web-{DA66E48A-CF9A-5999-A703-192BBB462EEE}"/>
    <pc:docChg chg="modSld">
      <pc:chgData name="Řezníček Tomáš" userId="S::l20180106@ssptaji.cz::f7924ed6-bb41-4de7-86a1-0a620cabea54" providerId="AD" clId="Web-{DA66E48A-CF9A-5999-A703-192BBB462EEE}" dt="2021-12-06T20:24:57.182" v="19"/>
      <pc:docMkLst>
        <pc:docMk/>
      </pc:docMkLst>
      <pc:sldChg chg="modTransition">
        <pc:chgData name="Řezníček Tomáš" userId="S::l20180106@ssptaji.cz::f7924ed6-bb41-4de7-86a1-0a620cabea54" providerId="AD" clId="Web-{DA66E48A-CF9A-5999-A703-192BBB462EEE}" dt="2021-12-06T20:24:31.430" v="0"/>
        <pc:sldMkLst>
          <pc:docMk/>
          <pc:sldMk cId="3799523001" sldId="256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36.087" v="3"/>
        <pc:sldMkLst>
          <pc:docMk/>
          <pc:sldMk cId="3255517113" sldId="257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1.837" v="7"/>
        <pc:sldMkLst>
          <pc:docMk/>
          <pc:sldMk cId="2972070128" sldId="258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33.399" v="1"/>
        <pc:sldMkLst>
          <pc:docMk/>
          <pc:sldMk cId="398455277" sldId="259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4.384" v="9"/>
        <pc:sldMkLst>
          <pc:docMk/>
          <pc:sldMk cId="3947679311" sldId="260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8.150" v="12"/>
        <pc:sldMkLst>
          <pc:docMk/>
          <pc:sldMk cId="961346187" sldId="261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3.259" v="16"/>
        <pc:sldMkLst>
          <pc:docMk/>
          <pc:sldMk cId="1444950536" sldId="262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4.603" v="17"/>
        <pc:sldMkLst>
          <pc:docMk/>
          <pc:sldMk cId="4043548311" sldId="263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5.869" v="18"/>
        <pc:sldMkLst>
          <pc:docMk/>
          <pc:sldMk cId="4289551839" sldId="264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7.182" v="19"/>
        <pc:sldMkLst>
          <pc:docMk/>
          <pc:sldMk cId="1947915003" sldId="265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5.275" v="10"/>
        <pc:sldMkLst>
          <pc:docMk/>
          <pc:sldMk cId="4083509543" sldId="266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6.790" v="11"/>
        <pc:sldMkLst>
          <pc:docMk/>
          <pc:sldMk cId="1801672345" sldId="267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37.649" v="4"/>
        <pc:sldMkLst>
          <pc:docMk/>
          <pc:sldMk cId="1406214152" sldId="268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0.696" v="6"/>
        <pc:sldMkLst>
          <pc:docMk/>
          <pc:sldMk cId="3072342544" sldId="269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39.415" v="5"/>
        <pc:sldMkLst>
          <pc:docMk/>
          <pc:sldMk cId="4167782295" sldId="270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34.743" v="2"/>
        <pc:sldMkLst>
          <pc:docMk/>
          <pc:sldMk cId="3448937281" sldId="271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3.134" v="8"/>
        <pc:sldMkLst>
          <pc:docMk/>
          <pc:sldMk cId="1679756652" sldId="272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49.509" v="13"/>
        <pc:sldMkLst>
          <pc:docMk/>
          <pc:sldMk cId="1172738863" sldId="273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0.791" v="14"/>
        <pc:sldMkLst>
          <pc:docMk/>
          <pc:sldMk cId="3246576119" sldId="274"/>
        </pc:sldMkLst>
      </pc:sldChg>
      <pc:sldChg chg="modTransition">
        <pc:chgData name="Řezníček Tomáš" userId="S::l20180106@ssptaji.cz::f7924ed6-bb41-4de7-86a1-0a620cabea54" providerId="AD" clId="Web-{DA66E48A-CF9A-5999-A703-192BBB462EEE}" dt="2021-12-06T20:24:51.963" v="15"/>
        <pc:sldMkLst>
          <pc:docMk/>
          <pc:sldMk cId="1662059590" sldId="275"/>
        </pc:sldMkLst>
      </pc:sldChg>
    </pc:docChg>
  </pc:docChgLst>
  <pc:docChgLst>
    <pc:chgData name="Řezníček Tomáš" userId="S::l20180106@ssptaji.cz::f7924ed6-bb41-4de7-86a1-0a620cabea54" providerId="AD" clId="Web-{3734CF83-B9F2-48E7-9139-D885A9ABD2D6}"/>
    <pc:docChg chg="modSld">
      <pc:chgData name="Řezníček Tomáš" userId="S::l20180106@ssptaji.cz::f7924ed6-bb41-4de7-86a1-0a620cabea54" providerId="AD" clId="Web-{3734CF83-B9F2-48E7-9139-D885A9ABD2D6}" dt="2021-11-04T14:42:52.602" v="8" actId="20577"/>
      <pc:docMkLst>
        <pc:docMk/>
      </pc:docMkLst>
      <pc:sldChg chg="modSp">
        <pc:chgData name="Řezníček Tomáš" userId="S::l20180106@ssptaji.cz::f7924ed6-bb41-4de7-86a1-0a620cabea54" providerId="AD" clId="Web-{3734CF83-B9F2-48E7-9139-D885A9ABD2D6}" dt="2021-11-04T14:42:52.602" v="8" actId="20577"/>
        <pc:sldMkLst>
          <pc:docMk/>
          <pc:sldMk cId="3799523001" sldId="256"/>
        </pc:sldMkLst>
        <pc:spChg chg="mod">
          <ac:chgData name="Řezníček Tomáš" userId="S::l20180106@ssptaji.cz::f7924ed6-bb41-4de7-86a1-0a620cabea54" providerId="AD" clId="Web-{3734CF83-B9F2-48E7-9139-D885A9ABD2D6}" dt="2021-11-04T14:42:52.602" v="8" actId="20577"/>
          <ac:spMkLst>
            <pc:docMk/>
            <pc:sldMk cId="3799523001" sldId="256"/>
            <ac:spMk id="2" creationId="{00000000-0000-0000-0000-000000000000}"/>
          </ac:spMkLst>
        </pc:spChg>
      </pc:sldChg>
    </pc:docChg>
  </pc:docChgLst>
  <pc:docChgLst>
    <pc:chgData name="Řezníček Tomáš" userId="S::l20180106@ssptaji.cz::f7924ed6-bb41-4de7-86a1-0a620cabea54" providerId="AD" clId="Web-{2423C580-FDAE-D78A-52DB-9DB112877D8F}"/>
    <pc:docChg chg="modSld">
      <pc:chgData name="Řezníček Tomáš" userId="S::l20180106@ssptaji.cz::f7924ed6-bb41-4de7-86a1-0a620cabea54" providerId="AD" clId="Web-{2423C580-FDAE-D78A-52DB-9DB112877D8F}" dt="2021-12-05T21:36:03.256" v="42" actId="20577"/>
      <pc:docMkLst>
        <pc:docMk/>
      </pc:docMkLst>
      <pc:sldChg chg="modSp">
        <pc:chgData name="Řezníček Tomáš" userId="S::l20180106@ssptaji.cz::f7924ed6-bb41-4de7-86a1-0a620cabea54" providerId="AD" clId="Web-{2423C580-FDAE-D78A-52DB-9DB112877D8F}" dt="2021-12-05T21:35:09.677" v="25" actId="20577"/>
        <pc:sldMkLst>
          <pc:docMk/>
          <pc:sldMk cId="3947679311" sldId="260"/>
        </pc:sldMkLst>
        <pc:spChg chg="mod">
          <ac:chgData name="Řezníček Tomáš" userId="S::l20180106@ssptaji.cz::f7924ed6-bb41-4de7-86a1-0a620cabea54" providerId="AD" clId="Web-{2423C580-FDAE-D78A-52DB-9DB112877D8F}" dt="2021-12-05T21:35:09.677" v="25" actId="20577"/>
          <ac:spMkLst>
            <pc:docMk/>
            <pc:sldMk cId="3947679311" sldId="260"/>
            <ac:spMk id="3" creationId="{89F00D09-7610-4464-9817-014657C9EF17}"/>
          </ac:spMkLst>
        </pc:spChg>
      </pc:sldChg>
      <pc:sldChg chg="modSp">
        <pc:chgData name="Řezníček Tomáš" userId="S::l20180106@ssptaji.cz::f7924ed6-bb41-4de7-86a1-0a620cabea54" providerId="AD" clId="Web-{2423C580-FDAE-D78A-52DB-9DB112877D8F}" dt="2021-12-05T21:36:03.256" v="42" actId="20577"/>
        <pc:sldMkLst>
          <pc:docMk/>
          <pc:sldMk cId="4083509543" sldId="266"/>
        </pc:sldMkLst>
        <pc:spChg chg="mod">
          <ac:chgData name="Řezníček Tomáš" userId="S::l20180106@ssptaji.cz::f7924ed6-bb41-4de7-86a1-0a620cabea54" providerId="AD" clId="Web-{2423C580-FDAE-D78A-52DB-9DB112877D8F}" dt="2021-12-05T21:36:03.256" v="42" actId="20577"/>
          <ac:spMkLst>
            <pc:docMk/>
            <pc:sldMk cId="4083509543" sldId="266"/>
            <ac:spMk id="3" creationId="{F8CDF116-2747-4204-ABF7-2D61EFA3F4B7}"/>
          </ac:spMkLst>
        </pc:spChg>
      </pc:sldChg>
    </pc:docChg>
  </pc:docChgLst>
  <pc:docChgLst>
    <pc:chgData name="Sapík Matyáš" userId="S::l20180107@ssptaji.cz::9c3d5d88-1c16-45bb-8865-34d91e62b2fa" providerId="AD" clId="Web-{BED9AEBE-C443-D8A2-5F93-673BA9A5B6BE}"/>
    <pc:docChg chg="addSld delSld modSld addMainMaster delMainMaster">
      <pc:chgData name="Sapík Matyáš" userId="S::l20180107@ssptaji.cz::9c3d5d88-1c16-45bb-8865-34d91e62b2fa" providerId="AD" clId="Web-{BED9AEBE-C443-D8A2-5F93-673BA9A5B6BE}" dt="2021-11-13T21:51:18.992" v="50"/>
      <pc:docMkLst>
        <pc:docMk/>
      </pc:docMkLst>
      <pc:sldChg chg="addSp delSp modSp mod modClrScheme setClrOvrMap chgLayout">
        <pc:chgData name="Sapík Matyáš" userId="S::l20180107@ssptaji.cz::9c3d5d88-1c16-45bb-8865-34d91e62b2fa" providerId="AD" clId="Web-{BED9AEBE-C443-D8A2-5F93-673BA9A5B6BE}" dt="2021-11-13T21:50:28.020" v="49" actId="20577"/>
        <pc:sldMkLst>
          <pc:docMk/>
          <pc:sldMk cId="3799523001" sldId="256"/>
        </pc:sldMkLst>
        <pc:spChg chg="mod">
          <ac:chgData name="Sapík Matyáš" userId="S::l20180107@ssptaji.cz::9c3d5d88-1c16-45bb-8865-34d91e62b2fa" providerId="AD" clId="Web-{BED9AEBE-C443-D8A2-5F93-673BA9A5B6BE}" dt="2021-11-13T21:50:00.159" v="8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Sapík Matyáš" userId="S::l20180107@ssptaji.cz::9c3d5d88-1c16-45bb-8865-34d91e62b2fa" providerId="AD" clId="Web-{BED9AEBE-C443-D8A2-5F93-673BA9A5B6BE}" dt="2021-11-13T21:50:28.020" v="49" actId="20577"/>
          <ac:spMkLst>
            <pc:docMk/>
            <pc:sldMk cId="3799523001" sldId="256"/>
            <ac:spMk id="3" creationId="{00000000-0000-0000-0000-000000000000}"/>
          </ac:spMkLst>
        </pc:spChg>
        <pc:spChg chg="del">
          <ac:chgData name="Sapík Matyáš" userId="S::l20180107@ssptaji.cz::9c3d5d88-1c16-45bb-8865-34d91e62b2fa" providerId="AD" clId="Web-{BED9AEBE-C443-D8A2-5F93-673BA9A5B6BE}" dt="2021-11-13T21:49:07.438" v="5"/>
          <ac:spMkLst>
            <pc:docMk/>
            <pc:sldMk cId="3799523001" sldId="256"/>
            <ac:spMk id="41" creationId="{AD294E7E-62D8-48F8-A01E-1A457B5CA04C}"/>
          </ac:spMkLst>
        </pc:spChg>
        <pc:spChg chg="del">
          <ac:chgData name="Sapík Matyáš" userId="S::l20180107@ssptaji.cz::9c3d5d88-1c16-45bb-8865-34d91e62b2fa" providerId="AD" clId="Web-{BED9AEBE-C443-D8A2-5F93-673BA9A5B6BE}" dt="2021-11-13T21:49:07.438" v="5"/>
          <ac:spMkLst>
            <pc:docMk/>
            <pc:sldMk cId="3799523001" sldId="256"/>
            <ac:spMk id="43" creationId="{FBCADCC9-9C0D-4CE3-8966-44472EFCF348}"/>
          </ac:spMkLst>
        </pc:spChg>
        <pc:spChg chg="del">
          <ac:chgData name="Sapík Matyáš" userId="S::l20180107@ssptaji.cz::9c3d5d88-1c16-45bb-8865-34d91e62b2fa" providerId="AD" clId="Web-{BED9AEBE-C443-D8A2-5F93-673BA9A5B6BE}" dt="2021-11-13T21:49:07.438" v="5"/>
          <ac:spMkLst>
            <pc:docMk/>
            <pc:sldMk cId="3799523001" sldId="256"/>
            <ac:spMk id="45" creationId="{05FD221C-EDD3-49D9-90A7-260CECEE1C11}"/>
          </ac:spMkLst>
        </pc:spChg>
        <pc:spChg chg="add">
          <ac:chgData name="Sapík Matyáš" userId="S::l20180107@ssptaji.cz::9c3d5d88-1c16-45bb-8865-34d91e62b2fa" providerId="AD" clId="Web-{BED9AEBE-C443-D8A2-5F93-673BA9A5B6BE}" dt="2021-11-13T21:49:07.438" v="5"/>
          <ac:spMkLst>
            <pc:docMk/>
            <pc:sldMk cId="3799523001" sldId="256"/>
            <ac:spMk id="91" creationId="{A38827F1-3359-44F6-9009-43AE2B17FEAD}"/>
          </ac:spMkLst>
        </pc:spChg>
        <pc:spChg chg="add">
          <ac:chgData name="Sapík Matyáš" userId="S::l20180107@ssptaji.cz::9c3d5d88-1c16-45bb-8865-34d91e62b2fa" providerId="AD" clId="Web-{BED9AEBE-C443-D8A2-5F93-673BA9A5B6BE}" dt="2021-11-13T21:49:07.438" v="5"/>
          <ac:spMkLst>
            <pc:docMk/>
            <pc:sldMk cId="3799523001" sldId="256"/>
            <ac:spMk id="93" creationId="{17AFAD67-5350-4773-886F-D6DD7E66DB04}"/>
          </ac:spMkLst>
        </pc:spChg>
        <pc:grpChg chg="del">
          <ac:chgData name="Sapík Matyáš" userId="S::l20180107@ssptaji.cz::9c3d5d88-1c16-45bb-8865-34d91e62b2fa" providerId="AD" clId="Web-{BED9AEBE-C443-D8A2-5F93-673BA9A5B6BE}" dt="2021-11-13T21:49:07.438" v="5"/>
          <ac:grpSpMkLst>
            <pc:docMk/>
            <pc:sldMk cId="3799523001" sldId="256"/>
            <ac:grpSpMk id="47" creationId="{B858DA4F-B13B-4D82-A95F-CBF114BDDD7A}"/>
          </ac:grpSpMkLst>
        </pc:grpChg>
        <pc:grpChg chg="del">
          <ac:chgData name="Sapík Matyáš" userId="S::l20180107@ssptaji.cz::9c3d5d88-1c16-45bb-8865-34d91e62b2fa" providerId="AD" clId="Web-{BED9AEBE-C443-D8A2-5F93-673BA9A5B6BE}" dt="2021-11-13T21:49:07.438" v="5"/>
          <ac:grpSpMkLst>
            <pc:docMk/>
            <pc:sldMk cId="3799523001" sldId="256"/>
            <ac:grpSpMk id="73" creationId="{D77BF9F5-CA63-42A6-AC93-C2BDF4727665}"/>
          </ac:grpSpMkLst>
        </pc:grpChg>
        <pc:grpChg chg="del">
          <ac:chgData name="Sapík Matyáš" userId="S::l20180107@ssptaji.cz::9c3d5d88-1c16-45bb-8865-34d91e62b2fa" providerId="AD" clId="Web-{BED9AEBE-C443-D8A2-5F93-673BA9A5B6BE}" dt="2021-11-13T21:49:07.438" v="5"/>
          <ac:grpSpMkLst>
            <pc:docMk/>
            <pc:sldMk cId="3799523001" sldId="256"/>
            <ac:grpSpMk id="84" creationId="{94D09F36-C387-49FA-9BEA-D0427CE84C57}"/>
          </ac:grpSpMkLst>
        </pc:grpChg>
        <pc:grpChg chg="add">
          <ac:chgData name="Sapík Matyáš" userId="S::l20180107@ssptaji.cz::9c3d5d88-1c16-45bb-8865-34d91e62b2fa" providerId="AD" clId="Web-{BED9AEBE-C443-D8A2-5F93-673BA9A5B6BE}" dt="2021-11-13T21:49:07.438" v="5"/>
          <ac:grpSpMkLst>
            <pc:docMk/>
            <pc:sldMk cId="3799523001" sldId="256"/>
            <ac:grpSpMk id="95" creationId="{654AC0FE-C43D-49AC-9730-284354DEC86E}"/>
          </ac:grpSpMkLst>
        </pc:grpChg>
        <pc:picChg chg="del">
          <ac:chgData name="Sapík Matyáš" userId="S::l20180107@ssptaji.cz::9c3d5d88-1c16-45bb-8865-34d91e62b2fa" providerId="AD" clId="Web-{BED9AEBE-C443-D8A2-5F93-673BA9A5B6BE}" dt="2021-11-13T21:48:24.170" v="4"/>
          <ac:picMkLst>
            <pc:docMk/>
            <pc:sldMk cId="3799523001" sldId="256"/>
            <ac:picMk id="38" creationId="{2EA84A7F-F550-4ADF-A011-AC7BA4305C62}"/>
          </ac:picMkLst>
        </pc:picChg>
        <pc:picChg chg="add">
          <ac:chgData name="Sapík Matyáš" userId="S::l20180107@ssptaji.cz::9c3d5d88-1c16-45bb-8865-34d91e62b2fa" providerId="AD" clId="Web-{BED9AEBE-C443-D8A2-5F93-673BA9A5B6BE}" dt="2021-11-13T21:49:07.438" v="5"/>
          <ac:picMkLst>
            <pc:docMk/>
            <pc:sldMk cId="3799523001" sldId="256"/>
            <ac:picMk id="88" creationId="{869DAA2B-CF6B-4795-84EB-67C14A7B5D10}"/>
          </ac:picMkLst>
        </pc:picChg>
      </pc:sldChg>
      <pc:sldChg chg="new del">
        <pc:chgData name="Sapík Matyáš" userId="S::l20180107@ssptaji.cz::9c3d5d88-1c16-45bb-8865-34d91e62b2fa" providerId="AD" clId="Web-{BED9AEBE-C443-D8A2-5F93-673BA9A5B6BE}" dt="2021-11-13T21:48:16.216" v="2"/>
        <pc:sldMkLst>
          <pc:docMk/>
          <pc:sldMk cId="1401476363" sldId="257"/>
        </pc:sldMkLst>
      </pc:sldChg>
      <pc:sldChg chg="new">
        <pc:chgData name="Sapík Matyáš" userId="S::l20180107@ssptaji.cz::9c3d5d88-1c16-45bb-8865-34d91e62b2fa" providerId="AD" clId="Web-{BED9AEBE-C443-D8A2-5F93-673BA9A5B6BE}" dt="2021-11-13T21:49:22.376" v="6"/>
        <pc:sldMkLst>
          <pc:docMk/>
          <pc:sldMk cId="3255517113" sldId="257"/>
        </pc:sldMkLst>
      </pc:sldChg>
      <pc:sldChg chg="new">
        <pc:chgData name="Sapík Matyáš" userId="S::l20180107@ssptaji.cz::9c3d5d88-1c16-45bb-8865-34d91e62b2fa" providerId="AD" clId="Web-{BED9AEBE-C443-D8A2-5F93-673BA9A5B6BE}" dt="2021-11-13T21:49:24.751" v="7"/>
        <pc:sldMkLst>
          <pc:docMk/>
          <pc:sldMk cId="2972070128" sldId="258"/>
        </pc:sldMkLst>
      </pc:sldChg>
      <pc:sldChg chg="new del">
        <pc:chgData name="Sapík Matyáš" userId="S::l20180107@ssptaji.cz::9c3d5d88-1c16-45bb-8865-34d91e62b2fa" providerId="AD" clId="Web-{BED9AEBE-C443-D8A2-5F93-673BA9A5B6BE}" dt="2021-11-13T21:48:17.060" v="3"/>
        <pc:sldMkLst>
          <pc:docMk/>
          <pc:sldMk cId="3823649231" sldId="258"/>
        </pc:sldMkLst>
      </pc:sldChg>
      <pc:sldChg chg="new">
        <pc:chgData name="Sapík Matyáš" userId="S::l20180107@ssptaji.cz::9c3d5d88-1c16-45bb-8865-34d91e62b2fa" providerId="AD" clId="Web-{BED9AEBE-C443-D8A2-5F93-673BA9A5B6BE}" dt="2021-11-13T21:51:18.992" v="50"/>
        <pc:sldMkLst>
          <pc:docMk/>
          <pc:sldMk cId="398455277" sldId="259"/>
        </pc:sldMkLst>
      </pc:sldChg>
      <pc:sldMasterChg chg="del delSldLayout">
        <pc:chgData name="Sapík Matyáš" userId="S::l20180107@ssptaji.cz::9c3d5d88-1c16-45bb-8865-34d91e62b2fa" providerId="AD" clId="Web-{BED9AEBE-C443-D8A2-5F93-673BA9A5B6BE}" dt="2021-11-13T21:49:07.438" v="5"/>
        <pc:sldMasterMkLst>
          <pc:docMk/>
          <pc:sldMasterMk cId="137994757" sldId="2147483673"/>
        </pc:sldMasterMkLst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2613701990" sldId="2147483662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428294049" sldId="2147483663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2151744984" sldId="2147483664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874223417" sldId="2147483665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3160331743" sldId="2147483666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1961158071" sldId="2147483667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2451370931" sldId="2147483668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3147667754" sldId="2147483669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2255800975" sldId="2147483670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3135537669" sldId="2147483671"/>
          </pc:sldLayoutMkLst>
        </pc:sldLayoutChg>
        <pc:sldLayoutChg chg="del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137994757" sldId="2147483673"/>
            <pc:sldLayoutMk cId="1234512225" sldId="2147483672"/>
          </pc:sldLayoutMkLst>
        </pc:sldLayoutChg>
      </pc:sldMasterChg>
      <pc:sldMasterChg chg="add addSldLayout">
        <pc:chgData name="Sapík Matyáš" userId="S::l20180107@ssptaji.cz::9c3d5d88-1c16-45bb-8865-34d91e62b2fa" providerId="AD" clId="Web-{BED9AEBE-C443-D8A2-5F93-673BA9A5B6BE}" dt="2021-11-13T21:49:07.438" v="5"/>
        <pc:sldMasterMkLst>
          <pc:docMk/>
          <pc:sldMasterMk cId="3669475064" sldId="2147483710"/>
        </pc:sldMasterMkLst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4140975899" sldId="2147483699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3618874780" sldId="2147483700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2687375325" sldId="2147483701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1542890595" sldId="2147483702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1725800079" sldId="2147483703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2121936424" sldId="2147483704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198987489" sldId="2147483705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3908623203" sldId="2147483706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1765946957" sldId="2147483707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3658481529" sldId="2147483708"/>
          </pc:sldLayoutMkLst>
        </pc:sldLayoutChg>
        <pc:sldLayoutChg chg="add">
          <pc:chgData name="Sapík Matyáš" userId="S::l20180107@ssptaji.cz::9c3d5d88-1c16-45bb-8865-34d91e62b2fa" providerId="AD" clId="Web-{BED9AEBE-C443-D8A2-5F93-673BA9A5B6BE}" dt="2021-11-13T21:49:07.438" v="5"/>
          <pc:sldLayoutMkLst>
            <pc:docMk/>
            <pc:sldMasterMk cId="3669475064" sldId="2147483710"/>
            <pc:sldLayoutMk cId="1485393155" sldId="2147483709"/>
          </pc:sldLayoutMkLst>
        </pc:sldLayoutChg>
      </pc:sldMasterChg>
    </pc:docChg>
  </pc:docChgLst>
  <pc:docChgLst>
    <pc:chgData name="Řezníček Tomáš" userId="S::l20180106@ssptaji.cz::f7924ed6-bb41-4de7-86a1-0a620cabea54" providerId="AD" clId="Web-{020DAB96-9F60-EFB6-2E6F-CC71D7279B5F}"/>
    <pc:docChg chg="addSld modSld sldOrd">
      <pc:chgData name="Řezníček Tomáš" userId="S::l20180106@ssptaji.cz::f7924ed6-bb41-4de7-86a1-0a620cabea54" providerId="AD" clId="Web-{020DAB96-9F60-EFB6-2E6F-CC71D7279B5F}" dt="2021-12-04T10:33:18.018" v="948" actId="20577"/>
      <pc:docMkLst>
        <pc:docMk/>
      </pc:docMkLst>
      <pc:sldChg chg="modSp">
        <pc:chgData name="Řezníček Tomáš" userId="S::l20180106@ssptaji.cz::f7924ed6-bb41-4de7-86a1-0a620cabea54" providerId="AD" clId="Web-{020DAB96-9F60-EFB6-2E6F-CC71D7279B5F}" dt="2021-12-04T10:04:15.063" v="690" actId="20577"/>
        <pc:sldMkLst>
          <pc:docMk/>
          <pc:sldMk cId="3255517113" sldId="257"/>
        </pc:sldMkLst>
        <pc:spChg chg="mod">
          <ac:chgData name="Řezníček Tomáš" userId="S::l20180106@ssptaji.cz::f7924ed6-bb41-4de7-86a1-0a620cabea54" providerId="AD" clId="Web-{020DAB96-9F60-EFB6-2E6F-CC71D7279B5F}" dt="2021-12-04T10:04:15.063" v="690" actId="20577"/>
          <ac:spMkLst>
            <pc:docMk/>
            <pc:sldMk cId="3255517113" sldId="257"/>
            <ac:spMk id="3" creationId="{EB0ABDA3-F25F-4E85-93AE-1EE393FE3290}"/>
          </ac:spMkLst>
        </pc:spChg>
      </pc:sldChg>
      <pc:sldChg chg="modSp">
        <pc:chgData name="Řezníček Tomáš" userId="S::l20180106@ssptaji.cz::f7924ed6-bb41-4de7-86a1-0a620cabea54" providerId="AD" clId="Web-{020DAB96-9F60-EFB6-2E6F-CC71D7279B5F}" dt="2021-12-04T09:47:57.551" v="367" actId="20577"/>
        <pc:sldMkLst>
          <pc:docMk/>
          <pc:sldMk cId="3947679311" sldId="260"/>
        </pc:sldMkLst>
        <pc:spChg chg="mod">
          <ac:chgData name="Řezníček Tomáš" userId="S::l20180106@ssptaji.cz::f7924ed6-bb41-4de7-86a1-0a620cabea54" providerId="AD" clId="Web-{020DAB96-9F60-EFB6-2E6F-CC71D7279B5F}" dt="2021-12-04T09:47:57.551" v="367" actId="20577"/>
          <ac:spMkLst>
            <pc:docMk/>
            <pc:sldMk cId="3947679311" sldId="260"/>
            <ac:spMk id="3" creationId="{89F00D09-7610-4464-9817-014657C9EF17}"/>
          </ac:spMkLst>
        </pc:spChg>
      </pc:sldChg>
      <pc:sldChg chg="modSp">
        <pc:chgData name="Řezníček Tomáš" userId="S::l20180106@ssptaji.cz::f7924ed6-bb41-4de7-86a1-0a620cabea54" providerId="AD" clId="Web-{020DAB96-9F60-EFB6-2E6F-CC71D7279B5F}" dt="2021-12-04T09:30:57.586" v="128" actId="20577"/>
        <pc:sldMkLst>
          <pc:docMk/>
          <pc:sldMk cId="4043548311" sldId="263"/>
        </pc:sldMkLst>
        <pc:spChg chg="mod">
          <ac:chgData name="Řezníček Tomáš" userId="S::l20180106@ssptaji.cz::f7924ed6-bb41-4de7-86a1-0a620cabea54" providerId="AD" clId="Web-{020DAB96-9F60-EFB6-2E6F-CC71D7279B5F}" dt="2021-12-04T09:30:57.586" v="128" actId="20577"/>
          <ac:spMkLst>
            <pc:docMk/>
            <pc:sldMk cId="4043548311" sldId="263"/>
            <ac:spMk id="3" creationId="{62D6D0DE-9E12-4ED0-90F3-167F708EEA55}"/>
          </ac:spMkLst>
        </pc:spChg>
      </pc:sldChg>
      <pc:sldChg chg="modSp">
        <pc:chgData name="Řezníček Tomáš" userId="S::l20180106@ssptaji.cz::f7924ed6-bb41-4de7-86a1-0a620cabea54" providerId="AD" clId="Web-{020DAB96-9F60-EFB6-2E6F-CC71D7279B5F}" dt="2021-12-04T09:29:24.286" v="110" actId="20577"/>
        <pc:sldMkLst>
          <pc:docMk/>
          <pc:sldMk cId="4289551839" sldId="264"/>
        </pc:sldMkLst>
        <pc:spChg chg="mod">
          <ac:chgData name="Řezníček Tomáš" userId="S::l20180106@ssptaji.cz::f7924ed6-bb41-4de7-86a1-0a620cabea54" providerId="AD" clId="Web-{020DAB96-9F60-EFB6-2E6F-CC71D7279B5F}" dt="2021-12-04T09:29:24.286" v="110" actId="20577"/>
          <ac:spMkLst>
            <pc:docMk/>
            <pc:sldMk cId="4289551839" sldId="264"/>
            <ac:spMk id="3" creationId="{51156261-7793-4213-9DD0-32D07DBD880A}"/>
          </ac:spMkLst>
        </pc:spChg>
      </pc:sldChg>
      <pc:sldChg chg="addSp delSp modSp new ord">
        <pc:chgData name="Řezníček Tomáš" userId="S::l20180106@ssptaji.cz::f7924ed6-bb41-4de7-86a1-0a620cabea54" providerId="AD" clId="Web-{020DAB96-9F60-EFB6-2E6F-CC71D7279B5F}" dt="2021-12-04T09:57:34.521" v="481" actId="20577"/>
        <pc:sldMkLst>
          <pc:docMk/>
          <pc:sldMk cId="4083509543" sldId="266"/>
        </pc:sldMkLst>
        <pc:spChg chg="mod">
          <ac:chgData name="Řezníček Tomáš" userId="S::l20180106@ssptaji.cz::f7924ed6-bb41-4de7-86a1-0a620cabea54" providerId="AD" clId="Web-{020DAB96-9F60-EFB6-2E6F-CC71D7279B5F}" dt="2021-12-04T09:35:38.265" v="176" actId="20577"/>
          <ac:spMkLst>
            <pc:docMk/>
            <pc:sldMk cId="4083509543" sldId="266"/>
            <ac:spMk id="2" creationId="{6F001BBF-B72E-4686-8E60-BB376F680C50}"/>
          </ac:spMkLst>
        </pc:spChg>
        <pc:spChg chg="mod">
          <ac:chgData name="Řezníček Tomáš" userId="S::l20180106@ssptaji.cz::f7924ed6-bb41-4de7-86a1-0a620cabea54" providerId="AD" clId="Web-{020DAB96-9F60-EFB6-2E6F-CC71D7279B5F}" dt="2021-12-04T09:57:34.521" v="481" actId="20577"/>
          <ac:spMkLst>
            <pc:docMk/>
            <pc:sldMk cId="4083509543" sldId="266"/>
            <ac:spMk id="3" creationId="{F8CDF116-2747-4204-ABF7-2D61EFA3F4B7}"/>
          </ac:spMkLst>
        </pc:spChg>
        <pc:spChg chg="add del">
          <ac:chgData name="Řezníček Tomáš" userId="S::l20180106@ssptaji.cz::f7924ed6-bb41-4de7-86a1-0a620cabea54" providerId="AD" clId="Web-{020DAB96-9F60-EFB6-2E6F-CC71D7279B5F}" dt="2021-12-04T09:35:56.922" v="181"/>
          <ac:spMkLst>
            <pc:docMk/>
            <pc:sldMk cId="4083509543" sldId="266"/>
            <ac:spMk id="4" creationId="{61E41329-8AC2-41AC-A3BB-0A9642E5DB2B}"/>
          </ac:spMkLst>
        </pc:spChg>
      </pc:sldChg>
      <pc:sldChg chg="modSp new">
        <pc:chgData name="Řezníček Tomáš" userId="S::l20180106@ssptaji.cz::f7924ed6-bb41-4de7-86a1-0a620cabea54" providerId="AD" clId="Web-{020DAB96-9F60-EFB6-2E6F-CC71D7279B5F}" dt="2021-12-04T10:02:27.873" v="610" actId="20577"/>
        <pc:sldMkLst>
          <pc:docMk/>
          <pc:sldMk cId="1801672345" sldId="267"/>
        </pc:sldMkLst>
        <pc:spChg chg="mod">
          <ac:chgData name="Řezníček Tomáš" userId="S::l20180106@ssptaji.cz::f7924ed6-bb41-4de7-86a1-0a620cabea54" providerId="AD" clId="Web-{020DAB96-9F60-EFB6-2E6F-CC71D7279B5F}" dt="2021-12-04T09:57:53.677" v="485" actId="20577"/>
          <ac:spMkLst>
            <pc:docMk/>
            <pc:sldMk cId="1801672345" sldId="267"/>
            <ac:spMk id="2" creationId="{55164C03-CD18-4328-9C28-C35AF0594125}"/>
          </ac:spMkLst>
        </pc:spChg>
        <pc:spChg chg="mod">
          <ac:chgData name="Řezníček Tomáš" userId="S::l20180106@ssptaji.cz::f7924ed6-bb41-4de7-86a1-0a620cabea54" providerId="AD" clId="Web-{020DAB96-9F60-EFB6-2E6F-CC71D7279B5F}" dt="2021-12-04T10:02:27.873" v="610" actId="20577"/>
          <ac:spMkLst>
            <pc:docMk/>
            <pc:sldMk cId="1801672345" sldId="267"/>
            <ac:spMk id="3" creationId="{025843FA-E609-4D0D-B98C-60212502A9A3}"/>
          </ac:spMkLst>
        </pc:spChg>
      </pc:sldChg>
      <pc:sldChg chg="modSp new">
        <pc:chgData name="Řezníček Tomáš" userId="S::l20180106@ssptaji.cz::f7924ed6-bb41-4de7-86a1-0a620cabea54" providerId="AD" clId="Web-{020DAB96-9F60-EFB6-2E6F-CC71D7279B5F}" dt="2021-12-04T10:17:52.429" v="839" actId="20577"/>
        <pc:sldMkLst>
          <pc:docMk/>
          <pc:sldMk cId="1406214152" sldId="268"/>
        </pc:sldMkLst>
        <pc:spChg chg="mod">
          <ac:chgData name="Řezníček Tomáš" userId="S::l20180106@ssptaji.cz::f7924ed6-bb41-4de7-86a1-0a620cabea54" providerId="AD" clId="Web-{020DAB96-9F60-EFB6-2E6F-CC71D7279B5F}" dt="2021-12-04T10:08:03.163" v="696" actId="20577"/>
          <ac:spMkLst>
            <pc:docMk/>
            <pc:sldMk cId="1406214152" sldId="268"/>
            <ac:spMk id="2" creationId="{88453E80-097C-4B0E-80F8-1ABF0ABB1CAB}"/>
          </ac:spMkLst>
        </pc:spChg>
        <pc:spChg chg="mod">
          <ac:chgData name="Řezníček Tomáš" userId="S::l20180106@ssptaji.cz::f7924ed6-bb41-4de7-86a1-0a620cabea54" providerId="AD" clId="Web-{020DAB96-9F60-EFB6-2E6F-CC71D7279B5F}" dt="2021-12-04T10:17:52.429" v="839" actId="20577"/>
          <ac:spMkLst>
            <pc:docMk/>
            <pc:sldMk cId="1406214152" sldId="268"/>
            <ac:spMk id="3" creationId="{CBEC38C0-6B3F-4FD5-A530-67ECA54DDF68}"/>
          </ac:spMkLst>
        </pc:spChg>
      </pc:sldChg>
      <pc:sldChg chg="modSp new">
        <pc:chgData name="Řezníček Tomáš" userId="S::l20180106@ssptaji.cz::f7924ed6-bb41-4de7-86a1-0a620cabea54" providerId="AD" clId="Web-{020DAB96-9F60-EFB6-2E6F-CC71D7279B5F}" dt="2021-12-04T10:22:15.734" v="884" actId="20577"/>
        <pc:sldMkLst>
          <pc:docMk/>
          <pc:sldMk cId="3072342544" sldId="269"/>
        </pc:sldMkLst>
        <pc:spChg chg="mod">
          <ac:chgData name="Řezníček Tomáš" userId="S::l20180106@ssptaji.cz::f7924ed6-bb41-4de7-86a1-0a620cabea54" providerId="AD" clId="Web-{020DAB96-9F60-EFB6-2E6F-CC71D7279B5F}" dt="2021-12-04T10:17:59.273" v="841" actId="20577"/>
          <ac:spMkLst>
            <pc:docMk/>
            <pc:sldMk cId="3072342544" sldId="269"/>
            <ac:spMk id="2" creationId="{50BD466A-63E6-4584-8F37-918829CD3FA8}"/>
          </ac:spMkLst>
        </pc:spChg>
        <pc:spChg chg="mod">
          <ac:chgData name="Řezníček Tomáš" userId="S::l20180106@ssptaji.cz::f7924ed6-bb41-4de7-86a1-0a620cabea54" providerId="AD" clId="Web-{020DAB96-9F60-EFB6-2E6F-CC71D7279B5F}" dt="2021-12-04T10:22:15.734" v="884" actId="20577"/>
          <ac:spMkLst>
            <pc:docMk/>
            <pc:sldMk cId="3072342544" sldId="269"/>
            <ac:spMk id="3" creationId="{0B9CC8B0-8E31-4B94-99DA-68D80B8D8BB1}"/>
          </ac:spMkLst>
        </pc:spChg>
      </pc:sldChg>
      <pc:sldChg chg="modSp new ord">
        <pc:chgData name="Řezníček Tomáš" userId="S::l20180106@ssptaji.cz::f7924ed6-bb41-4de7-86a1-0a620cabea54" providerId="AD" clId="Web-{020DAB96-9F60-EFB6-2E6F-CC71D7279B5F}" dt="2021-12-04T10:33:18.018" v="948" actId="20577"/>
        <pc:sldMkLst>
          <pc:docMk/>
          <pc:sldMk cId="4167782295" sldId="270"/>
        </pc:sldMkLst>
        <pc:spChg chg="mod">
          <ac:chgData name="Řezníček Tomáš" userId="S::l20180106@ssptaji.cz::f7924ed6-bb41-4de7-86a1-0a620cabea54" providerId="AD" clId="Web-{020DAB96-9F60-EFB6-2E6F-CC71D7279B5F}" dt="2021-12-04T10:22:53.891" v="895" actId="20577"/>
          <ac:spMkLst>
            <pc:docMk/>
            <pc:sldMk cId="4167782295" sldId="270"/>
            <ac:spMk id="2" creationId="{0CF8D2A0-B629-4906-B991-B7CEB7DB5595}"/>
          </ac:spMkLst>
        </pc:spChg>
        <pc:spChg chg="mod">
          <ac:chgData name="Řezníček Tomáš" userId="S::l20180106@ssptaji.cz::f7924ed6-bb41-4de7-86a1-0a620cabea54" providerId="AD" clId="Web-{020DAB96-9F60-EFB6-2E6F-CC71D7279B5F}" dt="2021-12-04T10:33:18.018" v="948" actId="20577"/>
          <ac:spMkLst>
            <pc:docMk/>
            <pc:sldMk cId="4167782295" sldId="270"/>
            <ac:spMk id="3" creationId="{F9742676-E3C2-4604-B9A2-99AD9AF8E82A}"/>
          </ac:spMkLst>
        </pc:spChg>
      </pc:sldChg>
    </pc:docChg>
  </pc:docChgLst>
  <pc:docChgLst>
    <pc:chgData name="Řezníček Tomáš" userId="S::l20180106@ssptaji.cz::f7924ed6-bb41-4de7-86a1-0a620cabea54" providerId="AD" clId="Web-{D593C24D-5CA4-A95F-C4A5-94E1AD33317C}"/>
    <pc:docChg chg="modSld">
      <pc:chgData name="Řezníček Tomáš" userId="S::l20180106@ssptaji.cz::f7924ed6-bb41-4de7-86a1-0a620cabea54" providerId="AD" clId="Web-{D593C24D-5CA4-A95F-C4A5-94E1AD33317C}" dt="2021-12-04T21:27:33.456" v="16" actId="20577"/>
      <pc:docMkLst>
        <pc:docMk/>
      </pc:docMkLst>
      <pc:sldChg chg="modSp">
        <pc:chgData name="Řezníček Tomáš" userId="S::l20180106@ssptaji.cz::f7924ed6-bb41-4de7-86a1-0a620cabea54" providerId="AD" clId="Web-{D593C24D-5CA4-A95F-C4A5-94E1AD33317C}" dt="2021-12-04T21:26:53.080" v="14" actId="20577"/>
        <pc:sldMkLst>
          <pc:docMk/>
          <pc:sldMk cId="1947915003" sldId="265"/>
        </pc:sldMkLst>
        <pc:spChg chg="mod">
          <ac:chgData name="Řezníček Tomáš" userId="S::l20180106@ssptaji.cz::f7924ed6-bb41-4de7-86a1-0a620cabea54" providerId="AD" clId="Web-{D593C24D-5CA4-A95F-C4A5-94E1AD33317C}" dt="2021-12-04T21:26:53.080" v="14" actId="20577"/>
          <ac:spMkLst>
            <pc:docMk/>
            <pc:sldMk cId="1947915003" sldId="265"/>
            <ac:spMk id="3" creationId="{8D9EFC03-0A68-46F2-9E11-BD3CD577294A}"/>
          </ac:spMkLst>
        </pc:spChg>
      </pc:sldChg>
      <pc:sldChg chg="modSp">
        <pc:chgData name="Řezníček Tomáš" userId="S::l20180106@ssptaji.cz::f7924ed6-bb41-4de7-86a1-0a620cabea54" providerId="AD" clId="Web-{D593C24D-5CA4-A95F-C4A5-94E1AD33317C}" dt="2021-12-04T21:27:33.456" v="16" actId="20577"/>
        <pc:sldMkLst>
          <pc:docMk/>
          <pc:sldMk cId="3072342544" sldId="269"/>
        </pc:sldMkLst>
        <pc:spChg chg="mod">
          <ac:chgData name="Řezníček Tomáš" userId="S::l20180106@ssptaji.cz::f7924ed6-bb41-4de7-86a1-0a620cabea54" providerId="AD" clId="Web-{D593C24D-5CA4-A95F-C4A5-94E1AD33317C}" dt="2021-12-04T21:27:33.456" v="16" actId="20577"/>
          <ac:spMkLst>
            <pc:docMk/>
            <pc:sldMk cId="3072342544" sldId="269"/>
            <ac:spMk id="3" creationId="{0B9CC8B0-8E31-4B94-99DA-68D80B8D8BB1}"/>
          </ac:spMkLst>
        </pc:spChg>
      </pc:sldChg>
    </pc:docChg>
  </pc:docChgLst>
  <pc:docChgLst>
    <pc:chgData name="Řezníček Tomáš" userId="f7924ed6-bb41-4de7-86a1-0a620cabea54" providerId="ADAL" clId="{39E9510A-AC7E-412A-906D-74C89EA581CD}"/>
    <pc:docChg chg="undo redo custSel modSld">
      <pc:chgData name="Řezníček Tomáš" userId="f7924ed6-bb41-4de7-86a1-0a620cabea54" providerId="ADAL" clId="{39E9510A-AC7E-412A-906D-74C89EA581CD}" dt="2021-12-04T21:23:14.598" v="15" actId="9405"/>
      <pc:docMkLst>
        <pc:docMk/>
      </pc:docMkLst>
      <pc:sldChg chg="addSp delSp modSp mod">
        <pc:chgData name="Řezníček Tomáš" userId="f7924ed6-bb41-4de7-86a1-0a620cabea54" providerId="ADAL" clId="{39E9510A-AC7E-412A-906D-74C89EA581CD}" dt="2021-12-04T21:23:14.598" v="15" actId="9405"/>
        <pc:sldMkLst>
          <pc:docMk/>
          <pc:sldMk cId="398455277" sldId="259"/>
        </pc:sldMkLst>
        <pc:picChg chg="mod">
          <ac:chgData name="Řezníček Tomáš" userId="f7924ed6-bb41-4de7-86a1-0a620cabea54" providerId="ADAL" clId="{39E9510A-AC7E-412A-906D-74C89EA581CD}" dt="2021-12-04T21:23:11.867" v="11" actId="1076"/>
          <ac:picMkLst>
            <pc:docMk/>
            <pc:sldMk cId="398455277" sldId="259"/>
            <ac:picMk id="4" creationId="{A2030097-C93F-4FA5-98DD-602802438535}"/>
          </ac:picMkLst>
        </pc:picChg>
        <pc:inkChg chg="add del">
          <ac:chgData name="Řezníček Tomáš" userId="f7924ed6-bb41-4de7-86a1-0a620cabea54" providerId="ADAL" clId="{39E9510A-AC7E-412A-906D-74C89EA581CD}" dt="2021-12-04T21:22:07.133" v="5" actId="9405"/>
          <ac:inkMkLst>
            <pc:docMk/>
            <pc:sldMk cId="398455277" sldId="259"/>
            <ac:inkMk id="5" creationId="{C666780E-1D5E-4E30-91CD-0CAC7ECBA3BF}"/>
          </ac:inkMkLst>
        </pc:inkChg>
        <pc:inkChg chg="add del">
          <ac:chgData name="Řezníček Tomáš" userId="f7924ed6-bb41-4de7-86a1-0a620cabea54" providerId="ADAL" clId="{39E9510A-AC7E-412A-906D-74C89EA581CD}" dt="2021-12-04T21:22:06.597" v="4" actId="9405"/>
          <ac:inkMkLst>
            <pc:docMk/>
            <pc:sldMk cId="398455277" sldId="259"/>
            <ac:inkMk id="6" creationId="{32834FA5-0052-4E69-8103-76012E3E1191}"/>
          </ac:inkMkLst>
        </pc:inkChg>
        <pc:inkChg chg="add del">
          <ac:chgData name="Řezníček Tomáš" userId="f7924ed6-bb41-4de7-86a1-0a620cabea54" providerId="ADAL" clId="{39E9510A-AC7E-412A-906D-74C89EA581CD}" dt="2021-12-04T21:22:05.981" v="3" actId="9405"/>
          <ac:inkMkLst>
            <pc:docMk/>
            <pc:sldMk cId="398455277" sldId="259"/>
            <ac:inkMk id="7" creationId="{F28ACB32-039B-4280-A1C9-FF7C9A1FA153}"/>
          </ac:inkMkLst>
        </pc:inkChg>
        <pc:inkChg chg="add">
          <ac:chgData name="Řezníček Tomáš" userId="f7924ed6-bb41-4de7-86a1-0a620cabea54" providerId="ADAL" clId="{39E9510A-AC7E-412A-906D-74C89EA581CD}" dt="2021-12-04T21:22:35.811" v="6" actId="9405"/>
          <ac:inkMkLst>
            <pc:docMk/>
            <pc:sldMk cId="398455277" sldId="259"/>
            <ac:inkMk id="9" creationId="{DF3AB7B2-86AF-41C2-BDE1-0341DFE3F3AE}"/>
          </ac:inkMkLst>
        </pc:inkChg>
        <pc:inkChg chg="add">
          <ac:chgData name="Řezníček Tomáš" userId="f7924ed6-bb41-4de7-86a1-0a620cabea54" providerId="ADAL" clId="{39E9510A-AC7E-412A-906D-74C89EA581CD}" dt="2021-12-04T21:22:44.056" v="7" actId="9405"/>
          <ac:inkMkLst>
            <pc:docMk/>
            <pc:sldMk cId="398455277" sldId="259"/>
            <ac:inkMk id="10" creationId="{E96C5CB0-2A5B-417F-8A2E-3F3659069E97}"/>
          </ac:inkMkLst>
        </pc:inkChg>
        <pc:inkChg chg="add del">
          <ac:chgData name="Řezníček Tomáš" userId="f7924ed6-bb41-4de7-86a1-0a620cabea54" providerId="ADAL" clId="{39E9510A-AC7E-412A-906D-74C89EA581CD}" dt="2021-12-04T21:23:14.197" v="14" actId="9405"/>
          <ac:inkMkLst>
            <pc:docMk/>
            <pc:sldMk cId="398455277" sldId="259"/>
            <ac:inkMk id="12" creationId="{58BAEBE1-70D6-4D96-89CF-AF22504C7102}"/>
          </ac:inkMkLst>
        </pc:inkChg>
        <pc:inkChg chg="add del">
          <ac:chgData name="Řezníček Tomáš" userId="f7924ed6-bb41-4de7-86a1-0a620cabea54" providerId="ADAL" clId="{39E9510A-AC7E-412A-906D-74C89EA581CD}" dt="2021-12-04T21:23:14.598" v="15" actId="9405"/>
          <ac:inkMkLst>
            <pc:docMk/>
            <pc:sldMk cId="398455277" sldId="259"/>
            <ac:inkMk id="14" creationId="{1931A950-E3E7-4AC2-AE69-AFF6D2EC24B3}"/>
          </ac:inkMkLst>
        </pc:inkChg>
      </pc:sldChg>
    </pc:docChg>
  </pc:docChgLst>
  <pc:docChgLst>
    <pc:chgData name="Sapík Matyáš" userId="S::l20180107@ssptaji.cz::9c3d5d88-1c16-45bb-8865-34d91e62b2fa" providerId="AD" clId="Web-{D5129D65-9880-C717-837F-04A34C459BA3}"/>
    <pc:docChg chg="addSld modSld">
      <pc:chgData name="Sapík Matyáš" userId="S::l20180107@ssptaji.cz::9c3d5d88-1c16-45bb-8865-34d91e62b2fa" providerId="AD" clId="Web-{D5129D65-9880-C717-837F-04A34C459BA3}" dt="2021-12-04T21:24:15.860" v="352" actId="1076"/>
      <pc:docMkLst>
        <pc:docMk/>
      </pc:docMkLst>
      <pc:sldChg chg="modSp">
        <pc:chgData name="Sapík Matyáš" userId="S::l20180107@ssptaji.cz::9c3d5d88-1c16-45bb-8865-34d91e62b2fa" providerId="AD" clId="Web-{D5129D65-9880-C717-837F-04A34C459BA3}" dt="2021-12-04T21:24:15.860" v="352" actId="1076"/>
        <pc:sldMkLst>
          <pc:docMk/>
          <pc:sldMk cId="398455277" sldId="259"/>
        </pc:sldMkLst>
        <pc:inkChg chg="mod">
          <ac:chgData name="Sapík Matyáš" userId="S::l20180107@ssptaji.cz::9c3d5d88-1c16-45bb-8865-34d91e62b2fa" providerId="AD" clId="Web-{D5129D65-9880-C717-837F-04A34C459BA3}" dt="2021-12-04T21:24:15.860" v="352" actId="1076"/>
          <ac:inkMkLst>
            <pc:docMk/>
            <pc:sldMk cId="398455277" sldId="259"/>
            <ac:inkMk id="12" creationId="{58BAEBE1-70D6-4D96-89CF-AF22504C7102}"/>
          </ac:inkMkLst>
        </pc:inkChg>
      </pc:sldChg>
      <pc:sldChg chg="addSp modSp">
        <pc:chgData name="Sapík Matyáš" userId="S::l20180107@ssptaji.cz::9c3d5d88-1c16-45bb-8865-34d91e62b2fa" providerId="AD" clId="Web-{D5129D65-9880-C717-837F-04A34C459BA3}" dt="2021-12-04T20:44:17.730" v="199"/>
        <pc:sldMkLst>
          <pc:docMk/>
          <pc:sldMk cId="961346187" sldId="261"/>
        </pc:sldMkLst>
        <pc:spChg chg="mod">
          <ac:chgData name="Sapík Matyáš" userId="S::l20180107@ssptaji.cz::9c3d5d88-1c16-45bb-8865-34d91e62b2fa" providerId="AD" clId="Web-{D5129D65-9880-C717-837F-04A34C459BA3}" dt="2021-12-04T20:35:49.169" v="88" actId="20577"/>
          <ac:spMkLst>
            <pc:docMk/>
            <pc:sldMk cId="961346187" sldId="261"/>
            <ac:spMk id="3" creationId="{F67493BD-3811-4146-BDCE-F48CDBE925F6}"/>
          </ac:spMkLst>
        </pc:spChg>
        <pc:spChg chg="add mod">
          <ac:chgData name="Sapík Matyáš" userId="S::l20180107@ssptaji.cz::9c3d5d88-1c16-45bb-8865-34d91e62b2fa" providerId="AD" clId="Web-{D5129D65-9880-C717-837F-04A34C459BA3}" dt="2021-12-04T20:44:17.730" v="199"/>
          <ac:spMkLst>
            <pc:docMk/>
            <pc:sldMk cId="961346187" sldId="261"/>
            <ac:spMk id="4" creationId="{31441503-1BDA-440C-8D62-74D1A10DCAC8}"/>
          </ac:spMkLst>
        </pc:spChg>
        <pc:spChg chg="add mod">
          <ac:chgData name="Sapík Matyáš" userId="S::l20180107@ssptaji.cz::9c3d5d88-1c16-45bb-8865-34d91e62b2fa" providerId="AD" clId="Web-{D5129D65-9880-C717-837F-04A34C459BA3}" dt="2021-12-04T20:43:02.415" v="195" actId="20577"/>
          <ac:spMkLst>
            <pc:docMk/>
            <pc:sldMk cId="961346187" sldId="261"/>
            <ac:spMk id="5" creationId="{09A893C0-D908-4A08-8B3F-EC8733822F2C}"/>
          </ac:spMkLst>
        </pc:spChg>
      </pc:sldChg>
      <pc:sldChg chg="modSp">
        <pc:chgData name="Sapík Matyáš" userId="S::l20180107@ssptaji.cz::9c3d5d88-1c16-45bb-8865-34d91e62b2fa" providerId="AD" clId="Web-{D5129D65-9880-C717-837F-04A34C459BA3}" dt="2021-12-04T20:15:24.572" v="22" actId="20577"/>
        <pc:sldMkLst>
          <pc:docMk/>
          <pc:sldMk cId="3448937281" sldId="271"/>
        </pc:sldMkLst>
        <pc:spChg chg="mod">
          <ac:chgData name="Sapík Matyáš" userId="S::l20180107@ssptaji.cz::9c3d5d88-1c16-45bb-8865-34d91e62b2fa" providerId="AD" clId="Web-{D5129D65-9880-C717-837F-04A34C459BA3}" dt="2021-12-04T20:15:24.572" v="22" actId="20577"/>
          <ac:spMkLst>
            <pc:docMk/>
            <pc:sldMk cId="3448937281" sldId="271"/>
            <ac:spMk id="3" creationId="{3119765D-B634-4552-B48D-5B1F84322C61}"/>
          </ac:spMkLst>
        </pc:spChg>
      </pc:sldChg>
      <pc:sldChg chg="modSp new">
        <pc:chgData name="Sapík Matyáš" userId="S::l20180107@ssptaji.cz::9c3d5d88-1c16-45bb-8865-34d91e62b2fa" providerId="AD" clId="Web-{D5129D65-9880-C717-837F-04A34C459BA3}" dt="2021-12-04T21:13:30.092" v="349" actId="20577"/>
        <pc:sldMkLst>
          <pc:docMk/>
          <pc:sldMk cId="1172738863" sldId="273"/>
        </pc:sldMkLst>
        <pc:spChg chg="mod">
          <ac:chgData name="Sapík Matyáš" userId="S::l20180107@ssptaji.cz::9c3d5d88-1c16-45bb-8865-34d91e62b2fa" providerId="AD" clId="Web-{D5129D65-9880-C717-837F-04A34C459BA3}" dt="2021-12-04T20:53:46.855" v="239" actId="20577"/>
          <ac:spMkLst>
            <pc:docMk/>
            <pc:sldMk cId="1172738863" sldId="273"/>
            <ac:spMk id="2" creationId="{FFAC129D-7A2A-481D-97AE-75F8B6553BEE}"/>
          </ac:spMkLst>
        </pc:spChg>
        <pc:spChg chg="mod">
          <ac:chgData name="Sapík Matyáš" userId="S::l20180107@ssptaji.cz::9c3d5d88-1c16-45bb-8865-34d91e62b2fa" providerId="AD" clId="Web-{D5129D65-9880-C717-837F-04A34C459BA3}" dt="2021-12-04T21:13:30.092" v="349" actId="20577"/>
          <ac:spMkLst>
            <pc:docMk/>
            <pc:sldMk cId="1172738863" sldId="273"/>
            <ac:spMk id="3" creationId="{910E6535-F6DD-4D87-8512-8CB1D793AD0F}"/>
          </ac:spMkLst>
        </pc:spChg>
      </pc:sldChg>
      <pc:sldChg chg="modSp new">
        <pc:chgData name="Sapík Matyáš" userId="S::l20180107@ssptaji.cz::9c3d5d88-1c16-45bb-8865-34d91e62b2fa" providerId="AD" clId="Web-{D5129D65-9880-C717-837F-04A34C459BA3}" dt="2021-12-04T21:13:39.952" v="351" actId="20577"/>
        <pc:sldMkLst>
          <pc:docMk/>
          <pc:sldMk cId="3246576119" sldId="274"/>
        </pc:sldMkLst>
        <pc:spChg chg="mod">
          <ac:chgData name="Sapík Matyáš" userId="S::l20180107@ssptaji.cz::9c3d5d88-1c16-45bb-8865-34d91e62b2fa" providerId="AD" clId="Web-{D5129D65-9880-C717-837F-04A34C459BA3}" dt="2021-12-04T20:54:25.043" v="256" actId="20577"/>
          <ac:spMkLst>
            <pc:docMk/>
            <pc:sldMk cId="3246576119" sldId="274"/>
            <ac:spMk id="2" creationId="{F748C791-ED09-4FE9-BC96-C0206C4C4818}"/>
          </ac:spMkLst>
        </pc:spChg>
        <pc:spChg chg="mod">
          <ac:chgData name="Sapík Matyáš" userId="S::l20180107@ssptaji.cz::9c3d5d88-1c16-45bb-8865-34d91e62b2fa" providerId="AD" clId="Web-{D5129D65-9880-C717-837F-04A34C459BA3}" dt="2021-12-04T21:13:39.952" v="351" actId="20577"/>
          <ac:spMkLst>
            <pc:docMk/>
            <pc:sldMk cId="3246576119" sldId="274"/>
            <ac:spMk id="3" creationId="{92FF6851-43DD-4E98-9382-6883D555B0C6}"/>
          </ac:spMkLst>
        </pc:spChg>
      </pc:sldChg>
    </pc:docChg>
  </pc:docChgLst>
  <pc:docChgLst>
    <pc:chgData name="Sapík Matyáš" userId="S::l20180107@ssptaji.cz::9c3d5d88-1c16-45bb-8865-34d91e62b2fa" providerId="AD" clId="Web-{82B43961-59E1-A6BA-2532-F01F84DC8772}"/>
    <pc:docChg chg="addSld modSld">
      <pc:chgData name="Sapík Matyáš" userId="S::l20180107@ssptaji.cz::9c3d5d88-1c16-45bb-8865-34d91e62b2fa" providerId="AD" clId="Web-{82B43961-59E1-A6BA-2532-F01F84DC8772}" dt="2021-11-13T21:44:04.687" v="20"/>
      <pc:docMkLst>
        <pc:docMk/>
      </pc:docMkLst>
      <pc:sldChg chg="addSp modSp mod setBg modShow">
        <pc:chgData name="Sapík Matyáš" userId="S::l20180107@ssptaji.cz::9c3d5d88-1c16-45bb-8865-34d91e62b2fa" providerId="AD" clId="Web-{82B43961-59E1-A6BA-2532-F01F84DC8772}" dt="2021-11-13T21:43:28.108" v="11"/>
        <pc:sldMkLst>
          <pc:docMk/>
          <pc:sldMk cId="3799523001" sldId="256"/>
        </pc:sldMkLst>
        <pc:spChg chg="mod">
          <ac:chgData name="Sapík Matyáš" userId="S::l20180107@ssptaji.cz::9c3d5d88-1c16-45bb-8865-34d91e62b2fa" providerId="AD" clId="Web-{82B43961-59E1-A6BA-2532-F01F84DC8772}" dt="2021-11-13T21:43:28.108" v="11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28.108" v="11"/>
          <ac:spMkLst>
            <pc:docMk/>
            <pc:sldMk cId="3799523001" sldId="256"/>
            <ac:spMk id="3" creationId="{00000000-0000-0000-0000-000000000000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28.108" v="11"/>
          <ac:spMkLst>
            <pc:docMk/>
            <pc:sldMk cId="3799523001" sldId="256"/>
            <ac:spMk id="9" creationId="{C1DD1A8A-57D5-4A81-AD04-532B043C5611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28.108" v="11"/>
          <ac:spMkLst>
            <pc:docMk/>
            <pc:sldMk cId="3799523001" sldId="256"/>
            <ac:spMk id="11" creationId="{007891EC-4501-44ED-A8C8-B11B6DB767AB}"/>
          </ac:spMkLst>
        </pc:spChg>
        <pc:picChg chg="add">
          <ac:chgData name="Sapík Matyáš" userId="S::l20180107@ssptaji.cz::9c3d5d88-1c16-45bb-8865-34d91e62b2fa" providerId="AD" clId="Web-{82B43961-59E1-A6BA-2532-F01F84DC8772}" dt="2021-11-13T21:43:28.108" v="11"/>
          <ac:picMkLst>
            <pc:docMk/>
            <pc:sldMk cId="3799523001" sldId="256"/>
            <ac:picMk id="5" creationId="{7C4D3A00-2828-44D2-B171-1758BE937B0B}"/>
          </ac:picMkLst>
        </pc:picChg>
      </pc:sldChg>
      <pc:sldChg chg="addSp modSp new mod setBg">
        <pc:chgData name="Sapík Matyáš" userId="S::l20180107@ssptaji.cz::9c3d5d88-1c16-45bb-8865-34d91e62b2fa" providerId="AD" clId="Web-{82B43961-59E1-A6BA-2532-F01F84DC8772}" dt="2021-11-13T21:43:38.858" v="12"/>
        <pc:sldMkLst>
          <pc:docMk/>
          <pc:sldMk cId="272379207" sldId="257"/>
        </pc:sldMkLst>
        <pc:spChg chg="mo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2" creationId="{397991DB-DD7D-4D66-9820-A39A23B709E8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3" creationId="{DEB0061D-21AE-46F1-9009-D800F120675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38.858" v="12"/>
          <ac:spMkLst>
            <pc:docMk/>
            <pc:sldMk cId="272379207" sldId="257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44.233" v="13"/>
        <pc:sldMkLst>
          <pc:docMk/>
          <pc:sldMk cId="908815058" sldId="258"/>
        </pc:sldMkLst>
        <pc:spChg chg="mo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2" creationId="{955EDDA2-60A8-436C-9771-052D384A1E51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3" creationId="{26D3CA6F-D561-4911-B5D1-4B6CB92BBBC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4.233" v="13"/>
          <ac:spMkLst>
            <pc:docMk/>
            <pc:sldMk cId="908815058" sldId="258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47.952" v="14"/>
        <pc:sldMkLst>
          <pc:docMk/>
          <pc:sldMk cId="940481954" sldId="259"/>
        </pc:sldMkLst>
        <pc:spChg chg="mo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2" creationId="{4B063C38-348D-429D-9D9D-3CA8C42FC6AB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3" creationId="{B19B4CF4-784D-4A33-85B5-FCC5FAB5C9BF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47.952" v="14"/>
          <ac:spMkLst>
            <pc:docMk/>
            <pc:sldMk cId="940481954" sldId="259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50.358" v="15"/>
        <pc:sldMkLst>
          <pc:docMk/>
          <pc:sldMk cId="377150879" sldId="260"/>
        </pc:sldMkLst>
        <pc:spChg chg="mo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2" creationId="{3D67991A-F33D-4AC4-9BD7-561AD7BFB758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3" creationId="{2A713CC7-4423-485B-A19A-CA2A794F38F9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0.358" v="15"/>
          <ac:spMkLst>
            <pc:docMk/>
            <pc:sldMk cId="377150879" sldId="260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53.702" v="16"/>
        <pc:sldMkLst>
          <pc:docMk/>
          <pc:sldMk cId="794484562" sldId="261"/>
        </pc:sldMkLst>
        <pc:spChg chg="mo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2" creationId="{DE51A13B-D4A7-4DB5-9D78-C205D6E545F3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3" creationId="{8AC8DDAE-DAA0-4A9B-A933-C4293174E664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3.702" v="16"/>
          <ac:spMkLst>
            <pc:docMk/>
            <pc:sldMk cId="794484562" sldId="261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56.452" v="17"/>
        <pc:sldMkLst>
          <pc:docMk/>
          <pc:sldMk cId="184040900" sldId="262"/>
        </pc:sldMkLst>
        <pc:spChg chg="mo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2" creationId="{0D1E5992-3210-40EB-AB9E-5C9B24F3447A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3" creationId="{BFB15A27-20E5-4A1E-A8FC-151F89FC520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6.452" v="17"/>
          <ac:spMkLst>
            <pc:docMk/>
            <pc:sldMk cId="184040900" sldId="262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3:59.452" v="18"/>
        <pc:sldMkLst>
          <pc:docMk/>
          <pc:sldMk cId="1908835189" sldId="263"/>
        </pc:sldMkLst>
        <pc:spChg chg="mo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2" creationId="{9DEF7280-DA8C-4DDE-8140-BB94AA7CB444}"/>
          </ac:spMkLst>
        </pc:spChg>
        <pc:spChg chg="mo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3" creationId="{A34F1411-9949-46A2-8275-B151D7CDDE92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3:59.452" v="18"/>
          <ac:spMkLst>
            <pc:docMk/>
            <pc:sldMk cId="1908835189" sldId="263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4:02.155" v="19"/>
        <pc:sldMkLst>
          <pc:docMk/>
          <pc:sldMk cId="2894907807" sldId="264"/>
        </pc:sldMkLst>
        <pc:spChg chg="mo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2" creationId="{63E28E01-8351-406D-B2FB-490EF349D1BA}"/>
          </ac:spMkLst>
        </pc:spChg>
        <pc:spChg chg="mo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3" creationId="{A09CC57D-869A-468F-B63C-25FAAFF8734B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2.155" v="19"/>
          <ac:spMkLst>
            <pc:docMk/>
            <pc:sldMk cId="2894907807" sldId="264"/>
            <ac:spMk id="16" creationId="{1E547BA6-BAE0-43BB-A7CA-60F69CE252F0}"/>
          </ac:spMkLst>
        </pc:spChg>
      </pc:sldChg>
      <pc:sldChg chg="addSp modSp new mod setBg">
        <pc:chgData name="Sapík Matyáš" userId="S::l20180107@ssptaji.cz::9c3d5d88-1c16-45bb-8865-34d91e62b2fa" providerId="AD" clId="Web-{82B43961-59E1-A6BA-2532-F01F84DC8772}" dt="2021-11-13T21:44:04.687" v="20"/>
        <pc:sldMkLst>
          <pc:docMk/>
          <pc:sldMk cId="3320233036" sldId="265"/>
        </pc:sldMkLst>
        <pc:spChg chg="mo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2" creationId="{3DA4FC26-8ED8-4B45-84AC-9F0DF53C33C8}"/>
          </ac:spMkLst>
        </pc:spChg>
        <pc:spChg chg="mo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3" creationId="{048C0F10-947D-4037-BCE7-24374C509A95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8" creationId="{2B566528-1B12-4246-9431-5C2D7D081168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10" creationId="{2E80C965-DB6D-4F81-9E9E-B027384D0BD6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12" creationId="{A580F890-B085-4E95-96AA-55AEBEC5CE6E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14" creationId="{D3F51FEB-38FB-4F6C-9F7B-2F2AFAB65463}"/>
          </ac:spMkLst>
        </pc:spChg>
        <pc:spChg chg="add">
          <ac:chgData name="Sapík Matyáš" userId="S::l20180107@ssptaji.cz::9c3d5d88-1c16-45bb-8865-34d91e62b2fa" providerId="AD" clId="Web-{82B43961-59E1-A6BA-2532-F01F84DC8772}" dt="2021-11-13T21:44:04.687" v="20"/>
          <ac:spMkLst>
            <pc:docMk/>
            <pc:sldMk cId="3320233036" sldId="265"/>
            <ac:spMk id="16" creationId="{1E547BA6-BAE0-43BB-A7CA-60F69CE252F0}"/>
          </ac:spMkLst>
        </pc:spChg>
      </pc:sldChg>
    </pc:docChg>
  </pc:docChgLst>
  <pc:docChgLst>
    <pc:chgData name="Uživatel typu Host" userId="S::urn:spo:anon#a30b9d725adc2f34dcea7fb2559b1db4922c40b437849b74611186d14acd5ef0::" providerId="AD" clId="Web-{6322B6B8-9A56-41CF-88CA-1305C92FE518}"/>
    <pc:docChg chg="modSld">
      <pc:chgData name="Uživatel typu Host" userId="S::urn:spo:anon#a30b9d725adc2f34dcea7fb2559b1db4922c40b437849b74611186d14acd5ef0::" providerId="AD" clId="Web-{6322B6B8-9A56-41CF-88CA-1305C92FE518}" dt="2021-11-04T19:11:06.721" v="3" actId="20577"/>
      <pc:docMkLst>
        <pc:docMk/>
      </pc:docMkLst>
      <pc:sldChg chg="modSp">
        <pc:chgData name="Uživatel typu Host" userId="S::urn:spo:anon#a30b9d725adc2f34dcea7fb2559b1db4922c40b437849b74611186d14acd5ef0::" providerId="AD" clId="Web-{6322B6B8-9A56-41CF-88CA-1305C92FE518}" dt="2021-11-04T19:11:06.721" v="3" actId="20577"/>
        <pc:sldMkLst>
          <pc:docMk/>
          <pc:sldMk cId="3799523001" sldId="256"/>
        </pc:sldMkLst>
        <pc:spChg chg="mod">
          <ac:chgData name="Uživatel typu Host" userId="S::urn:spo:anon#a30b9d725adc2f34dcea7fb2559b1db4922c40b437849b74611186d14acd5ef0::" providerId="AD" clId="Web-{6322B6B8-9A56-41CF-88CA-1305C92FE518}" dt="2021-11-04T19:11:06.721" v="3" actId="20577"/>
          <ac:spMkLst>
            <pc:docMk/>
            <pc:sldMk cId="3799523001" sldId="256"/>
            <ac:spMk id="3" creationId="{00000000-0000-0000-0000-000000000000}"/>
          </ac:spMkLst>
        </pc:spChg>
      </pc:sldChg>
    </pc:docChg>
  </pc:docChgLst>
  <pc:docChgLst>
    <pc:chgData name="Řezníček Tomáš" userId="S::l20180106@ssptaji.cz::f7924ed6-bb41-4de7-86a1-0a620cabea54" providerId="AD" clId="Web-{1ED287E7-6FFB-C178-BA35-235DB2201ECD}"/>
    <pc:docChg chg="addSld modSld">
      <pc:chgData name="Řezníček Tomáš" userId="S::l20180106@ssptaji.cz::f7924ed6-bb41-4de7-86a1-0a620cabea54" providerId="AD" clId="Web-{1ED287E7-6FFB-C178-BA35-235DB2201ECD}" dt="2021-11-14T20:11:46.807" v="40" actId="20577"/>
      <pc:docMkLst>
        <pc:docMk/>
      </pc:docMkLst>
      <pc:sldChg chg="modSp">
        <pc:chgData name="Řezníček Tomáš" userId="S::l20180106@ssptaji.cz::f7924ed6-bb41-4de7-86a1-0a620cabea54" providerId="AD" clId="Web-{1ED287E7-6FFB-C178-BA35-235DB2201ECD}" dt="2021-11-14T20:02:32.795" v="5" actId="20577"/>
        <pc:sldMkLst>
          <pc:docMk/>
          <pc:sldMk cId="3255517113" sldId="257"/>
        </pc:sldMkLst>
        <pc:spChg chg="mod">
          <ac:chgData name="Řezníček Tomáš" userId="S::l20180106@ssptaji.cz::f7924ed6-bb41-4de7-86a1-0a620cabea54" providerId="AD" clId="Web-{1ED287E7-6FFB-C178-BA35-235DB2201ECD}" dt="2021-11-14T20:02:32.795" v="5" actId="20577"/>
          <ac:spMkLst>
            <pc:docMk/>
            <pc:sldMk cId="3255517113" sldId="257"/>
            <ac:spMk id="2" creationId="{B85C764B-9C0E-4BC3-B047-A17AF5A94959}"/>
          </ac:spMkLst>
        </pc:spChg>
      </pc:sldChg>
      <pc:sldChg chg="modSp">
        <pc:chgData name="Řezníček Tomáš" userId="S::l20180106@ssptaji.cz::f7924ed6-bb41-4de7-86a1-0a620cabea54" providerId="AD" clId="Web-{1ED287E7-6FFB-C178-BA35-235DB2201ECD}" dt="2021-11-14T20:02:38.826" v="9" actId="20577"/>
        <pc:sldMkLst>
          <pc:docMk/>
          <pc:sldMk cId="2972070128" sldId="258"/>
        </pc:sldMkLst>
        <pc:spChg chg="mod">
          <ac:chgData name="Řezníček Tomáš" userId="S::l20180106@ssptaji.cz::f7924ed6-bb41-4de7-86a1-0a620cabea54" providerId="AD" clId="Web-{1ED287E7-6FFB-C178-BA35-235DB2201ECD}" dt="2021-11-14T20:02:38.826" v="9" actId="20577"/>
          <ac:spMkLst>
            <pc:docMk/>
            <pc:sldMk cId="2972070128" sldId="258"/>
            <ac:spMk id="2" creationId="{FA238768-C767-4E8C-9F6F-1218989499AE}"/>
          </ac:spMkLst>
        </pc:spChg>
      </pc:sldChg>
      <pc:sldChg chg="modSp">
        <pc:chgData name="Řezníček Tomáš" userId="S::l20180106@ssptaji.cz::f7924ed6-bb41-4de7-86a1-0a620cabea54" providerId="AD" clId="Web-{1ED287E7-6FFB-C178-BA35-235DB2201ECD}" dt="2021-11-14T20:02:25.107" v="1" actId="20577"/>
        <pc:sldMkLst>
          <pc:docMk/>
          <pc:sldMk cId="398455277" sldId="259"/>
        </pc:sldMkLst>
        <pc:spChg chg="mod">
          <ac:chgData name="Řezníček Tomáš" userId="S::l20180106@ssptaji.cz::f7924ed6-bb41-4de7-86a1-0a620cabea54" providerId="AD" clId="Web-{1ED287E7-6FFB-C178-BA35-235DB2201ECD}" dt="2021-11-14T20:02:25.107" v="1" actId="20577"/>
          <ac:spMkLst>
            <pc:docMk/>
            <pc:sldMk cId="398455277" sldId="259"/>
            <ac:spMk id="2" creationId="{F60AFA3A-A8D0-4789-BA2B-0CA0E0A32AE5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06:39.238" v="15" actId="20577"/>
        <pc:sldMkLst>
          <pc:docMk/>
          <pc:sldMk cId="3947679311" sldId="260"/>
        </pc:sldMkLst>
        <pc:spChg chg="mod">
          <ac:chgData name="Řezníček Tomáš" userId="S::l20180106@ssptaji.cz::f7924ed6-bb41-4de7-86a1-0a620cabea54" providerId="AD" clId="Web-{1ED287E7-6FFB-C178-BA35-235DB2201ECD}" dt="2021-11-14T20:06:39.238" v="15" actId="20577"/>
          <ac:spMkLst>
            <pc:docMk/>
            <pc:sldMk cId="3947679311" sldId="260"/>
            <ac:spMk id="2" creationId="{15832090-725E-4267-9AE3-F4C6E80C89C4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10:22.118" v="25" actId="20577"/>
        <pc:sldMkLst>
          <pc:docMk/>
          <pc:sldMk cId="961346187" sldId="261"/>
        </pc:sldMkLst>
        <pc:spChg chg="mod">
          <ac:chgData name="Řezníček Tomáš" userId="S::l20180106@ssptaji.cz::f7924ed6-bb41-4de7-86a1-0a620cabea54" providerId="AD" clId="Web-{1ED287E7-6FFB-C178-BA35-235DB2201ECD}" dt="2021-11-14T20:10:22.118" v="25" actId="20577"/>
          <ac:spMkLst>
            <pc:docMk/>
            <pc:sldMk cId="961346187" sldId="261"/>
            <ac:spMk id="2" creationId="{775D0F88-F578-40E4-B2C3-0118EFB94AE0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10:34.587" v="28" actId="20577"/>
        <pc:sldMkLst>
          <pc:docMk/>
          <pc:sldMk cId="1444950536" sldId="262"/>
        </pc:sldMkLst>
        <pc:spChg chg="mod">
          <ac:chgData name="Řezníček Tomáš" userId="S::l20180106@ssptaji.cz::f7924ed6-bb41-4de7-86a1-0a620cabea54" providerId="AD" clId="Web-{1ED287E7-6FFB-C178-BA35-235DB2201ECD}" dt="2021-11-14T20:10:34.587" v="28" actId="20577"/>
          <ac:spMkLst>
            <pc:docMk/>
            <pc:sldMk cId="1444950536" sldId="262"/>
            <ac:spMk id="2" creationId="{B5A385F9-6705-4D57-9170-013A322ECCF9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11:02.259" v="32" actId="20577"/>
        <pc:sldMkLst>
          <pc:docMk/>
          <pc:sldMk cId="4043548311" sldId="263"/>
        </pc:sldMkLst>
        <pc:spChg chg="mod">
          <ac:chgData name="Řezníček Tomáš" userId="S::l20180106@ssptaji.cz::f7924ed6-bb41-4de7-86a1-0a620cabea54" providerId="AD" clId="Web-{1ED287E7-6FFB-C178-BA35-235DB2201ECD}" dt="2021-11-14T20:11:02.259" v="32" actId="20577"/>
          <ac:spMkLst>
            <pc:docMk/>
            <pc:sldMk cId="4043548311" sldId="263"/>
            <ac:spMk id="2" creationId="{11B3A215-3337-4F60-B378-D0042A4B4610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11:17.478" v="38" actId="20577"/>
        <pc:sldMkLst>
          <pc:docMk/>
          <pc:sldMk cId="4289551839" sldId="264"/>
        </pc:sldMkLst>
        <pc:spChg chg="mod">
          <ac:chgData name="Řezníček Tomáš" userId="S::l20180106@ssptaji.cz::f7924ed6-bb41-4de7-86a1-0a620cabea54" providerId="AD" clId="Web-{1ED287E7-6FFB-C178-BA35-235DB2201ECD}" dt="2021-11-14T20:11:17.478" v="38" actId="20577"/>
          <ac:spMkLst>
            <pc:docMk/>
            <pc:sldMk cId="4289551839" sldId="264"/>
            <ac:spMk id="2" creationId="{3EEE18B0-BB16-4552-AA9B-DF3B4B5A88BB}"/>
          </ac:spMkLst>
        </pc:spChg>
      </pc:sldChg>
      <pc:sldChg chg="modSp new">
        <pc:chgData name="Řezníček Tomáš" userId="S::l20180106@ssptaji.cz::f7924ed6-bb41-4de7-86a1-0a620cabea54" providerId="AD" clId="Web-{1ED287E7-6FFB-C178-BA35-235DB2201ECD}" dt="2021-11-14T20:11:46.807" v="40" actId="20577"/>
        <pc:sldMkLst>
          <pc:docMk/>
          <pc:sldMk cId="1947915003" sldId="265"/>
        </pc:sldMkLst>
        <pc:spChg chg="mod">
          <ac:chgData name="Řezníček Tomáš" userId="S::l20180106@ssptaji.cz::f7924ed6-bb41-4de7-86a1-0a620cabea54" providerId="AD" clId="Web-{1ED287E7-6FFB-C178-BA35-235DB2201ECD}" dt="2021-11-14T20:11:46.807" v="40" actId="20577"/>
          <ac:spMkLst>
            <pc:docMk/>
            <pc:sldMk cId="1947915003" sldId="265"/>
            <ac:spMk id="2" creationId="{858507BC-EE4C-416F-B21A-7B1AD11E8B31}"/>
          </ac:spMkLst>
        </pc:spChg>
      </pc:sldChg>
    </pc:docChg>
  </pc:docChgLst>
  <pc:docChgLst>
    <pc:chgData name="Řezníček Tomáš" userId="S::l20180106@ssptaji.cz::f7924ed6-bb41-4de7-86a1-0a620cabea54" providerId="AD" clId="Web-{05103A79-5E4C-8A67-F902-669C8C4689DF}"/>
    <pc:docChg chg="modSld">
      <pc:chgData name="Řezníček Tomáš" userId="S::l20180106@ssptaji.cz::f7924ed6-bb41-4de7-86a1-0a620cabea54" providerId="AD" clId="Web-{05103A79-5E4C-8A67-F902-669C8C4689DF}" dt="2021-12-03T13:25:00.271" v="50" actId="20577"/>
      <pc:docMkLst>
        <pc:docMk/>
      </pc:docMkLst>
      <pc:sldChg chg="modSp">
        <pc:chgData name="Řezníček Tomáš" userId="S::l20180106@ssptaji.cz::f7924ed6-bb41-4de7-86a1-0a620cabea54" providerId="AD" clId="Web-{05103A79-5E4C-8A67-F902-669C8C4689DF}" dt="2021-12-03T13:25:00.271" v="50" actId="20577"/>
        <pc:sldMkLst>
          <pc:docMk/>
          <pc:sldMk cId="3255517113" sldId="257"/>
        </pc:sldMkLst>
        <pc:spChg chg="mod">
          <ac:chgData name="Řezníček Tomáš" userId="S::l20180106@ssptaji.cz::f7924ed6-bb41-4de7-86a1-0a620cabea54" providerId="AD" clId="Web-{05103A79-5E4C-8A67-F902-669C8C4689DF}" dt="2021-12-03T13:25:00.271" v="50" actId="20577"/>
          <ac:spMkLst>
            <pc:docMk/>
            <pc:sldMk cId="3255517113" sldId="257"/>
            <ac:spMk id="2" creationId="{B85C764B-9C0E-4BC3-B047-A17AF5A94959}"/>
          </ac:spMkLst>
        </pc:spChg>
        <pc:spChg chg="mod">
          <ac:chgData name="Řezníček Tomáš" userId="S::l20180106@ssptaji.cz::f7924ed6-bb41-4de7-86a1-0a620cabea54" providerId="AD" clId="Web-{05103A79-5E4C-8A67-F902-669C8C4689DF}" dt="2021-12-03T13:24:58.146" v="48" actId="20577"/>
          <ac:spMkLst>
            <pc:docMk/>
            <pc:sldMk cId="3255517113" sldId="257"/>
            <ac:spMk id="3" creationId="{EB0ABDA3-F25F-4E85-93AE-1EE393FE3290}"/>
          </ac:spMkLst>
        </pc:spChg>
      </pc:sldChg>
    </pc:docChg>
  </pc:docChgLst>
  <pc:docChgLst>
    <pc:chgData clId="Web-{27CCD687-DED3-3BA7-9F1F-433CF1349B65}"/>
    <pc:docChg chg="modSld">
      <pc:chgData name="" userId="" providerId="" clId="Web-{27CCD687-DED3-3BA7-9F1F-433CF1349B65}" dt="2021-11-04T19:12:20.255" v="2" actId="20577"/>
      <pc:docMkLst>
        <pc:docMk/>
      </pc:docMkLst>
      <pc:sldChg chg="modSp">
        <pc:chgData name="" userId="" providerId="" clId="Web-{27CCD687-DED3-3BA7-9F1F-433CF1349B65}" dt="2021-11-04T19:12:20.255" v="2" actId="20577"/>
        <pc:sldMkLst>
          <pc:docMk/>
          <pc:sldMk cId="3799523001" sldId="256"/>
        </pc:sldMkLst>
        <pc:spChg chg="mod">
          <ac:chgData name="" userId="" providerId="" clId="Web-{27CCD687-DED3-3BA7-9F1F-433CF1349B65}" dt="2021-11-04T19:12:20.255" v="2" actId="20577"/>
          <ac:spMkLst>
            <pc:docMk/>
            <pc:sldMk cId="3799523001" sldId="256"/>
            <ac:spMk id="3" creationId="{00000000-0000-0000-0000-000000000000}"/>
          </ac:spMkLst>
        </pc:spChg>
      </pc:sldChg>
    </pc:docChg>
  </pc:docChgLst>
  <pc:docChgLst>
    <pc:chgData name="Sapík Matyáš" userId="S::l20180107@ssptaji.cz::9c3d5d88-1c16-45bb-8865-34d91e62b2fa" providerId="AD" clId="Web-{B8378315-2AC2-D772-5069-0CA498662AEF}"/>
    <pc:docChg chg="modSld">
      <pc:chgData name="Sapík Matyáš" userId="S::l20180107@ssptaji.cz::9c3d5d88-1c16-45bb-8865-34d91e62b2fa" providerId="AD" clId="Web-{B8378315-2AC2-D772-5069-0CA498662AEF}" dt="2021-11-04T19:11:50.799" v="1"/>
      <pc:docMkLst>
        <pc:docMk/>
      </pc:docMkLst>
      <pc:sldChg chg="addSp delSp">
        <pc:chgData name="Sapík Matyáš" userId="S::l20180107@ssptaji.cz::9c3d5d88-1c16-45bb-8865-34d91e62b2fa" providerId="AD" clId="Web-{B8378315-2AC2-D772-5069-0CA498662AEF}" dt="2021-11-04T19:11:50.799" v="1"/>
        <pc:sldMkLst>
          <pc:docMk/>
          <pc:sldMk cId="3799523001" sldId="256"/>
        </pc:sldMkLst>
        <pc:spChg chg="add del">
          <ac:chgData name="Sapík Matyáš" userId="S::l20180107@ssptaji.cz::9c3d5d88-1c16-45bb-8865-34d91e62b2fa" providerId="AD" clId="Web-{B8378315-2AC2-D772-5069-0CA498662AEF}" dt="2021-11-04T19:11:50.799" v="1"/>
          <ac:spMkLst>
            <pc:docMk/>
            <pc:sldMk cId="3799523001" sldId="256"/>
            <ac:spMk id="4" creationId="{79AE2C69-6D80-4CC0-93E9-52B61098B8B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21:22:35.810"/>
    </inkml:context>
    <inkml:brush xml:id="br0">
      <inkml:brushProperty name="width" value="0.05" units="cm"/>
      <inkml:brushProperty name="height" value="0.05" units="cm"/>
      <inkml:brushProperty name="color" value="#80FFFF"/>
    </inkml:brush>
  </inkml:definitions>
  <inkml:trace contextRef="#ctx0" brushRef="#br0">26 656 24575,'53'19'0,"-18"-14"0,52 0 0,-52-4 0,58 9 0,-28-1 0,-45-7 0,-1 1 0,0 0 0,0 1 0,34 13 0,-53-17 0,0 0 0,-1 0 0,1 0 0,-1 0 0,1 0 0,-1 0 0,1 0 0,0 0 0,-1 0 0,1 1 0,0-1 0,-1 0 0,1 0 0,0 0 0,-1 1 0,1-1 0,0 0 0,-1 1 0,1-1 0,0 0 0,-1 0 0,1 1 0,0-1 0,0 0 0,0 1 0,-1-1 0,1 1 0,0-1 0,0 0 0,0 1 0,0-1 0,0 1 0,0-1 0,0 0 0,0 1 0,0-1 0,0 1 0,0-1 0,0 0 0,0 1 0,0-1 0,0 1 0,0-1 0,0 0 0,0 1 0,1-1 0,-1 1 0,0-1 0,0 0 0,0 1 0,1-1 0,-1 0 0,0 1 0,1-1 0,-1 0 0,0 0 0,0 1 0,1-1 0,-1 0 0,0 0 0,1 1 0,-1-1 0,1 0 0,-1 0 0,0 0 0,2 0 0,-45 13 0,34-11 0,-118 24 0,8-3 0,54-9 0,150-16 0,5-15 0,0-4 0,149-55 0,-236 75 0,1 0 0,-1-1 0,0 1 0,0-1 0,0 0 0,-1 0 0,1 0 0,0 0 0,-1 0 0,1 0 0,-1-1 0,4-4 0,-6 6 0,1 1 0,-1-1 0,0 0 0,0 0 0,1 1 0,-1-1 0,0 0 0,0 1 0,0-1 0,0 0 0,0 0 0,0 1 0,0-1 0,0 0 0,-1 0 0,1 1 0,0-1 0,0 0 0,-1 1 0,1-1 0,0 0 0,-1 0 0,-23-17 0,-6 4 0,-1 1 0,-1 2 0,0 1 0,-51-8 0,-1 5 0,-1 4 0,-87 1 0,159 8 0,-50 3 0,59-3 0,1 1 0,-1-1 0,1 1 0,0 0 0,-1 0 0,1 0 0,0 0 0,0 0 0,0 1 0,0 0 0,0-1 0,0 1 0,0 0 0,-3 4 0,6-6 0,-1 1 0,1-1 0,0 1 0,0-1 0,-1 1 0,1-1 0,0 1 0,0-1 0,0 1 0,0-1 0,0 1 0,0-1 0,0 1 0,0 0 0,0-1 0,0 1 0,0-1 0,0 1 0,1-1 0,-1 1 0,0-1 0,0 1 0,0-1 0,1 1 0,-1-1 0,0 0 0,1 1 0,-1-1 0,0 1 0,1-1 0,-1 0 0,1 1 0,-1-1 0,0 0 0,1 1 0,-1-1 0,1 0 0,-1 0 0,1 1 0,-1-1 0,1 0 0,-1 0 0,1 0 0,-1 0 0,1 0 0,-1 0 0,1 0 0,0 0 0,29 7 0,36-3 0,96-4 0,-55-3 0,-81 1 0,0-1 0,0-2 0,-1 0 0,41-15 0,-30 9 0,-33 10 0,0-1 0,0 1 0,0 0 0,-1-1 0,1 1 0,0-1 0,-1 0 0,1 0 0,-1 0 0,0 0 0,0-1 0,0 1 0,0 0 0,0-1 0,0 0 0,0 1 0,-1-1 0,0 0 0,1 0 0,-1 0 0,0 0 0,0 0 0,-1 0 0,1 0 0,-1 0 0,1 0 0,-1 0 0,0 0 0,0 0 0,0 0 0,-1-1 0,0-4 0,0 3 0,0 0 0,0 0 0,-1-1 0,1 1 0,-1 0 0,0 0 0,0 1 0,-1-1 0,1 0 0,-1 1 0,0-1 0,-1 1 0,1 0 0,-1 0 0,1 0 0,-1 1 0,0-1 0,-8-4 0,-79-29 0,68 29 0,0-1 0,1 0 0,-41-25 0,-31-26 0,62 42 0,1-1 0,1-2 0,1-2 0,-27-25 0,38 30-88,10 11-125,0 0 0,1-1 0,0 0 1,0 0-1,-9-16 0,9 9-6613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21:22:44.055"/>
    </inkml:context>
    <inkml:brush xml:id="br0">
      <inkml:brushProperty name="width" value="0.35" units="cm"/>
      <inkml:brushProperty name="height" value="0.35" units="cm"/>
      <inkml:brushProperty name="color" value="#80FFFF"/>
    </inkml:brush>
  </inkml:definitions>
  <inkml:trace contextRef="#ctx0" brushRef="#br0">0 1 24575,'5'0'0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21:22:49.429"/>
    </inkml:context>
    <inkml:brush xml:id="br0">
      <inkml:brushProperty name="width" value="0.35" units="cm"/>
      <inkml:brushProperty name="height" value="0.35" units="cm"/>
      <inkml:brushProperty name="color" value="#80FFFF"/>
    </inkml:brush>
  </inkml:definitions>
  <inkml:trace contextRef="#ctx0" brushRef="#br0">1098 107 24575,'-49'-10'0,"46"9"0,-1-1 0,0 1 0,0 0 0,1 0 0,-1 0 0,0 1 0,0-1 0,0 1 0,0 0 0,0 0 0,0 0 0,0 1 0,0 0 0,0-1 0,1 1 0,-1 0 0,0 1 0,0-1 0,-4 3 0,-107 76 0,57-38 0,77-55 0,6-4 0,0 0 0,-2-2 0,0 0 0,24-28 0,-42 41 0,1 0 0,0 1 0,0 0 0,1 0 0,-1 0 0,1 1 0,0 0 0,0 0 0,0 1 0,1 0 0,-1 0 0,1 1 0,0 0 0,0 0 0,12-1 0,14 0 0,-1 2 0,51 5 0,-15-1 0,-25 0 0,-1 2 0,0 2 0,0 1 0,-1 3 0,61 23 0,57 15 0,-156-48 0,1 0 0,-1 0 0,1-1 0,-1 0 0,1 0 0,-1 0 0,1 0 0,-1 0 0,0-1 0,1 0 0,-1 0 0,0 0 0,1-1 0,-1 1 0,0-1 0,6-4 0,1-1 0,0-2 0,0 1 0,-1-2 0,10-10 0,-14 13 0,0 0 0,1 0 0,0 1 0,0 0 0,0 0 0,1 0 0,0 1 0,0 0 0,1 1 0,-1 0 0,18-6 0,-5 7 0,1 0 0,-1 1 0,1 2 0,-1 0 0,43 6 0,-10 4 0,59 20 0,-30-16 0,-66-12 0,0 0 0,0 1 0,0 1 0,21 8 0,-27-9 0,-1 2 0,0-1 0,-1 1 0,1 1 0,-1 0 0,12 10 0,-19-14 0,0-1 0,0 1 0,-1 0 0,1 0 0,-1 1 0,1-1 0,-1 0 0,0 0 0,0 1 0,0-1 0,0 0 0,0 1 0,-1-1 0,1 1 0,-1-1 0,0 1 0,1-1 0,-1 1 0,0 0 0,0-1 0,-1 1 0,1-1 0,-1 1 0,1-1 0,-1 1 0,0-1 0,0 1 0,0-1 0,0 0 0,0 0 0,0 1 0,-1-1 0,-2 3 0,-9 11 0,0 0 0,-2-1 0,0-1 0,0 0 0,-1-1 0,-1-1 0,-29 16 0,18-10 0,-48 40 0,-36 55 0,-29 26 0,104-108 0,-2-1 0,-1-1 0,-67 34 0,57-43 0,0-2 0,-101 22 0,133-36 0,-360 97 0,309-88 0,54-11 0,0 0 0,0 1 0,0 0 0,1 1 0,-1 1 0,1 0 0,0 1 0,-18 11 0,32-17 0,-1 1 0,0-1 0,0 1 0,0-1 0,0 1 0,0 0 0,1-1 0,-1 1 0,0 0 0,1 0 0,-1-1 0,0 1 0,1 0 0,-1 0 0,1 0 0,-1 0 0,1 0 0,0 0 0,-1-1 0,1 1 0,0 0 0,-1 0 0,1 0 0,0 0 0,0 0 0,0 0 0,0 0 0,0 1 0,0-1 0,0 0 0,1 0 0,-1-1 0,1 3 0,0-1 0,1 0 0,0 0 0,0 0 0,0 0 0,0 0 0,0 0 0,1-1 0,-1 1 0,1-1 0,-1 1 0,1-1 0,2 1 0,9 3 0,-1 0 0,1-1 0,29 4 0,52 3 0,-49-4 0,66 1 0,389-9 0,-487-1 0,-13-2 0,-23-9 0,-39-8 0,18 10 0,0 2 0,0 2 0,-62-3 0,74 9 0,-52-10 0,51 5 0,-49-1 0,-372 8 0,450-1 0,-1 0 0,1 0 0,0 0 0,0 0 0,-1 1 0,1-1 0,0 1 0,0 0 0,0 0 0,0 0 0,0 0 0,0 1 0,0-1 0,0 1 0,0 0 0,1-1 0,-1 1 0,0 1 0,1-1 0,-3 3 0,4-2 0,-1 0 0,1 0 0,-1 0 0,1 0 0,0 1 0,1-1 0,-1 0 0,1 1 0,-1-1 0,1 0 0,0 1 0,0-1 0,0 0 0,1 1 0,-1-1 0,1 0 0,0 1 0,-1-1 0,4 6 0,1 3 0,1-1 0,0 1 0,1-1 0,0-1 0,1 1 0,0-1 0,17 16 0,-14-15 0,0 1 0,-1 0 0,0 1 0,14 25 0,-15-22 0,2 1 0,0-1 0,0-1 0,2 0 0,0-1 0,0 0 0,2-1 0,-1 0 0,2-1 0,27 16 0,18 7 0,101 40 0,-159-74 0,88 40 0,2-5 0,189 46 0,-195-59 0,-66-16 0,0-1 0,1-1 0,-1-1 0,35 3 0,76 5 0,-86-6 0,53 1 0,-48-7 0,3-2 0,1 4 0,87 12 0,-98-8 0,1-2 0,-1-2 0,52-5 0,77 4 0,-168 0 0,0-1 0,0 1 0,0-1 0,-1 1 0,1 1 0,0-1 0,0 1 0,-1 0 0,1 0 0,-1 0 0,1 0 0,-1 1 0,7 5 0,-6-2 0,-1-1 0,0 1 0,-1-1 0,1 1 0,-1 0 0,0 0 0,0 0 0,-1 1 0,2 7 0,-2-8 0,1-1 0,-1 0 0,0 0 0,1-1 0,0 1 0,1-1 0,-1 1 0,0-1 0,1 0 0,0 0 0,0 0 0,1-1 0,7 6 0,6 1 0,0 0 0,28 10 0,-30-14 0,0 1 0,-1 1 0,27 17 0,-27-16 0,11 8 0,-26-16 0,0-1 0,1 1 0,-1-1 0,0 1 0,1-1 0,-1 1 0,0-1 0,0 1 0,1-1 0,-1 1 0,0-1 0,0 1 0,0-1 0,0 1 0,0-1 0,0 1 0,0 0 0,0-1 0,0 1 0,0-1 0,0 1 0,0-1 0,0 1 0,0-1 0,-1 1 0,1-1 0,0 1 0,0-1 0,-1 1 0,1-1 0,0 1 0,-1-1 0,1 1 0,0-1 0,-1 1 0,1-1 0,-1 0 0,1 1 0,0-1 0,-1 0 0,1 1 0,-1-1 0,1 0 0,-2 1 0,0 0 0,-1 0 0,1 1 0,0 0 0,0-1 0,0 1 0,0 0 0,0 0 0,0 0 0,0 1 0,1-1 0,-1 0 0,1 0 0,0 1 0,-1-1 0,1 1 0,0 0 0,0-1 0,1 1 0,-1 0 0,1-1 0,-1 1 0,1 4 0,0-3 0,1 0 0,0 0 0,0 0 0,1 0 0,-1 0 0,1 0 0,0-1 0,0 1 0,0 0 0,0-1 0,0 1 0,1-1 0,4 4 0,4 4 0,1 0 0,0-1 0,0-1 0,1 0 0,0-1 0,28 13 0,5-4 0,-1-3 0,2-1 0,93 12 0,-69-13 0,-51-7 0,-1-1 0,1-1 0,0-1 0,0-1 0,1 0 0,-1-1 0,0-2 0,22-3 0,-40 5 0,0-1 0,-1 1 0,1 0 0,0 0 0,-1-1 0,1 1 0,-1-1 0,1 0 0,0 1 0,-1-1 0,1 0 0,-1 0 0,0 0 0,1 0 0,-1 0 0,0 0 0,0 0 0,1-1 0,-1 1 0,0 0 0,0-1 0,0 1 0,-1 0 0,1-1 0,0 1 0,0-1 0,-1 0 0,1 1 0,-1-1 0,1 0 0,-1 1 0,0-1 0,0 0 0,0-1 0,-1 0 0,0 0 0,0 0 0,0 0 0,-1 0 0,1 0 0,-1 0 0,0 1 0,0-1 0,0 1 0,0-1 0,0 1 0,-1 0 0,1 0 0,-1 0 0,1 0 0,-1 0 0,-6-2 0,-29-13 0,-1 1 0,0 2 0,-66-14 0,94 26 0,-51-15 0,21 5 0,0 2 0,0 2 0,-64-5 0,71 11 0,-43-8 0,44 4 0,-51-1 0,43 6 0,-1-1 0,-51-9 0,27 3 0,0 2 0,-128 7 0,68 2 0,67-3 0,0-2 0,1 4 0,-93 13 0,-10 11 0,118-19 0,-1-2 0,1-2 0,-1-2 0,-47-5 0,-12 1 0,83 3 0,-15 0 0,1 0 0,0 3 0,-54 9 0,61-7 0,-46 3 0,45-6 0,-44 9 0,44-6 0,-46 3 0,-26 4 0,73-7 0,-1-2 0,-40 1 0,41-3 0,0 0 0,-47 10 0,31-4 0,-1-2 0,1-2 0,0-1 0,-51-6 0,-7 1 0,-59-10 0,106 6 0,-59 1 0,94 5 0,0-1 0,-34-8 0,-31-2 0,-32 12 0,205 23 0,-35-19 0,-1-2 0,70-6 0,-101 0 0,-1 0 0,1-2 0,-1 0 0,0-1 0,0-2 0,-1 0 0,0-1 0,-1-1 0,26-19 0,-35 21 0,-2 0 0,1-1 0,-1-1 0,-1 1 0,0-1 0,0 0 0,-1-1 0,-1 0 0,9-23 0,-11 23 0,2 0 0,0 1 0,0-1 0,1 1 0,0 0 0,1 1 0,0-1 0,1 1 0,0 1 0,15-14 0,-18 19 0,1 1 0,-1 0 0,1 1 0,0-1 0,0 1 0,0 0 0,0 1 0,0-1 0,0 1 0,12 0 0,71 3 0,-47 0 0,-10 1 0,0 1 0,0 1 0,36 12 0,45 7 0,-63-14 0,-1 2 0,-1 3 0,72 31 0,-36-13 0,-14-7 0,136 31 0,-54-30 0,-25-3 0,-35-9 0,-33-4 0,1-1 0,-31-4 0,58 4 0,-46-8 0,45 10 0,-12-1 0,0 0 0,-40-5 0,59 2 0,-66-6 0,0 1 0,27 6 0,14 2 0,72 13 0,-140-24 0,0 0 0,0 0 0,0 1 0,0-1 0,0 0 0,0 0 0,0 0 0,0 0 0,0 0 0,0 0 0,0 0 0,0 0 0,0 0 0,0 1 0,0-1 0,0 0 0,0 0 0,0 0 0,0 0 0,0 0 0,0 0 0,0 0 0,0 0 0,0 1 0,0-1 0,0 0 0,0 0 0,0 0 0,0 0 0,0 0 0,0 0 0,0 0 0,0 0 0,0 1 0,0-1 0,0 0 0,0 0 0,0 0 0,0 0 0,0 0 0,1 0 0,-1 0 0,0 0 0,0 0 0,0 0 0,0 0 0,0 0 0,0 0 0,0 0 0,0 0 0,0 0 0,1 0 0,-1 0 0,0 0 0,0 0 0,0 0 0,0 0 0,0 0 0,0 0 0,0 0 0,1 0 0,-1 0 0,0 0 0,0 0 0,0 0 0,0 0 0,0 0 0,-12 7 0,-17 2 0,-135 12 0,74-5 0,60-12 0,0 2 0,0 1 0,0 1 0,-45 19 0,54-17 0,0 1 0,1 1 0,0 1 0,1 1 0,1 1 0,0 0 0,1 1 0,1 1 0,0 1 0,-17 25 0,17-22-273,0-1 0,-1-1 0,-1-1 0,-23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21:22:54.337"/>
    </inkml:context>
    <inkml:brush xml:id="br0">
      <inkml:brushProperty name="width" value="0.35" units="cm"/>
      <inkml:brushProperty name="height" value="0.35" units="cm"/>
      <inkml:brushProperty name="color" value="#80FFFF"/>
    </inkml:brush>
  </inkml:definitions>
  <inkml:trace contextRef="#ctx0" brushRef="#br0">1 101 24575,'829'0'0,"-822"-1"0,-1 0 0,0 0 0,0 0 0,0-1 0,1 0 0,-1 0 0,-1-1 0,1 0 0,6-4 0,-5 3 0,0 1 0,0-1 0,0 1 0,1 1 0,12-4 0,174-20 0,-88 17 0,53-9 0,-145 15-1365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Wiki" TargetMode="External"/><Relationship Id="rId2" Type="http://schemas.openxmlformats.org/officeDocument/2006/relationships/hyperlink" Target="http://w-video.cz/digitalizace-skenovani/videoformaty/videonorm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imes.com/articles/170921/20160721/vhs-tapes-finally-dead-last-vcr-will-made-month.htm" TargetMode="External"/><Relationship Id="rId5" Type="http://schemas.openxmlformats.org/officeDocument/2006/relationships/hyperlink" Target="https://soubory.info/extension/mov" TargetMode="External"/><Relationship Id="rId4" Type="http://schemas.openxmlformats.org/officeDocument/2006/relationships/hyperlink" Target="https://www.digitalcitizen.life/what-screen-resolution-or-aspect-ratio-what-do-720p-1080i-1080p-me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3" descr="Close up of a red, blue and orange LED screen">
            <a:extLst>
              <a:ext uri="{FF2B5EF4-FFF2-40B4-BE49-F238E27FC236}">
                <a16:creationId xmlns:a16="http://schemas.microsoft.com/office/drawing/2014/main" id="{869DAA2B-CF6B-4795-84EB-67C14A7B5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621" r="6" b="296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Video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"/>
              </a:rPr>
              <a:t>Tomáš Řezníček, Matyáš </a:t>
            </a:r>
            <a:r>
              <a:rPr lang="my-MM">
                <a:solidFill>
                  <a:srgbClr val="FFFFFF"/>
                </a:solidFill>
                <a:cs typeface="Calibri"/>
              </a:rPr>
              <a:t>Sapík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832090-725E-4267-9AE3-F4C6E80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Média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F00D09-7610-4464-9817-014657C9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VHS </a:t>
            </a:r>
            <a:r>
              <a:rPr lang="cs-CZ" sz="2000"/>
              <a:t>(Video </a:t>
            </a:r>
            <a:r>
              <a:rPr lang="en-US" sz="2000"/>
              <a:t>Home System</a:t>
            </a:r>
            <a:r>
              <a:rPr lang="cs-CZ" sz="2000"/>
              <a:t>)</a:t>
            </a:r>
          </a:p>
          <a:p>
            <a:pPr lvl="1"/>
            <a:r>
              <a:rPr lang="cs-CZ" sz="1800"/>
              <a:t>1976, firma JVC</a:t>
            </a:r>
          </a:p>
          <a:p>
            <a:pPr lvl="1"/>
            <a:r>
              <a:rPr lang="cs-CZ" sz="1800"/>
              <a:t>Obraz se nahrává na pásku</a:t>
            </a:r>
          </a:p>
          <a:p>
            <a:pPr lvl="1"/>
            <a:r>
              <a:rPr lang="cs-CZ" sz="1800"/>
              <a:t>Nejčastěji 240 minut s rozlišením 576x240 a frekvencí 50Hz</a:t>
            </a:r>
          </a:p>
          <a:p>
            <a:r>
              <a:rPr lang="cs-CZ" sz="2000" b="1"/>
              <a:t>VCD </a:t>
            </a:r>
            <a:r>
              <a:rPr lang="cs-CZ" sz="2000"/>
              <a:t>(Video </a:t>
            </a:r>
            <a:r>
              <a:rPr lang="en-US" sz="2000"/>
              <a:t>Compact Disc</a:t>
            </a:r>
            <a:r>
              <a:rPr lang="cs-CZ" sz="2000"/>
              <a:t>)</a:t>
            </a:r>
          </a:p>
          <a:p>
            <a:pPr lvl="1"/>
            <a:r>
              <a:rPr lang="cs-CZ" sz="1800"/>
              <a:t>1982, firmy Philips a Sony</a:t>
            </a:r>
          </a:p>
          <a:p>
            <a:pPr lvl="1"/>
            <a:r>
              <a:rPr lang="cs-CZ" sz="1800"/>
              <a:t>Komprese MPEG-1</a:t>
            </a:r>
            <a:endParaRPr lang="cs-CZ" sz="1800">
              <a:highlight>
                <a:srgbClr val="FFFF00"/>
              </a:highlight>
            </a:endParaRPr>
          </a:p>
          <a:p>
            <a:pPr lvl="1"/>
            <a:r>
              <a:rPr lang="cs-CZ" sz="1800"/>
              <a:t>80 minut záznamu, velikost 700MB, rozlišení 352 x 240</a:t>
            </a:r>
          </a:p>
        </p:txBody>
      </p:sp>
    </p:spTree>
    <p:extLst>
      <p:ext uri="{BB962C8B-B14F-4D97-AF65-F5344CB8AC3E}">
        <p14:creationId xmlns:p14="http://schemas.microsoft.com/office/powerpoint/2010/main" val="394767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01BBF-B72E-4686-8E60-BB376F68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Média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CDF116-2747-4204-ABF7-2D61EFA3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DVD </a:t>
            </a:r>
            <a:r>
              <a:rPr lang="cs-CZ" sz="2000"/>
              <a:t>(Digital</a:t>
            </a:r>
            <a:r>
              <a:rPr lang="en-US" sz="2000"/>
              <a:t> Video Disc</a:t>
            </a:r>
            <a:r>
              <a:rPr lang="cs-CZ" sz="2000"/>
              <a:t>)</a:t>
            </a:r>
          </a:p>
          <a:p>
            <a:pPr lvl="1"/>
            <a:r>
              <a:rPr lang="cs-CZ" sz="1800"/>
              <a:t>1996, firmy Sony, Panasonic, Philips, Toshiba</a:t>
            </a:r>
          </a:p>
          <a:p>
            <a:pPr lvl="1"/>
            <a:r>
              <a:rPr lang="cs-CZ" sz="1800"/>
              <a:t>Komprese pomocí MPEG-2</a:t>
            </a:r>
          </a:p>
          <a:p>
            <a:pPr lvl="1"/>
            <a:r>
              <a:rPr lang="cs-CZ" sz="1800"/>
              <a:t>Rozlišení 720x480, velikost 4,7GB nebo 8,5GB</a:t>
            </a:r>
          </a:p>
          <a:p>
            <a:r>
              <a:rPr lang="cs-CZ" sz="2000" b="1"/>
              <a:t>HD DVD </a:t>
            </a:r>
            <a:r>
              <a:rPr lang="en-US" sz="2000"/>
              <a:t>(</a:t>
            </a:r>
            <a:r>
              <a:rPr lang="en-US" sz="2000">
                <a:ea typeface="+mn-lt"/>
                <a:cs typeface="+mn-lt"/>
              </a:rPr>
              <a:t>High Definition Digital Versatile Disc)</a:t>
            </a:r>
          </a:p>
          <a:p>
            <a:pPr lvl="1"/>
            <a:r>
              <a:rPr lang="cs-CZ" sz="1800"/>
              <a:t>2006, firma Toshiba</a:t>
            </a:r>
          </a:p>
          <a:p>
            <a:pPr lvl="1"/>
            <a:r>
              <a:rPr lang="cs-CZ" sz="1800"/>
              <a:t>Komprese H.262 (MPEG-2)</a:t>
            </a:r>
          </a:p>
          <a:p>
            <a:pPr lvl="1"/>
            <a:r>
              <a:rPr lang="cs-CZ" sz="1800"/>
              <a:t>1080p, velikost 15GB a 30GB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50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164C03-CD18-4328-9C28-C35AF059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Média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5843FA-E609-4D0D-B98C-60212502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/>
              <a:t>BLU-RAY DISC</a:t>
            </a:r>
          </a:p>
          <a:p>
            <a:pPr lvl="1"/>
            <a:r>
              <a:rPr lang="cs-CZ" sz="1800"/>
              <a:t>2006, firma Sony</a:t>
            </a:r>
          </a:p>
          <a:p>
            <a:pPr lvl="1"/>
            <a:r>
              <a:rPr lang="cs-CZ" sz="1800"/>
              <a:t>Komprese H.262 nebo H.264(MPEG-4)</a:t>
            </a:r>
          </a:p>
          <a:p>
            <a:pPr lvl="1"/>
            <a:r>
              <a:rPr lang="cs-CZ" sz="1800"/>
              <a:t>1080p ,velikost 25GB a 50GB</a:t>
            </a:r>
          </a:p>
        </p:txBody>
      </p:sp>
    </p:spTree>
    <p:extLst>
      <p:ext uri="{BB962C8B-B14F-4D97-AF65-F5344CB8AC3E}">
        <p14:creationId xmlns:p14="http://schemas.microsoft.com/office/powerpoint/2010/main" val="1801672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5D0F88-F578-40E4-B2C3-0118EFB9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Kodeky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7493BD-3811-4146-BDCE-F48CDBE9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</a:rPr>
              <a:t>je počítačový program nebo hardwarové zařízení, které kóduje a dekóduje video do/z určitého formátu, zpravidla za účelem zmenšení objemu dat</a:t>
            </a:r>
          </a:p>
          <a:p>
            <a:r>
              <a:rPr lang="cs-CZ">
                <a:ea typeface="+mn-lt"/>
                <a:cs typeface="+mn-lt"/>
              </a:rPr>
              <a:t>Takový video proud se pak běžně ukládá do tzv. multimediálního kontejneru, který umožňuje kombinovat různé multimediální datové proudy (audio, video, titulky) do jednoho souboru.</a:t>
            </a:r>
          </a:p>
          <a:p>
            <a:r>
              <a:rPr lang="cs-CZ">
                <a:ea typeface="+mn-lt"/>
                <a:cs typeface="+mn-lt"/>
              </a:rPr>
              <a:t>Kodeky se dají rozdělit několika způsoby. Základním je dělení na bezeztrátové a ztrátové.</a:t>
            </a:r>
            <a:endParaRPr lang="cs-CZ"/>
          </a:p>
          <a:p>
            <a:pPr marL="0" indent="0">
              <a:buNone/>
            </a:pPr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1441503-1BDA-440C-8D62-74D1A10DCAC8}"/>
              </a:ext>
            </a:extLst>
          </p:cNvPr>
          <p:cNvSpPr txBox="1"/>
          <p:nvPr/>
        </p:nvSpPr>
        <p:spPr>
          <a:xfrm>
            <a:off x="2438400" y="4226170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b="1">
                <a:solidFill>
                  <a:srgbClr val="9F5B6B"/>
                </a:solidFill>
              </a:rPr>
              <a:t>Bezeztrátové:</a:t>
            </a:r>
          </a:p>
          <a:p>
            <a:r>
              <a:rPr lang="en-US">
                <a:solidFill>
                  <a:srgbClr val="9F5B6B"/>
                </a:solidFill>
              </a:rPr>
              <a:t>Huffyuv</a:t>
            </a:r>
          </a:p>
          <a:p>
            <a:r>
              <a:rPr lang="cs-CZ">
                <a:solidFill>
                  <a:srgbClr val="9F5B6B"/>
                </a:solidFill>
              </a:rPr>
              <a:t>FFV1</a:t>
            </a:r>
          </a:p>
          <a:p>
            <a:r>
              <a:rPr lang="cs-CZ">
                <a:solidFill>
                  <a:srgbClr val="9F5B6B"/>
                </a:solidFill>
              </a:rPr>
              <a:t>Lagarith</a:t>
            </a:r>
          </a:p>
          <a:p>
            <a:r>
              <a:rPr lang="cs-CZ">
                <a:solidFill>
                  <a:srgbClr val="9F5B6B"/>
                </a:solidFill>
              </a:rPr>
              <a:t>LCL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9A893C0-D908-4A08-8B3F-EC8733822F2C}"/>
              </a:ext>
            </a:extLst>
          </p:cNvPr>
          <p:cNvSpPr txBox="1"/>
          <p:nvPr/>
        </p:nvSpPr>
        <p:spPr>
          <a:xfrm>
            <a:off x="7010399" y="4226170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b="1">
                <a:solidFill>
                  <a:srgbClr val="9F5B6B"/>
                </a:solidFill>
              </a:rPr>
              <a:t>Ztrátové:</a:t>
            </a:r>
          </a:p>
          <a:p>
            <a:r>
              <a:rPr lang="cs-CZ">
                <a:solidFill>
                  <a:srgbClr val="9F5B6B"/>
                </a:solidFill>
              </a:rPr>
              <a:t>DivX</a:t>
            </a:r>
          </a:p>
          <a:p>
            <a:r>
              <a:rPr lang="cs-CZ">
                <a:solidFill>
                  <a:srgbClr val="9F5B6B"/>
                </a:solidFill>
              </a:rPr>
              <a:t>Xvid</a:t>
            </a:r>
          </a:p>
          <a:p>
            <a:r>
              <a:rPr lang="cs-CZ">
                <a:solidFill>
                  <a:srgbClr val="9F5B6B"/>
                </a:solidFill>
              </a:rPr>
              <a:t>FFmpeg(MPEG-4)</a:t>
            </a:r>
          </a:p>
          <a:p>
            <a:r>
              <a:rPr lang="cs-CZ">
                <a:solidFill>
                  <a:srgbClr val="9F5B6B"/>
                </a:solidFill>
              </a:rPr>
              <a:t>Nerodigital</a:t>
            </a:r>
          </a:p>
        </p:txBody>
      </p:sp>
    </p:spTree>
    <p:extLst>
      <p:ext uri="{BB962C8B-B14F-4D97-AF65-F5344CB8AC3E}">
        <p14:creationId xmlns:p14="http://schemas.microsoft.com/office/powerpoint/2010/main" val="961346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C129D-7A2A-481D-97AE-75F8B655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Kodeky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E6535-F6DD-4D87-8512-8CB1D793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 noProof="1">
                <a:ea typeface="+mn-lt"/>
                <a:cs typeface="+mn-lt"/>
              </a:rPr>
              <a:t>Huffyuv</a:t>
            </a:r>
          </a:p>
          <a:p>
            <a:pPr lvl="1"/>
            <a:r>
              <a:rPr lang="cs-CZ" sz="1800" noProof="1">
                <a:ea typeface="+mn-lt"/>
                <a:cs typeface="+mn-lt"/>
              </a:rPr>
              <a:t>Ke kompresi videa využívá tento kodek Huffmanova kódování, které je založeno na různé četnosti znaků </a:t>
            </a:r>
            <a:endParaRPr lang="cs-CZ" sz="1800" noProof="1"/>
          </a:p>
          <a:p>
            <a:pPr lvl="1"/>
            <a:r>
              <a:rPr lang="cs-CZ" sz="1800" noProof="1">
                <a:ea typeface="+mn-lt"/>
                <a:cs typeface="+mn-lt"/>
              </a:rPr>
              <a:t>jeho výhodou je rychlá komprese i dekomprese, menší paměťové nároky a volné (nezpoplatněné) používání </a:t>
            </a:r>
          </a:p>
          <a:p>
            <a:pPr lvl="1"/>
            <a:r>
              <a:rPr lang="cs-CZ" sz="1800" noProof="1">
                <a:ea typeface="+mn-lt"/>
                <a:cs typeface="+mn-lt"/>
              </a:rPr>
              <a:t>Nevýhodou je především nízký kompresní poměr (v nejlepších případech jde přibližně o 1:2,5)</a:t>
            </a:r>
            <a:endParaRPr lang="cs-CZ" sz="1800" noProof="1"/>
          </a:p>
        </p:txBody>
      </p:sp>
    </p:spTree>
    <p:extLst>
      <p:ext uri="{BB962C8B-B14F-4D97-AF65-F5344CB8AC3E}">
        <p14:creationId xmlns:p14="http://schemas.microsoft.com/office/powerpoint/2010/main" val="117273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8C791-ED09-4FE9-BC96-C0206C4C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Kodeky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FF6851-43DD-4E98-9382-6883D555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 noProof="1">
                <a:ea typeface="+mn-lt"/>
                <a:cs typeface="+mn-lt"/>
              </a:rPr>
              <a:t>DivX</a:t>
            </a:r>
            <a:endParaRPr lang="cs-CZ" b="1" noProof="1">
              <a:ea typeface="+mn-lt"/>
              <a:cs typeface="+mn-lt"/>
            </a:endParaRPr>
          </a:p>
          <a:p>
            <a:pPr lvl="1"/>
            <a:r>
              <a:rPr lang="cs-CZ" sz="1800" noProof="1">
                <a:ea typeface="+mn-lt"/>
                <a:cs typeface="+mn-lt"/>
              </a:rPr>
              <a:t>Kodek DivX používá standardní kompresi MPEG-4 ASP, nikoli vlastní formát videa, je tudíž kompatibilní s ostatními MPEG-4 ASP kodeky.</a:t>
            </a:r>
          </a:p>
          <a:p>
            <a:pPr lvl="1"/>
            <a:r>
              <a:rPr lang="cs-CZ" sz="1800" noProof="1"/>
              <a:t>První verze kodeku DivX byla verze 4.0, t</a:t>
            </a:r>
            <a:r>
              <a:rPr lang="cs-CZ" sz="1800" noProof="1">
                <a:ea typeface="+mn-lt"/>
                <a:cs typeface="+mn-lt"/>
              </a:rPr>
              <a:t>a byla původně vytvářena pod hlavičkou Project Mayo jako open source projekt OpenDivX, který byl odpovědí na tehdy populární kodek „DivX ;-) 3.11 Alpha“, což byl nelegálně upravený MPEG-4 kodek Microsoftu</a:t>
            </a:r>
          </a:p>
          <a:p>
            <a:pPr lvl="1"/>
            <a:r>
              <a:rPr lang="cs-CZ" sz="1800" noProof="1">
                <a:ea typeface="+mn-lt"/>
                <a:cs typeface="+mn-lt"/>
              </a:rPr>
              <a:t>Verzi 6 firma vypustila v polovině roku 2005. Byla distribuována ve dvou verzích – Play Bundle a Create Bundle</a:t>
            </a:r>
          </a:p>
          <a:p>
            <a:pPr lvl="1"/>
            <a:r>
              <a:rPr lang="cs-CZ" sz="1800" noProof="1">
                <a:ea typeface="+mn-lt"/>
                <a:cs typeface="+mn-lt"/>
              </a:rPr>
              <a:t>Od verze 7 kodek DivX podporuje i kompresi videa H.264</a:t>
            </a:r>
            <a:endParaRPr lang="cs-CZ" sz="1800" noProof="1"/>
          </a:p>
        </p:txBody>
      </p:sp>
    </p:spTree>
    <p:extLst>
      <p:ext uri="{BB962C8B-B14F-4D97-AF65-F5344CB8AC3E}">
        <p14:creationId xmlns:p14="http://schemas.microsoft.com/office/powerpoint/2010/main" val="3246576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B0FDF-02F7-4DEF-A898-6CD1B3C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Kamery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F8D4E3-47C3-49A4-BB10-B97D9E07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>
                <a:ea typeface="+mn-lt"/>
                <a:cs typeface="+mn-lt"/>
              </a:rPr>
              <a:t>Mini DV</a:t>
            </a:r>
            <a:r>
              <a:rPr lang="en-US" sz="2000" b="1">
                <a:ea typeface="+mn-lt"/>
                <a:cs typeface="+mn-lt"/>
              </a:rPr>
              <a:t> </a:t>
            </a:r>
            <a:endParaRPr lang="cs-CZ" sz="2000" b="1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Záznam na magnetickou pásku</a:t>
            </a:r>
            <a:r>
              <a:rPr lang="en-US" sz="1800">
                <a:ea typeface="+mn-lt"/>
                <a:cs typeface="+mn-lt"/>
              </a:rPr>
              <a:t> </a:t>
            </a:r>
            <a:endParaRPr lang="cs-CZ" sz="1800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Bez komprese</a:t>
            </a:r>
            <a:r>
              <a:rPr lang="en-US" sz="1800">
                <a:ea typeface="+mn-lt"/>
                <a:cs typeface="+mn-lt"/>
              </a:rPr>
              <a:t> </a:t>
            </a:r>
            <a:endParaRPr lang="cs-CZ" sz="1800">
              <a:ea typeface="+mn-lt"/>
              <a:cs typeface="+mn-lt"/>
            </a:endParaRPr>
          </a:p>
          <a:p>
            <a:endParaRPr lang="cs-CZ">
              <a:ea typeface="+mn-lt"/>
              <a:cs typeface="+mn-lt"/>
            </a:endParaRPr>
          </a:p>
          <a:p>
            <a:r>
              <a:rPr lang="cs-CZ" sz="2000" b="1">
                <a:ea typeface="+mn-lt"/>
                <a:cs typeface="+mn-lt"/>
              </a:rPr>
              <a:t>Mini DVD</a:t>
            </a:r>
            <a:r>
              <a:rPr lang="en-US" sz="2000" b="1">
                <a:ea typeface="+mn-lt"/>
                <a:cs typeface="+mn-lt"/>
              </a:rPr>
              <a:t> </a:t>
            </a:r>
            <a:endParaRPr lang="cs-CZ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Přímé vypalování na mini DVD disk</a:t>
            </a:r>
            <a:r>
              <a:rPr lang="en-US" sz="1800">
                <a:ea typeface="+mn-lt"/>
                <a:cs typeface="+mn-lt"/>
              </a:rPr>
              <a:t> </a:t>
            </a:r>
            <a:endParaRPr lang="cs-CZ" sz="1800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Krátká doba záznamu</a:t>
            </a:r>
          </a:p>
          <a:p>
            <a:endParaRPr lang="cs-CZ">
              <a:ea typeface="+mn-lt"/>
              <a:cs typeface="+mn-lt"/>
            </a:endParaRP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059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A385F9-6705-4D57-9170-013A322E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Kamery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AAC20C-A4B6-46E1-9EE9-DE3A0376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>
                <a:ea typeface="+mn-lt"/>
                <a:cs typeface="+mn-lt"/>
              </a:rPr>
              <a:t>HDD </a:t>
            </a:r>
          </a:p>
          <a:p>
            <a:pPr lvl="1"/>
            <a:r>
              <a:rPr lang="cs-CZ" sz="1800">
                <a:ea typeface="+mn-lt"/>
                <a:cs typeface="+mn-lt"/>
              </a:rPr>
              <a:t>Dlouhá doba záznamu </a:t>
            </a:r>
          </a:p>
          <a:p>
            <a:pPr lvl="1"/>
            <a:r>
              <a:rPr lang="cs-CZ" sz="1800">
                <a:ea typeface="+mn-lt"/>
                <a:cs typeface="+mn-lt"/>
              </a:rPr>
              <a:t>Náchylnost k poškození v důsledku otřesů a nárazů </a:t>
            </a:r>
          </a:p>
          <a:p>
            <a:pPr lvl="1">
              <a:spcBef>
                <a:spcPts val="1000"/>
              </a:spcBef>
            </a:pPr>
            <a:r>
              <a:rPr lang="cs-CZ" sz="1800">
                <a:ea typeface="+mn-lt"/>
                <a:cs typeface="+mn-lt"/>
              </a:rPr>
              <a:t>Energeticky náročné </a:t>
            </a:r>
          </a:p>
          <a:p>
            <a:endParaRPr lang="cs-CZ">
              <a:ea typeface="+mn-lt"/>
              <a:cs typeface="+mn-lt"/>
            </a:endParaRPr>
          </a:p>
          <a:p>
            <a:r>
              <a:rPr lang="cs-CZ" sz="2000" b="1">
                <a:ea typeface="+mn-lt"/>
                <a:cs typeface="+mn-lt"/>
              </a:rPr>
              <a:t>Paměťové karty</a:t>
            </a:r>
            <a:r>
              <a:rPr lang="en-US">
                <a:ea typeface="+mn-lt"/>
                <a:cs typeface="+mn-lt"/>
              </a:rPr>
              <a:t> </a:t>
            </a:r>
            <a:endParaRPr lang="cs-CZ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Pomalý zápis pro plynulé video vysoké kvality  -&gt; nižší kvalita</a:t>
            </a:r>
            <a:r>
              <a:rPr lang="en-US" sz="1800">
                <a:ea typeface="+mn-lt"/>
                <a:cs typeface="+mn-lt"/>
              </a:rPr>
              <a:t> </a:t>
            </a:r>
            <a:endParaRPr lang="cs-CZ" sz="1800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Energeticky méně náročné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950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3A215-3337-4F60-B378-D0042A4B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</a:t>
            </a:r>
            <a:r>
              <a:rPr lang="cs-CZ" sz="4000"/>
              <a:t>ř</a:t>
            </a:r>
            <a:r>
              <a:rPr lang="cs-CZ"/>
              <a:t>ih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D6D0DE-9E12-4ED0-90F3-167F708E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Lineární </a:t>
            </a:r>
          </a:p>
          <a:p>
            <a:pPr lvl="1"/>
            <a:r>
              <a:rPr lang="cs-CZ" sz="2000"/>
              <a:t>Filmová páska - nelze vrátit změny (zastaralé)</a:t>
            </a:r>
          </a:p>
          <a:p>
            <a:r>
              <a:rPr lang="cs-CZ" sz="2000" b="1"/>
              <a:t>Nelineární</a:t>
            </a:r>
            <a:r>
              <a:rPr lang="cs-CZ" sz="2000"/>
              <a:t> </a:t>
            </a:r>
          </a:p>
          <a:p>
            <a:pPr lvl="1"/>
            <a:r>
              <a:rPr lang="cs-CZ" sz="2000"/>
              <a:t>Pomocí PC (modernější)</a:t>
            </a:r>
          </a:p>
        </p:txBody>
      </p:sp>
    </p:spTree>
    <p:extLst>
      <p:ext uri="{BB962C8B-B14F-4D97-AF65-F5344CB8AC3E}">
        <p14:creationId xmlns:p14="http://schemas.microsoft.com/office/powerpoint/2010/main" val="404354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E18B0-BB16-4552-AA9B-DF3B4B5A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</a:t>
            </a:r>
            <a:r>
              <a:rPr lang="cs-CZ" sz="4000"/>
              <a:t>ž</a:t>
            </a:r>
            <a:r>
              <a:rPr lang="cs-CZ"/>
              <a:t>ívaný sw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156261-7793-4213-9DD0-32D07DBD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Placené</a:t>
            </a:r>
          </a:p>
          <a:p>
            <a:pPr lvl="1"/>
            <a:r>
              <a:rPr lang="cs-CZ" sz="1800" noProof="1"/>
              <a:t>Adobe Premiere</a:t>
            </a:r>
          </a:p>
          <a:p>
            <a:pPr lvl="1"/>
            <a:r>
              <a:rPr lang="cs-CZ" sz="1800" noProof="1"/>
              <a:t>Adobe After Effect</a:t>
            </a:r>
          </a:p>
          <a:p>
            <a:pPr lvl="1"/>
            <a:r>
              <a:rPr lang="cs-CZ" sz="1800" noProof="1"/>
              <a:t>Sony Vegas</a:t>
            </a:r>
          </a:p>
          <a:p>
            <a:r>
              <a:rPr lang="cs-CZ" sz="2000" b="1" noProof="1"/>
              <a:t>Neplacené</a:t>
            </a:r>
          </a:p>
          <a:p>
            <a:pPr lvl="1"/>
            <a:r>
              <a:rPr lang="cs-CZ" sz="1800" noProof="1"/>
              <a:t>Movie Maker</a:t>
            </a:r>
          </a:p>
          <a:p>
            <a:pPr lvl="1"/>
            <a:r>
              <a:rPr lang="cs-CZ" sz="1800" noProof="1"/>
              <a:t>Davinci Resolve</a:t>
            </a:r>
          </a:p>
          <a:p>
            <a:pPr lvl="1"/>
            <a:r>
              <a:rPr lang="cs-CZ" sz="1800" noProof="1"/>
              <a:t>Pinnacle Studio</a:t>
            </a:r>
          </a:p>
        </p:txBody>
      </p:sp>
    </p:spTree>
    <p:extLst>
      <p:ext uri="{BB962C8B-B14F-4D97-AF65-F5344CB8AC3E}">
        <p14:creationId xmlns:p14="http://schemas.microsoft.com/office/powerpoint/2010/main" val="428955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0AFA3A-A8D0-4789-BA2B-0CA0E0A3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" y="1039530"/>
            <a:ext cx="3918652" cy="883591"/>
          </a:xfrm>
        </p:spPr>
        <p:txBody>
          <a:bodyPr anchor="b">
            <a:normAutofit/>
          </a:bodyPr>
          <a:lstStyle/>
          <a:p>
            <a:r>
              <a:rPr lang="cs-CZ"/>
              <a:t>Video normy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60B4E-31B3-4512-9D43-387FAB1C5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784" y="3431091"/>
            <a:ext cx="3388970" cy="3203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Nejsou informace</a:t>
            </a:r>
          </a:p>
          <a:p>
            <a:endParaRPr lang="cs-CZ"/>
          </a:p>
          <a:p>
            <a:r>
              <a:rPr lang="cs-CZ"/>
              <a:t>NTSC</a:t>
            </a:r>
          </a:p>
          <a:p>
            <a:endParaRPr lang="cs-CZ"/>
          </a:p>
          <a:p>
            <a:r>
              <a:rPr lang="cs-CZ"/>
              <a:t>PAL nebo PAL/SECAM</a:t>
            </a:r>
          </a:p>
          <a:p>
            <a:endParaRPr lang="cs-CZ"/>
          </a:p>
          <a:p>
            <a:r>
              <a:rPr lang="cs-CZ"/>
              <a:t>SECAM</a:t>
            </a:r>
          </a:p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Obrázek 4" descr="Obsah obrázku mapa&#10;&#10;Popis se vygeneroval automaticky.">
            <a:extLst>
              <a:ext uri="{FF2B5EF4-FFF2-40B4-BE49-F238E27FC236}">
                <a16:creationId xmlns:a16="http://schemas.microsoft.com/office/drawing/2014/main" id="{A2030097-C93F-4FA5-98DD-602802438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0" r="3734" b="-2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23" name="Obdélník 22">
            <a:extLst>
              <a:ext uri="{FF2B5EF4-FFF2-40B4-BE49-F238E27FC236}">
                <a16:creationId xmlns:a16="http://schemas.microsoft.com/office/drawing/2014/main" id="{40B4BA04-93C7-4289-A58D-45C25EA2C4F6}"/>
              </a:ext>
            </a:extLst>
          </p:cNvPr>
          <p:cNvSpPr/>
          <p:nvPr/>
        </p:nvSpPr>
        <p:spPr>
          <a:xfrm>
            <a:off x="379141" y="3315629"/>
            <a:ext cx="724829" cy="706243"/>
          </a:xfrm>
          <a:prstGeom prst="rect">
            <a:avLst/>
          </a:prstGeom>
          <a:solidFill>
            <a:srgbClr val="9FD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C01ADC8-7564-4AD7-AF6D-D834311F5FC1}"/>
              </a:ext>
            </a:extLst>
          </p:cNvPr>
          <p:cNvSpPr/>
          <p:nvPr/>
        </p:nvSpPr>
        <p:spPr>
          <a:xfrm>
            <a:off x="379141" y="4133385"/>
            <a:ext cx="724829" cy="706243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s-CZ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FC81906-ADE1-49D7-84B0-1A8A72581151}"/>
              </a:ext>
            </a:extLst>
          </p:cNvPr>
          <p:cNvSpPr/>
          <p:nvPr/>
        </p:nvSpPr>
        <p:spPr>
          <a:xfrm>
            <a:off x="379141" y="4951140"/>
            <a:ext cx="724829" cy="706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44D1F46-0A77-46B5-B06A-2920822F8EA9}"/>
              </a:ext>
            </a:extLst>
          </p:cNvPr>
          <p:cNvSpPr/>
          <p:nvPr/>
        </p:nvSpPr>
        <p:spPr>
          <a:xfrm>
            <a:off x="379140" y="5768897"/>
            <a:ext cx="724829" cy="706243"/>
          </a:xfrm>
          <a:prstGeom prst="rect">
            <a:avLst/>
          </a:prstGeom>
          <a:solidFill>
            <a:srgbClr val="FF8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s-CZ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DF3AB7B2-86AF-41C2-BDE1-0341DFE3F3AE}"/>
                  </a:ext>
                </a:extLst>
              </p14:cNvPr>
              <p14:cNvContentPartPr/>
              <p14:nvPr/>
            </p14:nvContentPartPr>
            <p14:xfrm>
              <a:off x="7631743" y="3702105"/>
              <a:ext cx="254160" cy="298800"/>
            </p14:xfrm>
          </p:contentPart>
        </mc:Choice>
        <mc:Fallback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DF3AB7B2-86AF-41C2-BDE1-0341DFE3F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2743" y="3693105"/>
                <a:ext cx="2718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E96C5CB0-2A5B-417F-8A2E-3F3659069E97}"/>
                  </a:ext>
                </a:extLst>
              </p14:cNvPr>
              <p14:cNvContentPartPr/>
              <p14:nvPr/>
            </p14:nvContentPartPr>
            <p14:xfrm>
              <a:off x="7686103" y="3937905"/>
              <a:ext cx="1800" cy="360"/>
            </p14:xfrm>
          </p:contentPart>
        </mc:Choice>
        <mc:Fallback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E96C5CB0-2A5B-417F-8A2E-3F3659069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3603" y="3874905"/>
                <a:ext cx="1065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58BAEBE1-70D6-4D96-89CF-AF22504C7102}"/>
                  </a:ext>
                </a:extLst>
              </p14:cNvPr>
              <p14:cNvContentPartPr/>
              <p14:nvPr/>
            </p14:nvContentPartPr>
            <p14:xfrm>
              <a:off x="7300183" y="3908307"/>
              <a:ext cx="1485360" cy="1009440"/>
            </p14:xfrm>
          </p:contentPart>
        </mc:Choice>
        <mc:Fallback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58BAEBE1-70D6-4D96-89CF-AF22504C71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7183" y="3845307"/>
                <a:ext cx="161100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1931A950-E3E7-4AC2-AE69-AFF6D2EC24B3}"/>
                  </a:ext>
                </a:extLst>
              </p14:cNvPr>
              <p14:cNvContentPartPr/>
              <p14:nvPr/>
            </p14:nvContentPartPr>
            <p14:xfrm>
              <a:off x="7562540" y="5018225"/>
              <a:ext cx="513360" cy="36720"/>
            </p14:xfrm>
          </p:contentPart>
        </mc:Choice>
        <mc:Fallback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1931A950-E3E7-4AC2-AE69-AFF6D2EC24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99540" y="4955225"/>
                <a:ext cx="639000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55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8507BC-EE4C-416F-B21A-7B1AD11E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EFC03-0A68-46F2-9E11-BD3CD577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hlinkClick r:id="rId2"/>
              </a:rPr>
              <a:t>W-Video</a:t>
            </a:r>
          </a:p>
          <a:p>
            <a:r>
              <a:rPr lang="cs-CZ">
                <a:hlinkClick r:id="rId3"/>
              </a:rPr>
              <a:t>Wikipedie</a:t>
            </a:r>
          </a:p>
          <a:p>
            <a:r>
              <a:rPr lang="cs-CZ">
                <a:hlinkClick r:id="rId4"/>
              </a:rPr>
              <a:t>Digital citizen</a:t>
            </a:r>
            <a:endParaRPr lang="cs-CZ"/>
          </a:p>
          <a:p>
            <a:r>
              <a:rPr lang="cs-CZ">
                <a:hlinkClick r:id="rId5"/>
              </a:rPr>
              <a:t>Soubory</a:t>
            </a:r>
            <a:endParaRPr lang="cs-CZ"/>
          </a:p>
          <a:p>
            <a:r>
              <a:rPr lang="cs-CZ">
                <a:hlinkClick r:id="rId6"/>
              </a:rPr>
              <a:t>Tech times</a:t>
            </a:r>
          </a:p>
          <a:p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791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5AA7B-44DA-4013-A024-AA99B5E9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Video normy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9765D-B634-4552-B48D-5B1F8432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NTSC</a:t>
            </a:r>
            <a:r>
              <a:rPr lang="en-US">
                <a:ea typeface="+mn-lt"/>
                <a:cs typeface="+mn-lt"/>
              </a:rPr>
              <a:t> (National Television Standards Committee</a:t>
            </a:r>
            <a:r>
              <a:rPr lang="en-US" b="1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cs-CZ" sz="1800">
                <a:ea typeface="+mn-lt"/>
                <a:cs typeface="+mn-lt"/>
              </a:rPr>
              <a:t>standard kódování analogového televizního signálu, který vznikl v USA a je používán v převážné většině Amerického kontinentu, v Japonsku, Jižní Koreji a na Filipínách.</a:t>
            </a:r>
          </a:p>
          <a:p>
            <a:r>
              <a:rPr lang="en-US" sz="2000" b="1"/>
              <a:t>SECAM </a:t>
            </a:r>
            <a:r>
              <a:rPr lang="en-US" sz="2000"/>
              <a:t>(</a:t>
            </a:r>
            <a:r>
              <a:rPr lang="en-US">
                <a:ea typeface="+mn-lt"/>
                <a:cs typeface="+mn-lt"/>
              </a:rPr>
              <a:t>Sequential Color and Memory</a:t>
            </a:r>
            <a:r>
              <a:rPr lang="en-US" sz="2000">
                <a:ea typeface="+mn-lt"/>
                <a:cs typeface="+mn-lt"/>
              </a:rPr>
              <a:t>)</a:t>
            </a:r>
          </a:p>
          <a:p>
            <a:pPr lvl="1"/>
            <a:r>
              <a:rPr lang="cs-CZ" sz="1800">
                <a:ea typeface="+mn-lt"/>
                <a:cs typeface="+mn-lt"/>
              </a:rPr>
              <a:t>byl první evropský systém barevné televize, tehdy analogové, vyvinutý roku 1956 ve Francii týmem odborníků, který vedl Henri de France</a:t>
            </a:r>
          </a:p>
          <a:p>
            <a:r>
              <a:rPr lang="en-US" sz="2000" b="1"/>
              <a:t>PAL </a:t>
            </a:r>
            <a:r>
              <a:rPr lang="en-US" sz="2000"/>
              <a:t>(</a:t>
            </a:r>
            <a:r>
              <a:rPr lang="en-US">
                <a:ea typeface="+mn-lt"/>
                <a:cs typeface="+mn-lt"/>
              </a:rPr>
              <a:t>Phase Alternating Line</a:t>
            </a:r>
            <a:r>
              <a:rPr lang="en-US" sz="2000">
                <a:ea typeface="+mn-lt"/>
                <a:cs typeface="+mn-lt"/>
              </a:rPr>
              <a:t>)</a:t>
            </a:r>
          </a:p>
          <a:p>
            <a:pPr lvl="1"/>
            <a:r>
              <a:rPr lang="cs-CZ" sz="1800">
                <a:ea typeface="+mn-lt"/>
                <a:cs typeface="+mn-lt"/>
              </a:rPr>
              <a:t>standard kódování barevného signálu pro analogové televizní vysílání zavedený v roce 1963 ve Velké Británii a 1967 v Německu.</a:t>
            </a: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448937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C764B-9C0E-4BC3-B047-A17AF5A9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0ABDA3-F25F-4E85-93AE-1EE393FE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cs-CZ" sz="2000"/>
              <a:t>Mezi nejpoužívanější formáty patří: </a:t>
            </a:r>
          </a:p>
          <a:p>
            <a:pPr marL="742950" lvl="1" indent="-285750"/>
            <a:r>
              <a:rPr lang="cs-CZ" sz="1800"/>
              <a:t>AVI</a:t>
            </a:r>
          </a:p>
          <a:p>
            <a:pPr marL="742950" lvl="1" indent="-285750"/>
            <a:r>
              <a:rPr lang="cs-CZ" sz="1800"/>
              <a:t>MOV</a:t>
            </a:r>
          </a:p>
          <a:p>
            <a:pPr marL="742950" lvl="1" indent="-285750"/>
            <a:r>
              <a:rPr lang="cs-CZ" sz="1800"/>
              <a:t>MPEG</a:t>
            </a:r>
          </a:p>
          <a:p>
            <a:pPr marL="742950" lvl="1" indent="-285750"/>
            <a:r>
              <a:rPr lang="cs-CZ" sz="1800"/>
              <a:t>MP4</a:t>
            </a:r>
          </a:p>
          <a:p>
            <a:pPr marL="742950" lvl="1" indent="-285750"/>
            <a:r>
              <a:rPr lang="cs-CZ" sz="1800"/>
              <a:t>MKV</a:t>
            </a:r>
          </a:p>
          <a:p>
            <a:pPr marL="742950" lvl="1" indent="-285750"/>
            <a:r>
              <a:rPr lang="cs-CZ" sz="1800"/>
              <a:t>WMV</a:t>
            </a:r>
          </a:p>
        </p:txBody>
      </p:sp>
    </p:spTree>
    <p:extLst>
      <p:ext uri="{BB962C8B-B14F-4D97-AF65-F5344CB8AC3E}">
        <p14:creationId xmlns:p14="http://schemas.microsoft.com/office/powerpoint/2010/main" val="3255517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453E80-097C-4B0E-80F8-1ABF0ABB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EC38C0-6B3F-4FD5-A530-67ECA54D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.AVI</a:t>
            </a:r>
            <a:r>
              <a:rPr lang="cs-CZ" sz="2000"/>
              <a:t> (Audio Video </a:t>
            </a:r>
            <a:r>
              <a:rPr lang="en-US" sz="2000"/>
              <a:t>Interleave</a:t>
            </a:r>
            <a:r>
              <a:rPr lang="cs-CZ" sz="2000"/>
              <a:t>)</a:t>
            </a:r>
          </a:p>
          <a:p>
            <a:pPr lvl="1"/>
            <a:r>
              <a:rPr lang="cs-CZ" sz="1800"/>
              <a:t>Vytvořen Microsoftem v roce 1992</a:t>
            </a:r>
          </a:p>
          <a:p>
            <a:pPr lvl="1"/>
            <a:r>
              <a:rPr lang="cs-CZ" sz="1800"/>
              <a:t>Nejrozšířenější formát</a:t>
            </a:r>
          </a:p>
          <a:p>
            <a:pPr lvl="1"/>
            <a:r>
              <a:rPr lang="cs-CZ" sz="1800"/>
              <a:t>Nejstarší formát pro počítače</a:t>
            </a:r>
          </a:p>
          <a:p>
            <a:pPr lvl="1"/>
            <a:r>
              <a:rPr lang="cs-CZ" sz="1800"/>
              <a:t>Při formátování NTFS není omezena velikost</a:t>
            </a:r>
          </a:p>
          <a:p>
            <a:pPr lvl="1"/>
            <a:r>
              <a:rPr lang="cs-CZ" sz="1800"/>
              <a:t>Na začátku maximální rozlišení 160 x 120</a:t>
            </a:r>
            <a:endParaRPr lang="cs-CZ" sz="18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621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8D2A0-B629-4906-B991-B7CEB7DB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742676-E3C2-4604-B9A2-99AD9AF8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.MOV</a:t>
            </a:r>
          </a:p>
          <a:p>
            <a:pPr lvl="1"/>
            <a:r>
              <a:rPr lang="cs-CZ" sz="1800"/>
              <a:t>Vytvořeno společností Apple v roce 1991</a:t>
            </a:r>
          </a:p>
          <a:p>
            <a:pPr lvl="1"/>
            <a:r>
              <a:rPr lang="cs-CZ" sz="1800"/>
              <a:t>Kompatibilní s platformami Macintosh a Windows</a:t>
            </a:r>
          </a:p>
          <a:p>
            <a:pPr lvl="1"/>
            <a:r>
              <a:rPr lang="cs-CZ" sz="1800"/>
              <a:t>Vylepšené AVI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782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D466A-63E6-4584-8F37-918829CD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9CC8B0-8E31-4B94-99DA-68D80B8D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MPEG</a:t>
            </a:r>
            <a:r>
              <a:rPr lang="cs-CZ" sz="2000"/>
              <a:t>(</a:t>
            </a:r>
            <a:r>
              <a:rPr lang="en-US" sz="2000"/>
              <a:t>Moving Picture Experts</a:t>
            </a:r>
            <a:r>
              <a:rPr lang="cs-CZ" sz="2000"/>
              <a:t> Group)</a:t>
            </a:r>
          </a:p>
          <a:p>
            <a:pPr lvl="1"/>
            <a:r>
              <a:rPr lang="cs-CZ" sz="1800"/>
              <a:t>Ztrátová komprese</a:t>
            </a:r>
          </a:p>
          <a:p>
            <a:pPr lvl="1"/>
            <a:r>
              <a:rPr lang="cs-CZ" sz="1800"/>
              <a:t>MPEG-1, MPEG-2, MPEG-4</a:t>
            </a:r>
          </a:p>
          <a:p>
            <a:pPr lvl="1"/>
            <a:r>
              <a:rPr lang="cs-CZ" sz="1800"/>
              <a:t>Není závislý na platformě</a:t>
            </a:r>
          </a:p>
        </p:txBody>
      </p:sp>
    </p:spTree>
    <p:extLst>
      <p:ext uri="{BB962C8B-B14F-4D97-AF65-F5344CB8AC3E}">
        <p14:creationId xmlns:p14="http://schemas.microsoft.com/office/powerpoint/2010/main" val="3072342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238768-C767-4E8C-9F6F-121898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Kvalita obrazu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46E698-86A1-4C27-9B85-D19D9AA7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Rozlišení</a:t>
            </a:r>
          </a:p>
          <a:p>
            <a:pPr lvl="1"/>
            <a:r>
              <a:rPr lang="cs-CZ" sz="1800"/>
              <a:t>Počet pixelů (u analogového obrazu počet řádků), který může být zobrazen na obrazovce</a:t>
            </a:r>
          </a:p>
          <a:p>
            <a:r>
              <a:rPr lang="en-US" sz="2000" b="1"/>
              <a:t>Frame rate</a:t>
            </a:r>
          </a:p>
          <a:p>
            <a:pPr lvl="1"/>
            <a:r>
              <a:rPr lang="cs-CZ" sz="1800"/>
              <a:t>Počet snímků za sekundu, nejčastěji 25, 30, nebo 60 FPS</a:t>
            </a:r>
          </a:p>
          <a:p>
            <a:r>
              <a:rPr lang="cs-CZ" sz="2000" b="1"/>
              <a:t>Datový tok</a:t>
            </a:r>
          </a:p>
          <a:p>
            <a:pPr lvl="1"/>
            <a:r>
              <a:rPr lang="cs-CZ" sz="1800">
                <a:ea typeface="+mn-lt"/>
                <a:cs typeface="+mn-lt"/>
              </a:rPr>
              <a:t>Množství digitálních dat přenesené za určitou časovou jednotku, většinou Mbit/s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070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ADA453-2D2F-4C79-8BBD-63EF7B63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Rozlišení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C0A1B5-CB78-4660-94ED-EE4B06B0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72"/>
            <a:ext cx="10515600" cy="4156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b="1"/>
              <a:t>4K</a:t>
            </a:r>
            <a:endParaRPr lang="cs-CZ"/>
          </a:p>
          <a:p>
            <a:pPr lvl="1"/>
            <a:r>
              <a:rPr lang="cs-CZ" sz="1800"/>
              <a:t>3840 x 2160 pixelů, 16:9</a:t>
            </a:r>
          </a:p>
          <a:p>
            <a:r>
              <a:rPr lang="cs-CZ" sz="2000" b="1"/>
              <a:t>QHD</a:t>
            </a:r>
          </a:p>
          <a:p>
            <a:pPr lvl="1"/>
            <a:r>
              <a:rPr lang="cs-CZ" sz="1800"/>
              <a:t>2560 x 1440, 16:9</a:t>
            </a:r>
          </a:p>
          <a:p>
            <a:r>
              <a:rPr lang="cs-CZ" sz="2000" b="1"/>
              <a:t>Full HD</a:t>
            </a:r>
            <a:endParaRPr lang="cs-CZ"/>
          </a:p>
          <a:p>
            <a:pPr lvl="1"/>
            <a:r>
              <a:rPr lang="cs-CZ" sz="1800"/>
              <a:t>1920 x 1080 pixelů, 16:9</a:t>
            </a:r>
          </a:p>
          <a:p>
            <a:r>
              <a:rPr lang="cs-CZ" sz="2000" b="1"/>
              <a:t>HD</a:t>
            </a:r>
          </a:p>
          <a:p>
            <a:pPr lvl="1"/>
            <a:r>
              <a:rPr lang="cs-CZ" sz="1800"/>
              <a:t>1280 x 720 pixelů, 16:9</a:t>
            </a:r>
          </a:p>
          <a:p>
            <a:r>
              <a:rPr lang="cs-CZ" sz="2000" b="1"/>
              <a:t>HD DVD</a:t>
            </a:r>
          </a:p>
          <a:p>
            <a:pPr lvl="1"/>
            <a:r>
              <a:rPr lang="cs-CZ" sz="1800"/>
              <a:t>1024</a:t>
            </a:r>
            <a:r>
              <a:rPr lang="cs-CZ" sz="1800">
                <a:ea typeface="+mn-lt"/>
                <a:cs typeface="+mn-lt"/>
              </a:rPr>
              <a:t> x 720</a:t>
            </a:r>
            <a:r>
              <a:rPr lang="cs-CZ" sz="1800"/>
              <a:t>, 4:3</a:t>
            </a:r>
          </a:p>
        </p:txBody>
      </p:sp>
    </p:spTree>
    <p:extLst>
      <p:ext uri="{BB962C8B-B14F-4D97-AF65-F5344CB8AC3E}">
        <p14:creationId xmlns:p14="http://schemas.microsoft.com/office/powerpoint/2010/main" val="1679756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311C21"/>
      </a:dk2>
      <a:lt2>
        <a:srgbClr val="F0F1F3"/>
      </a:lt2>
      <a:accent1>
        <a:srgbClr val="CF9517"/>
      </a:accent1>
      <a:accent2>
        <a:srgbClr val="E75C29"/>
      </a:accent2>
      <a:accent3>
        <a:srgbClr val="9AA81E"/>
      </a:accent3>
      <a:accent4>
        <a:srgbClr val="17AFD5"/>
      </a:accent4>
      <a:accent5>
        <a:srgbClr val="2972E7"/>
      </a:accent5>
      <a:accent6>
        <a:srgbClr val="3A35DA"/>
      </a:accent6>
      <a:hlink>
        <a:srgbClr val="3F67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ArchVTI</vt:lpstr>
      <vt:lpstr>Video</vt:lpstr>
      <vt:lpstr>Video normy</vt:lpstr>
      <vt:lpstr>Video normy</vt:lpstr>
      <vt:lpstr>Formáty</vt:lpstr>
      <vt:lpstr>Formáty</vt:lpstr>
      <vt:lpstr>Formáty</vt:lpstr>
      <vt:lpstr>Formáty</vt:lpstr>
      <vt:lpstr>Kvalita obrazu</vt:lpstr>
      <vt:lpstr>Rozlišení</vt:lpstr>
      <vt:lpstr>Média</vt:lpstr>
      <vt:lpstr>Média</vt:lpstr>
      <vt:lpstr>Média</vt:lpstr>
      <vt:lpstr>Kodeky</vt:lpstr>
      <vt:lpstr>Kodeky</vt:lpstr>
      <vt:lpstr>Kodeky</vt:lpstr>
      <vt:lpstr>Kamery</vt:lpstr>
      <vt:lpstr>Kamery</vt:lpstr>
      <vt:lpstr>Střih</vt:lpstr>
      <vt:lpstr>Používaný sw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</cp:revision>
  <dcterms:created xsi:type="dcterms:W3CDTF">2021-11-04T14:39:07Z</dcterms:created>
  <dcterms:modified xsi:type="dcterms:W3CDTF">2021-12-06T20:25:23Z</dcterms:modified>
</cp:coreProperties>
</file>