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60" r:id="rId5"/>
    <p:sldId id="258" r:id="rId6"/>
    <p:sldId id="261" r:id="rId7"/>
    <p:sldId id="259" r:id="rId8"/>
    <p:sldId id="263" r:id="rId9"/>
    <p:sldId id="262" r:id="rId10"/>
    <p:sldId id="268" r:id="rId11"/>
    <p:sldId id="267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033F2-16B0-4724-885C-C5033BD084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20DB-325B-4B69-AD40-693199F141E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Video</a:t>
          </a:r>
          <a:r>
            <a:rPr lang="cs-CZ"/>
            <a:t> je technologie pro zachycování, zaznamenávání, přehrávání</a:t>
          </a:r>
          <a:r>
            <a:rPr lang="en-GB"/>
            <a:t> a</a:t>
          </a:r>
          <a:r>
            <a:rPr lang="cs-CZ"/>
            <a:t> přenos pohyblivých obrázků</a:t>
          </a:r>
          <a:endParaRPr lang="en-US"/>
        </a:p>
      </dgm:t>
    </dgm:pt>
    <dgm:pt modelId="{D6E680D8-05B7-4530-835D-926E80957A4F}" type="parTrans" cxnId="{9489E1E2-CFB7-49CF-AFC1-8E9AAB77344F}">
      <dgm:prSet/>
      <dgm:spPr/>
      <dgm:t>
        <a:bodyPr/>
        <a:lstStyle/>
        <a:p>
          <a:endParaRPr lang="en-US"/>
        </a:p>
      </dgm:t>
    </dgm:pt>
    <dgm:pt modelId="{0096ECDD-3C94-43BF-A81F-EE628369A443}" type="sibTrans" cxnId="{9489E1E2-CFB7-49CF-AFC1-8E9AAB77344F}">
      <dgm:prSet/>
      <dgm:spPr/>
      <dgm:t>
        <a:bodyPr/>
        <a:lstStyle/>
        <a:p>
          <a:endParaRPr lang="en-US"/>
        </a:p>
      </dgm:t>
    </dgm:pt>
    <dgm:pt modelId="{219E6645-9E42-473A-8654-13110AE0AB9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Digitální (v pixelech) nebo analogové (v horizontálních řádcích)</a:t>
          </a:r>
          <a:endParaRPr lang="en-US"/>
        </a:p>
      </dgm:t>
    </dgm:pt>
    <dgm:pt modelId="{8FFFF5D3-706B-4342-99AB-214311BC0802}" type="parTrans" cxnId="{63CB439F-BA01-40F2-A47F-9A9AADD15B8D}">
      <dgm:prSet/>
      <dgm:spPr/>
      <dgm:t>
        <a:bodyPr/>
        <a:lstStyle/>
        <a:p>
          <a:endParaRPr lang="en-US"/>
        </a:p>
      </dgm:t>
    </dgm:pt>
    <dgm:pt modelId="{62A0DB8C-EDF3-45A8-926B-6F00D88B921D}" type="sibTrans" cxnId="{63CB439F-BA01-40F2-A47F-9A9AADD15B8D}">
      <dgm:prSet/>
      <dgm:spPr/>
      <dgm:t>
        <a:bodyPr/>
        <a:lstStyle/>
        <a:p>
          <a:endParaRPr lang="en-US"/>
        </a:p>
      </dgm:t>
    </dgm:pt>
    <dgm:pt modelId="{5AA8C780-7CA2-4E7A-A2E6-937E478331C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VHS</a:t>
          </a:r>
          <a:r>
            <a:rPr lang="en-GB"/>
            <a:t> </a:t>
          </a:r>
          <a:r>
            <a:rPr lang="cs-CZ"/>
            <a:t>kazeta</a:t>
          </a:r>
          <a:r>
            <a:rPr lang="en-GB"/>
            <a:t>(</a:t>
          </a:r>
          <a:r>
            <a:rPr lang="cs-CZ"/>
            <a:t>Analogové</a:t>
          </a:r>
          <a:r>
            <a:rPr lang="en-GB"/>
            <a:t>)</a:t>
          </a:r>
          <a:endParaRPr lang="en-US"/>
        </a:p>
      </dgm:t>
    </dgm:pt>
    <dgm:pt modelId="{2E61DDF9-3128-4536-B4B5-EB29C47D0628}" type="parTrans" cxnId="{6BBF3C0B-3C3A-4D78-949B-3A3847948765}">
      <dgm:prSet/>
      <dgm:spPr/>
      <dgm:t>
        <a:bodyPr/>
        <a:lstStyle/>
        <a:p>
          <a:endParaRPr lang="en-US"/>
        </a:p>
      </dgm:t>
    </dgm:pt>
    <dgm:pt modelId="{A14D7834-E1BD-4369-909D-AB5B9E05424B}" type="sibTrans" cxnId="{6BBF3C0B-3C3A-4D78-949B-3A3847948765}">
      <dgm:prSet/>
      <dgm:spPr/>
      <dgm:t>
        <a:bodyPr/>
        <a:lstStyle/>
        <a:p>
          <a:endParaRPr lang="en-US"/>
        </a:p>
      </dgm:t>
    </dgm:pt>
    <dgm:pt modelId="{20A3A5D8-887B-432A-A7BD-EF8DD178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CD,DVD,</a:t>
          </a:r>
          <a:r>
            <a:rPr lang="cs-CZ"/>
            <a:t>Blu-ray </a:t>
          </a:r>
          <a:r>
            <a:rPr lang="en-GB"/>
            <a:t>(Digitální)</a:t>
          </a:r>
          <a:endParaRPr lang="en-US"/>
        </a:p>
      </dgm:t>
    </dgm:pt>
    <dgm:pt modelId="{DD15F48C-6AFE-4623-BAF7-16EE7174324D}" type="parTrans" cxnId="{C78B1BBE-B2E1-4EDF-A884-632138BC5734}">
      <dgm:prSet/>
      <dgm:spPr/>
      <dgm:t>
        <a:bodyPr/>
        <a:lstStyle/>
        <a:p>
          <a:endParaRPr lang="en-US"/>
        </a:p>
      </dgm:t>
    </dgm:pt>
    <dgm:pt modelId="{9BD5D94B-5CDC-481F-8066-4C16E2CFF5BF}" type="sibTrans" cxnId="{C78B1BBE-B2E1-4EDF-A884-632138BC5734}">
      <dgm:prSet/>
      <dgm:spPr/>
      <dgm:t>
        <a:bodyPr/>
        <a:lstStyle/>
        <a:p>
          <a:endParaRPr lang="en-US"/>
        </a:p>
      </dgm:t>
    </dgm:pt>
    <dgm:pt modelId="{B5CF83C1-E80E-4AB9-A0BC-F60F323DD03F}" type="pres">
      <dgm:prSet presAssocID="{CA5033F2-16B0-4724-885C-C5033BD084CD}" presName="root" presStyleCnt="0">
        <dgm:presLayoutVars>
          <dgm:dir/>
          <dgm:resizeHandles val="exact"/>
        </dgm:presLayoutVars>
      </dgm:prSet>
      <dgm:spPr/>
    </dgm:pt>
    <dgm:pt modelId="{ACA1519F-108A-4BD1-B6E3-9402250083E8}" type="pres">
      <dgm:prSet presAssocID="{218420DB-325B-4B69-AD40-693199F141EB}" presName="compNode" presStyleCnt="0"/>
      <dgm:spPr/>
    </dgm:pt>
    <dgm:pt modelId="{0B299E7B-DB10-4215-B415-D75B35CB8E94}" type="pres">
      <dgm:prSet presAssocID="{218420DB-325B-4B69-AD40-693199F141EB}" presName="bgRect" presStyleLbl="bgShp" presStyleIdx="0" presStyleCnt="4"/>
      <dgm:spPr/>
    </dgm:pt>
    <dgm:pt modelId="{D72F248A-2748-40C7-90C9-328E3C02CBD5}" type="pres">
      <dgm:prSet presAssocID="{218420DB-325B-4B69-AD40-693199F141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D10C1F7-37A8-4944-BA4C-7155818C2336}" type="pres">
      <dgm:prSet presAssocID="{218420DB-325B-4B69-AD40-693199F141EB}" presName="spaceRect" presStyleCnt="0"/>
      <dgm:spPr/>
    </dgm:pt>
    <dgm:pt modelId="{92BF0DF7-B8DD-498B-9367-175AA5F60F96}" type="pres">
      <dgm:prSet presAssocID="{218420DB-325B-4B69-AD40-693199F141EB}" presName="parTx" presStyleLbl="revTx" presStyleIdx="0" presStyleCnt="4">
        <dgm:presLayoutVars>
          <dgm:chMax val="0"/>
          <dgm:chPref val="0"/>
        </dgm:presLayoutVars>
      </dgm:prSet>
      <dgm:spPr/>
    </dgm:pt>
    <dgm:pt modelId="{48FE6E60-4CDF-4792-8B95-086D8958D7A6}" type="pres">
      <dgm:prSet presAssocID="{0096ECDD-3C94-43BF-A81F-EE628369A443}" presName="sibTrans" presStyleCnt="0"/>
      <dgm:spPr/>
    </dgm:pt>
    <dgm:pt modelId="{6FFA5255-ECEB-4AC8-9B20-A138767B8A73}" type="pres">
      <dgm:prSet presAssocID="{219E6645-9E42-473A-8654-13110AE0AB9B}" presName="compNode" presStyleCnt="0"/>
      <dgm:spPr/>
    </dgm:pt>
    <dgm:pt modelId="{D688FD43-E728-413E-BE04-F158421251D7}" type="pres">
      <dgm:prSet presAssocID="{219E6645-9E42-473A-8654-13110AE0AB9B}" presName="bgRect" presStyleLbl="bgShp" presStyleIdx="1" presStyleCnt="4"/>
      <dgm:spPr/>
    </dgm:pt>
    <dgm:pt modelId="{D3E61220-6E75-4661-A481-B4838484980A}" type="pres">
      <dgm:prSet presAssocID="{219E6645-9E42-473A-8654-13110AE0AB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9E80115-FB1D-4498-8944-5B37D039E726}" type="pres">
      <dgm:prSet presAssocID="{219E6645-9E42-473A-8654-13110AE0AB9B}" presName="spaceRect" presStyleCnt="0"/>
      <dgm:spPr/>
    </dgm:pt>
    <dgm:pt modelId="{016728F5-7D7A-409E-AAE1-46DAAF36CA34}" type="pres">
      <dgm:prSet presAssocID="{219E6645-9E42-473A-8654-13110AE0AB9B}" presName="parTx" presStyleLbl="revTx" presStyleIdx="1" presStyleCnt="4">
        <dgm:presLayoutVars>
          <dgm:chMax val="0"/>
          <dgm:chPref val="0"/>
        </dgm:presLayoutVars>
      </dgm:prSet>
      <dgm:spPr/>
    </dgm:pt>
    <dgm:pt modelId="{0E60A5D0-ECF0-40A3-9A29-1DAAFF5FCBB6}" type="pres">
      <dgm:prSet presAssocID="{62A0DB8C-EDF3-45A8-926B-6F00D88B921D}" presName="sibTrans" presStyleCnt="0"/>
      <dgm:spPr/>
    </dgm:pt>
    <dgm:pt modelId="{519BE4DA-BFCF-48CB-8C6F-4595B5468575}" type="pres">
      <dgm:prSet presAssocID="{5AA8C780-7CA2-4E7A-A2E6-937E478331C1}" presName="compNode" presStyleCnt="0"/>
      <dgm:spPr/>
    </dgm:pt>
    <dgm:pt modelId="{4F0E4243-10D5-4D02-AAD7-C85D867335A2}" type="pres">
      <dgm:prSet presAssocID="{5AA8C780-7CA2-4E7A-A2E6-937E478331C1}" presName="bgRect" presStyleLbl="bgShp" presStyleIdx="2" presStyleCnt="4"/>
      <dgm:spPr/>
    </dgm:pt>
    <dgm:pt modelId="{3AD5D939-0AFD-46B8-BC1C-3AB85F6BCCA8}" type="pres">
      <dgm:prSet presAssocID="{5AA8C780-7CA2-4E7A-A2E6-937E478331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mofonová deska"/>
        </a:ext>
      </dgm:extLst>
    </dgm:pt>
    <dgm:pt modelId="{41A4675A-789A-4DAC-AC82-233C684BB24B}" type="pres">
      <dgm:prSet presAssocID="{5AA8C780-7CA2-4E7A-A2E6-937E478331C1}" presName="spaceRect" presStyleCnt="0"/>
      <dgm:spPr/>
    </dgm:pt>
    <dgm:pt modelId="{0C0509C0-445E-4664-A2C0-2924AB1C113A}" type="pres">
      <dgm:prSet presAssocID="{5AA8C780-7CA2-4E7A-A2E6-937E478331C1}" presName="parTx" presStyleLbl="revTx" presStyleIdx="2" presStyleCnt="4">
        <dgm:presLayoutVars>
          <dgm:chMax val="0"/>
          <dgm:chPref val="0"/>
        </dgm:presLayoutVars>
      </dgm:prSet>
      <dgm:spPr/>
    </dgm:pt>
    <dgm:pt modelId="{76856C0E-51E3-410D-90ED-14356A85C70C}" type="pres">
      <dgm:prSet presAssocID="{A14D7834-E1BD-4369-909D-AB5B9E05424B}" presName="sibTrans" presStyleCnt="0"/>
      <dgm:spPr/>
    </dgm:pt>
    <dgm:pt modelId="{2ED35C2B-68D3-4CFD-A947-7299225692ED}" type="pres">
      <dgm:prSet presAssocID="{20A3A5D8-887B-432A-A7BD-EF8DD1784D29}" presName="compNode" presStyleCnt="0"/>
      <dgm:spPr/>
    </dgm:pt>
    <dgm:pt modelId="{76C78F4E-AA80-48BF-AFEE-B325EC6799AA}" type="pres">
      <dgm:prSet presAssocID="{20A3A5D8-887B-432A-A7BD-EF8DD1784D29}" presName="bgRect" presStyleLbl="bgShp" presStyleIdx="3" presStyleCnt="4"/>
      <dgm:spPr/>
    </dgm:pt>
    <dgm:pt modelId="{D33491A2-7DA9-4CCB-A0D1-C622A737F304}" type="pres">
      <dgm:prSet presAssocID="{20A3A5D8-887B-432A-A7BD-EF8DD1784D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9B4761-EE26-48B8-ACC2-1CE1F3E76EF4}" type="pres">
      <dgm:prSet presAssocID="{20A3A5D8-887B-432A-A7BD-EF8DD1784D29}" presName="spaceRect" presStyleCnt="0"/>
      <dgm:spPr/>
    </dgm:pt>
    <dgm:pt modelId="{3EE6F5B0-B785-4D63-916A-BBFDC1A68F6E}" type="pres">
      <dgm:prSet presAssocID="{20A3A5D8-887B-432A-A7BD-EF8DD1784D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BF3C0B-3C3A-4D78-949B-3A3847948765}" srcId="{CA5033F2-16B0-4724-885C-C5033BD084CD}" destId="{5AA8C780-7CA2-4E7A-A2E6-937E478331C1}" srcOrd="2" destOrd="0" parTransId="{2E61DDF9-3128-4536-B4B5-EB29C47D0628}" sibTransId="{A14D7834-E1BD-4369-909D-AB5B9E05424B}"/>
    <dgm:cxn modelId="{F988E42B-AC04-4E2B-9636-1B686B769288}" type="presOf" srcId="{5AA8C780-7CA2-4E7A-A2E6-937E478331C1}" destId="{0C0509C0-445E-4664-A2C0-2924AB1C113A}" srcOrd="0" destOrd="0" presId="urn:microsoft.com/office/officeart/2018/2/layout/IconVerticalSolidList"/>
    <dgm:cxn modelId="{AEE66F3E-1FD8-4E3F-B80F-1009FB2125EC}" type="presOf" srcId="{219E6645-9E42-473A-8654-13110AE0AB9B}" destId="{016728F5-7D7A-409E-AAE1-46DAAF36CA34}" srcOrd="0" destOrd="0" presId="urn:microsoft.com/office/officeart/2018/2/layout/IconVerticalSolidList"/>
    <dgm:cxn modelId="{63CB439F-BA01-40F2-A47F-9A9AADD15B8D}" srcId="{CA5033F2-16B0-4724-885C-C5033BD084CD}" destId="{219E6645-9E42-473A-8654-13110AE0AB9B}" srcOrd="1" destOrd="0" parTransId="{8FFFF5D3-706B-4342-99AB-214311BC0802}" sibTransId="{62A0DB8C-EDF3-45A8-926B-6F00D88B921D}"/>
    <dgm:cxn modelId="{65587FAA-DBD4-48EE-8B29-AB8D7AB73424}" type="presOf" srcId="{218420DB-325B-4B69-AD40-693199F141EB}" destId="{92BF0DF7-B8DD-498B-9367-175AA5F60F96}" srcOrd="0" destOrd="0" presId="urn:microsoft.com/office/officeart/2018/2/layout/IconVerticalSolidList"/>
    <dgm:cxn modelId="{73C3FEB4-34FE-497D-94EA-B50A3210160A}" type="presOf" srcId="{20A3A5D8-887B-432A-A7BD-EF8DD1784D29}" destId="{3EE6F5B0-B785-4D63-916A-BBFDC1A68F6E}" srcOrd="0" destOrd="0" presId="urn:microsoft.com/office/officeart/2018/2/layout/IconVerticalSolidList"/>
    <dgm:cxn modelId="{C78B1BBE-B2E1-4EDF-A884-632138BC5734}" srcId="{CA5033F2-16B0-4724-885C-C5033BD084CD}" destId="{20A3A5D8-887B-432A-A7BD-EF8DD1784D29}" srcOrd="3" destOrd="0" parTransId="{DD15F48C-6AFE-4623-BAF7-16EE7174324D}" sibTransId="{9BD5D94B-5CDC-481F-8066-4C16E2CFF5BF}"/>
    <dgm:cxn modelId="{9489E1E2-CFB7-49CF-AFC1-8E9AAB77344F}" srcId="{CA5033F2-16B0-4724-885C-C5033BD084CD}" destId="{218420DB-325B-4B69-AD40-693199F141EB}" srcOrd="0" destOrd="0" parTransId="{D6E680D8-05B7-4530-835D-926E80957A4F}" sibTransId="{0096ECDD-3C94-43BF-A81F-EE628369A443}"/>
    <dgm:cxn modelId="{D21716F3-A46D-4846-A72F-BB69372980CA}" type="presOf" srcId="{CA5033F2-16B0-4724-885C-C5033BD084CD}" destId="{B5CF83C1-E80E-4AB9-A0BC-F60F323DD03F}" srcOrd="0" destOrd="0" presId="urn:microsoft.com/office/officeart/2018/2/layout/IconVerticalSolidList"/>
    <dgm:cxn modelId="{56215F35-A64B-4DE6-854D-6E8CAB4B56C8}" type="presParOf" srcId="{B5CF83C1-E80E-4AB9-A0BC-F60F323DD03F}" destId="{ACA1519F-108A-4BD1-B6E3-9402250083E8}" srcOrd="0" destOrd="0" presId="urn:microsoft.com/office/officeart/2018/2/layout/IconVerticalSolidList"/>
    <dgm:cxn modelId="{E5B052FB-AA10-4AAE-ACB9-8FD921AC12ED}" type="presParOf" srcId="{ACA1519F-108A-4BD1-B6E3-9402250083E8}" destId="{0B299E7B-DB10-4215-B415-D75B35CB8E94}" srcOrd="0" destOrd="0" presId="urn:microsoft.com/office/officeart/2018/2/layout/IconVerticalSolidList"/>
    <dgm:cxn modelId="{35766517-86E9-4B5E-BBC6-A38C8B3E17C1}" type="presParOf" srcId="{ACA1519F-108A-4BD1-B6E3-9402250083E8}" destId="{D72F248A-2748-40C7-90C9-328E3C02CBD5}" srcOrd="1" destOrd="0" presId="urn:microsoft.com/office/officeart/2018/2/layout/IconVerticalSolidList"/>
    <dgm:cxn modelId="{BA6CA804-F48F-4C15-B706-3B405C703E3D}" type="presParOf" srcId="{ACA1519F-108A-4BD1-B6E3-9402250083E8}" destId="{FD10C1F7-37A8-4944-BA4C-7155818C2336}" srcOrd="2" destOrd="0" presId="urn:microsoft.com/office/officeart/2018/2/layout/IconVerticalSolidList"/>
    <dgm:cxn modelId="{16D6DAB8-D4C8-494E-90C7-5E0298A90DEC}" type="presParOf" srcId="{ACA1519F-108A-4BD1-B6E3-9402250083E8}" destId="{92BF0DF7-B8DD-498B-9367-175AA5F60F96}" srcOrd="3" destOrd="0" presId="urn:microsoft.com/office/officeart/2018/2/layout/IconVerticalSolidList"/>
    <dgm:cxn modelId="{F8BEB51D-0857-4E7D-A445-AD7F6D59D330}" type="presParOf" srcId="{B5CF83C1-E80E-4AB9-A0BC-F60F323DD03F}" destId="{48FE6E60-4CDF-4792-8B95-086D8958D7A6}" srcOrd="1" destOrd="0" presId="urn:microsoft.com/office/officeart/2018/2/layout/IconVerticalSolidList"/>
    <dgm:cxn modelId="{BD4FC7B1-C7C8-4206-B220-98EAFAB70D76}" type="presParOf" srcId="{B5CF83C1-E80E-4AB9-A0BC-F60F323DD03F}" destId="{6FFA5255-ECEB-4AC8-9B20-A138767B8A73}" srcOrd="2" destOrd="0" presId="urn:microsoft.com/office/officeart/2018/2/layout/IconVerticalSolidList"/>
    <dgm:cxn modelId="{06364737-544A-42E0-BF48-17810559D93F}" type="presParOf" srcId="{6FFA5255-ECEB-4AC8-9B20-A138767B8A73}" destId="{D688FD43-E728-413E-BE04-F158421251D7}" srcOrd="0" destOrd="0" presId="urn:microsoft.com/office/officeart/2018/2/layout/IconVerticalSolidList"/>
    <dgm:cxn modelId="{E96125BB-8081-4E02-B9F6-5BC90B6B994D}" type="presParOf" srcId="{6FFA5255-ECEB-4AC8-9B20-A138767B8A73}" destId="{D3E61220-6E75-4661-A481-B4838484980A}" srcOrd="1" destOrd="0" presId="urn:microsoft.com/office/officeart/2018/2/layout/IconVerticalSolidList"/>
    <dgm:cxn modelId="{60798102-0643-4764-8169-D4D41B4AD940}" type="presParOf" srcId="{6FFA5255-ECEB-4AC8-9B20-A138767B8A73}" destId="{69E80115-FB1D-4498-8944-5B37D039E726}" srcOrd="2" destOrd="0" presId="urn:microsoft.com/office/officeart/2018/2/layout/IconVerticalSolidList"/>
    <dgm:cxn modelId="{4D9A856D-4D06-40A6-B12B-C5E2C0A87D33}" type="presParOf" srcId="{6FFA5255-ECEB-4AC8-9B20-A138767B8A73}" destId="{016728F5-7D7A-409E-AAE1-46DAAF36CA34}" srcOrd="3" destOrd="0" presId="urn:microsoft.com/office/officeart/2018/2/layout/IconVerticalSolidList"/>
    <dgm:cxn modelId="{379D3A94-23E9-4C57-A12D-354711B7BD81}" type="presParOf" srcId="{B5CF83C1-E80E-4AB9-A0BC-F60F323DD03F}" destId="{0E60A5D0-ECF0-40A3-9A29-1DAAFF5FCBB6}" srcOrd="3" destOrd="0" presId="urn:microsoft.com/office/officeart/2018/2/layout/IconVerticalSolidList"/>
    <dgm:cxn modelId="{F156C8F6-6CB8-49A9-BD94-986D1567377A}" type="presParOf" srcId="{B5CF83C1-E80E-4AB9-A0BC-F60F323DD03F}" destId="{519BE4DA-BFCF-48CB-8C6F-4595B5468575}" srcOrd="4" destOrd="0" presId="urn:microsoft.com/office/officeart/2018/2/layout/IconVerticalSolidList"/>
    <dgm:cxn modelId="{E8E0C8A9-0F6A-4AC4-ABE8-1568AFE5D53A}" type="presParOf" srcId="{519BE4DA-BFCF-48CB-8C6F-4595B5468575}" destId="{4F0E4243-10D5-4D02-AAD7-C85D867335A2}" srcOrd="0" destOrd="0" presId="urn:microsoft.com/office/officeart/2018/2/layout/IconVerticalSolidList"/>
    <dgm:cxn modelId="{FD15821C-201A-4251-89BA-2223C43F8A0B}" type="presParOf" srcId="{519BE4DA-BFCF-48CB-8C6F-4595B5468575}" destId="{3AD5D939-0AFD-46B8-BC1C-3AB85F6BCCA8}" srcOrd="1" destOrd="0" presId="urn:microsoft.com/office/officeart/2018/2/layout/IconVerticalSolidList"/>
    <dgm:cxn modelId="{FF3E051C-2451-411A-9A26-3A3FC139F658}" type="presParOf" srcId="{519BE4DA-BFCF-48CB-8C6F-4595B5468575}" destId="{41A4675A-789A-4DAC-AC82-233C684BB24B}" srcOrd="2" destOrd="0" presId="urn:microsoft.com/office/officeart/2018/2/layout/IconVerticalSolidList"/>
    <dgm:cxn modelId="{4ABEB33E-0948-4279-8249-52B21FB661E7}" type="presParOf" srcId="{519BE4DA-BFCF-48CB-8C6F-4595B5468575}" destId="{0C0509C0-445E-4664-A2C0-2924AB1C113A}" srcOrd="3" destOrd="0" presId="urn:microsoft.com/office/officeart/2018/2/layout/IconVerticalSolidList"/>
    <dgm:cxn modelId="{F8A79730-819C-4C61-B06B-F2420D7CAB45}" type="presParOf" srcId="{B5CF83C1-E80E-4AB9-A0BC-F60F323DD03F}" destId="{76856C0E-51E3-410D-90ED-14356A85C70C}" srcOrd="5" destOrd="0" presId="urn:microsoft.com/office/officeart/2018/2/layout/IconVerticalSolidList"/>
    <dgm:cxn modelId="{233DBD76-55BE-4732-ABAC-68356625E23B}" type="presParOf" srcId="{B5CF83C1-E80E-4AB9-A0BC-F60F323DD03F}" destId="{2ED35C2B-68D3-4CFD-A947-7299225692ED}" srcOrd="6" destOrd="0" presId="urn:microsoft.com/office/officeart/2018/2/layout/IconVerticalSolidList"/>
    <dgm:cxn modelId="{E1DEB7E1-0043-4823-880F-EA63713B4950}" type="presParOf" srcId="{2ED35C2B-68D3-4CFD-A947-7299225692ED}" destId="{76C78F4E-AA80-48BF-AFEE-B325EC6799AA}" srcOrd="0" destOrd="0" presId="urn:microsoft.com/office/officeart/2018/2/layout/IconVerticalSolidList"/>
    <dgm:cxn modelId="{6D3A5D9D-9537-467B-AA73-1D8758A49195}" type="presParOf" srcId="{2ED35C2B-68D3-4CFD-A947-7299225692ED}" destId="{D33491A2-7DA9-4CCB-A0D1-C622A737F304}" srcOrd="1" destOrd="0" presId="urn:microsoft.com/office/officeart/2018/2/layout/IconVerticalSolidList"/>
    <dgm:cxn modelId="{D8801C79-D8FC-4E5C-88A2-EB9D8A6C57D3}" type="presParOf" srcId="{2ED35C2B-68D3-4CFD-A947-7299225692ED}" destId="{119B4761-EE26-48B8-ACC2-1CE1F3E76EF4}" srcOrd="2" destOrd="0" presId="urn:microsoft.com/office/officeart/2018/2/layout/IconVerticalSolidList"/>
    <dgm:cxn modelId="{42697FC8-ED5E-43EC-A35C-CB18AA385FF6}" type="presParOf" srcId="{2ED35C2B-68D3-4CFD-A947-7299225692ED}" destId="{3EE6F5B0-B785-4D63-916A-BBFDC1A68F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55DE6-29BA-45C6-AB0D-3D711243D058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D7CD683-6D4E-4232-8CE3-F00D94A10093}">
      <dgm:prSet/>
      <dgm:spPr/>
      <dgm:t>
        <a:bodyPr/>
        <a:lstStyle/>
        <a:p>
          <a:r>
            <a:rPr lang="cs-CZ"/>
            <a:t>Kodeky ukládají data do zakódované formy (většinou za účelem přenosu, uchovávání nebo šifrování), ale častěji se používají naopak pro obnovení přesně nebo přibližně původní formy dat vhodné pro zobrazování</a:t>
          </a:r>
          <a:r>
            <a:rPr lang="en-GB"/>
            <a:t>.</a:t>
          </a:r>
          <a:endParaRPr lang="en-US"/>
        </a:p>
      </dgm:t>
    </dgm:pt>
    <dgm:pt modelId="{4EACAAE5-B4F6-4782-92E9-10E372CB001A}" type="parTrans" cxnId="{25B60027-137F-4B8B-A674-F54D1B965F6A}">
      <dgm:prSet/>
      <dgm:spPr/>
      <dgm:t>
        <a:bodyPr/>
        <a:lstStyle/>
        <a:p>
          <a:endParaRPr lang="en-US"/>
        </a:p>
      </dgm:t>
    </dgm:pt>
    <dgm:pt modelId="{76B8CCF9-744A-48EB-AC73-16583A29E6CF}" type="sibTrans" cxnId="{25B60027-137F-4B8B-A674-F54D1B965F6A}">
      <dgm:prSet/>
      <dgm:spPr/>
      <dgm:t>
        <a:bodyPr/>
        <a:lstStyle/>
        <a:p>
          <a:endParaRPr lang="en-US"/>
        </a:p>
      </dgm:t>
    </dgm:pt>
    <dgm:pt modelId="{D7D72F81-3239-40AD-8FEA-834AD5D7EEA1}">
      <dgm:prSet/>
      <dgm:spPr/>
      <dgm:t>
        <a:bodyPr/>
        <a:lstStyle/>
        <a:p>
          <a:r>
            <a:rPr lang="cs-CZ"/>
            <a:t>Základní součástí softwaru pro editaci</a:t>
          </a:r>
          <a:endParaRPr lang="en-US"/>
        </a:p>
      </dgm:t>
    </dgm:pt>
    <dgm:pt modelId="{9DEC9841-4EBB-478B-8DC1-F4DA581835DF}" type="parTrans" cxnId="{0802C3AE-5747-4329-87C8-0262C8C515B9}">
      <dgm:prSet/>
      <dgm:spPr/>
      <dgm:t>
        <a:bodyPr/>
        <a:lstStyle/>
        <a:p>
          <a:endParaRPr lang="en-US"/>
        </a:p>
      </dgm:t>
    </dgm:pt>
    <dgm:pt modelId="{86BFFA62-C62C-460F-BCB3-BB24DE2E029A}" type="sibTrans" cxnId="{0802C3AE-5747-4329-87C8-0262C8C515B9}">
      <dgm:prSet/>
      <dgm:spPr/>
      <dgm:t>
        <a:bodyPr/>
        <a:lstStyle/>
        <a:p>
          <a:endParaRPr lang="en-US"/>
        </a:p>
      </dgm:t>
    </dgm:pt>
    <dgm:pt modelId="{40C3B2BC-FD39-4FC7-989B-8CEA403DAA2F}" type="pres">
      <dgm:prSet presAssocID="{07C55DE6-29BA-45C6-AB0D-3D711243D058}" presName="Name0" presStyleCnt="0">
        <dgm:presLayoutVars>
          <dgm:dir/>
          <dgm:animLvl val="lvl"/>
          <dgm:resizeHandles val="exact"/>
        </dgm:presLayoutVars>
      </dgm:prSet>
      <dgm:spPr/>
    </dgm:pt>
    <dgm:pt modelId="{99ABF496-7396-4C4F-8100-4F872E903822}" type="pres">
      <dgm:prSet presAssocID="{D7D72F81-3239-40AD-8FEA-834AD5D7EEA1}" presName="boxAndChildren" presStyleCnt="0"/>
      <dgm:spPr/>
    </dgm:pt>
    <dgm:pt modelId="{BD481626-7A54-423E-B3F1-09A116D1062D}" type="pres">
      <dgm:prSet presAssocID="{D7D72F81-3239-40AD-8FEA-834AD5D7EEA1}" presName="parentTextBox" presStyleLbl="node1" presStyleIdx="0" presStyleCnt="2"/>
      <dgm:spPr/>
    </dgm:pt>
    <dgm:pt modelId="{27F398BE-9706-4131-B01B-32C797562DA2}" type="pres">
      <dgm:prSet presAssocID="{76B8CCF9-744A-48EB-AC73-16583A29E6CF}" presName="sp" presStyleCnt="0"/>
      <dgm:spPr/>
    </dgm:pt>
    <dgm:pt modelId="{4D42A7B3-9F85-45E9-BFCF-19C1C79DB0BC}" type="pres">
      <dgm:prSet presAssocID="{AD7CD683-6D4E-4232-8CE3-F00D94A10093}" presName="arrowAndChildren" presStyleCnt="0"/>
      <dgm:spPr/>
    </dgm:pt>
    <dgm:pt modelId="{A5361898-A115-49C1-86E6-D3696CB627ED}" type="pres">
      <dgm:prSet presAssocID="{AD7CD683-6D4E-4232-8CE3-F00D94A10093}" presName="parentTextArrow" presStyleLbl="node1" presStyleIdx="1" presStyleCnt="2"/>
      <dgm:spPr/>
    </dgm:pt>
  </dgm:ptLst>
  <dgm:cxnLst>
    <dgm:cxn modelId="{1B5A5420-6198-42B4-984C-3671D33271A8}" type="presOf" srcId="{AD7CD683-6D4E-4232-8CE3-F00D94A10093}" destId="{A5361898-A115-49C1-86E6-D3696CB627ED}" srcOrd="0" destOrd="0" presId="urn:microsoft.com/office/officeart/2005/8/layout/process4"/>
    <dgm:cxn modelId="{9A6FB521-1069-472B-9991-4B687CB8A2BA}" type="presOf" srcId="{D7D72F81-3239-40AD-8FEA-834AD5D7EEA1}" destId="{BD481626-7A54-423E-B3F1-09A116D1062D}" srcOrd="0" destOrd="0" presId="urn:microsoft.com/office/officeart/2005/8/layout/process4"/>
    <dgm:cxn modelId="{25B60027-137F-4B8B-A674-F54D1B965F6A}" srcId="{07C55DE6-29BA-45C6-AB0D-3D711243D058}" destId="{AD7CD683-6D4E-4232-8CE3-F00D94A10093}" srcOrd="0" destOrd="0" parTransId="{4EACAAE5-B4F6-4782-92E9-10E372CB001A}" sibTransId="{76B8CCF9-744A-48EB-AC73-16583A29E6CF}"/>
    <dgm:cxn modelId="{3B9A4C30-973F-4849-A626-4861972D1CCE}" type="presOf" srcId="{07C55DE6-29BA-45C6-AB0D-3D711243D058}" destId="{40C3B2BC-FD39-4FC7-989B-8CEA403DAA2F}" srcOrd="0" destOrd="0" presId="urn:microsoft.com/office/officeart/2005/8/layout/process4"/>
    <dgm:cxn modelId="{0802C3AE-5747-4329-87C8-0262C8C515B9}" srcId="{07C55DE6-29BA-45C6-AB0D-3D711243D058}" destId="{D7D72F81-3239-40AD-8FEA-834AD5D7EEA1}" srcOrd="1" destOrd="0" parTransId="{9DEC9841-4EBB-478B-8DC1-F4DA581835DF}" sibTransId="{86BFFA62-C62C-460F-BCB3-BB24DE2E029A}"/>
    <dgm:cxn modelId="{DFD612C6-0DDB-4D5E-A2F4-CA7D10B4C7F1}" type="presParOf" srcId="{40C3B2BC-FD39-4FC7-989B-8CEA403DAA2F}" destId="{99ABF496-7396-4C4F-8100-4F872E903822}" srcOrd="0" destOrd="0" presId="urn:microsoft.com/office/officeart/2005/8/layout/process4"/>
    <dgm:cxn modelId="{9FDAA63C-D6C0-44D1-8536-07C89BE8DA0B}" type="presParOf" srcId="{99ABF496-7396-4C4F-8100-4F872E903822}" destId="{BD481626-7A54-423E-B3F1-09A116D1062D}" srcOrd="0" destOrd="0" presId="urn:microsoft.com/office/officeart/2005/8/layout/process4"/>
    <dgm:cxn modelId="{C3C14CF5-5767-423A-9C8A-C4302C8A2084}" type="presParOf" srcId="{40C3B2BC-FD39-4FC7-989B-8CEA403DAA2F}" destId="{27F398BE-9706-4131-B01B-32C797562DA2}" srcOrd="1" destOrd="0" presId="urn:microsoft.com/office/officeart/2005/8/layout/process4"/>
    <dgm:cxn modelId="{D3A5429F-3EBF-42A6-A691-628943EF3AA1}" type="presParOf" srcId="{40C3B2BC-FD39-4FC7-989B-8CEA403DAA2F}" destId="{4D42A7B3-9F85-45E9-BFCF-19C1C79DB0BC}" srcOrd="2" destOrd="0" presId="urn:microsoft.com/office/officeart/2005/8/layout/process4"/>
    <dgm:cxn modelId="{06854967-D73F-490E-B6D9-BE0AB2D9939A}" type="presParOf" srcId="{4D42A7B3-9F85-45E9-BFCF-19C1C79DB0BC}" destId="{A5361898-A115-49C1-86E6-D3696CB627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6CE04-178D-43EA-93B6-CFBA63F683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3863E-0979-4E99-A4E6-C9CDC51B5EF9}">
      <dgm:prSet/>
      <dgm:spPr/>
      <dgm:t>
        <a:bodyPr/>
        <a:lstStyle/>
        <a:p>
          <a:pPr>
            <a:defRPr cap="all"/>
          </a:pPr>
          <a:r>
            <a:rPr lang="cs-CZ"/>
            <a:t>WIKIPEDIA</a:t>
          </a:r>
          <a:endParaRPr lang="en-US"/>
        </a:p>
      </dgm:t>
    </dgm:pt>
    <dgm:pt modelId="{60908667-C037-4F15-A2EF-60EFE9F05328}" type="parTrans" cxnId="{AC411E51-F622-410E-90F7-88DE3659A785}">
      <dgm:prSet/>
      <dgm:spPr/>
      <dgm:t>
        <a:bodyPr/>
        <a:lstStyle/>
        <a:p>
          <a:endParaRPr lang="en-US"/>
        </a:p>
      </dgm:t>
    </dgm:pt>
    <dgm:pt modelId="{93248AD1-2E66-4BB3-9E53-11B9C807B70C}" type="sibTrans" cxnId="{AC411E51-F622-410E-90F7-88DE3659A785}">
      <dgm:prSet/>
      <dgm:spPr/>
      <dgm:t>
        <a:bodyPr/>
        <a:lstStyle/>
        <a:p>
          <a:endParaRPr lang="en-US"/>
        </a:p>
      </dgm:t>
    </dgm:pt>
    <dgm:pt modelId="{850DE360-1367-41DB-84A1-E128A4FFDF3E}">
      <dgm:prSet/>
      <dgm:spPr/>
      <dgm:t>
        <a:bodyPr/>
        <a:lstStyle/>
        <a:p>
          <a:pPr>
            <a:defRPr cap="all"/>
          </a:pPr>
          <a:r>
            <a:rPr lang="cs-CZ" dirty="0"/>
            <a:t>MOZEK</a:t>
          </a:r>
          <a:endParaRPr lang="en-US" dirty="0"/>
        </a:p>
      </dgm:t>
    </dgm:pt>
    <dgm:pt modelId="{D6CADFD8-9595-4CF1-A20F-B42B8DA5F1DF}" type="parTrans" cxnId="{9045F46D-EA11-4532-B08E-FA9C7062E1C2}">
      <dgm:prSet/>
      <dgm:spPr/>
      <dgm:t>
        <a:bodyPr/>
        <a:lstStyle/>
        <a:p>
          <a:endParaRPr lang="en-US"/>
        </a:p>
      </dgm:t>
    </dgm:pt>
    <dgm:pt modelId="{D4617C7C-31BF-48E8-A6A2-C6E71E05806A}" type="sibTrans" cxnId="{9045F46D-EA11-4532-B08E-FA9C7062E1C2}">
      <dgm:prSet/>
      <dgm:spPr/>
      <dgm:t>
        <a:bodyPr/>
        <a:lstStyle/>
        <a:p>
          <a:endParaRPr lang="en-US"/>
        </a:p>
      </dgm:t>
    </dgm:pt>
    <dgm:pt modelId="{F105C1A1-F927-40CB-8C07-EDB1B6CD2847}" type="pres">
      <dgm:prSet presAssocID="{3976CE04-178D-43EA-93B6-CFBA63F68344}" presName="root" presStyleCnt="0">
        <dgm:presLayoutVars>
          <dgm:dir/>
          <dgm:resizeHandles val="exact"/>
        </dgm:presLayoutVars>
      </dgm:prSet>
      <dgm:spPr/>
    </dgm:pt>
    <dgm:pt modelId="{CE9BF9A4-939B-4A21-87CF-66B71A6CCCF3}" type="pres">
      <dgm:prSet presAssocID="{EFB3863E-0979-4E99-A4E6-C9CDC51B5EF9}" presName="compNode" presStyleCnt="0"/>
      <dgm:spPr/>
    </dgm:pt>
    <dgm:pt modelId="{21438054-A5E1-438B-A6C8-6A3E44104A84}" type="pres">
      <dgm:prSet presAssocID="{EFB3863E-0979-4E99-A4E6-C9CDC51B5EF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D8300C7-B25D-470C-ABDE-202C8B1289AC}" type="pres">
      <dgm:prSet presAssocID="{EFB3863E-0979-4E99-A4E6-C9CDC51B5E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nihy"/>
        </a:ext>
      </dgm:extLst>
    </dgm:pt>
    <dgm:pt modelId="{DA4AE4C9-958B-4BE9-866A-C3F88367A2E6}" type="pres">
      <dgm:prSet presAssocID="{EFB3863E-0979-4E99-A4E6-C9CDC51B5EF9}" presName="spaceRect" presStyleCnt="0"/>
      <dgm:spPr/>
    </dgm:pt>
    <dgm:pt modelId="{84708474-2A2C-465D-9630-6053A13255F9}" type="pres">
      <dgm:prSet presAssocID="{EFB3863E-0979-4E99-A4E6-C9CDC51B5EF9}" presName="textRect" presStyleLbl="revTx" presStyleIdx="0" presStyleCnt="2">
        <dgm:presLayoutVars>
          <dgm:chMax val="1"/>
          <dgm:chPref val="1"/>
        </dgm:presLayoutVars>
      </dgm:prSet>
      <dgm:spPr/>
    </dgm:pt>
    <dgm:pt modelId="{2AF49FF8-C689-4B5C-B4BB-DEED0E08C0DD}" type="pres">
      <dgm:prSet presAssocID="{93248AD1-2E66-4BB3-9E53-11B9C807B70C}" presName="sibTrans" presStyleCnt="0"/>
      <dgm:spPr/>
    </dgm:pt>
    <dgm:pt modelId="{FFE3D25B-1724-4A1A-996A-360198CF82E9}" type="pres">
      <dgm:prSet presAssocID="{850DE360-1367-41DB-84A1-E128A4FFDF3E}" presName="compNode" presStyleCnt="0"/>
      <dgm:spPr/>
    </dgm:pt>
    <dgm:pt modelId="{90A43D65-EE89-422F-BC3A-2695FACCC7F8}" type="pres">
      <dgm:prSet presAssocID="{850DE360-1367-41DB-84A1-E128A4FFDF3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54F95DA-ABB3-4A1C-82FA-B9A74B53E2D9}" type="pres">
      <dgm:prSet presAssocID="{850DE360-1367-41DB-84A1-E128A4FFDF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127194E-3562-412F-A760-284B42F5E624}" type="pres">
      <dgm:prSet presAssocID="{850DE360-1367-41DB-84A1-E128A4FFDF3E}" presName="spaceRect" presStyleCnt="0"/>
      <dgm:spPr/>
    </dgm:pt>
    <dgm:pt modelId="{C98ABBD9-88CF-4116-B473-F0A265241185}" type="pres">
      <dgm:prSet presAssocID="{850DE360-1367-41DB-84A1-E128A4FFDF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3FA54D-65F1-48F1-A50C-3A79700E5D7E}" type="presOf" srcId="{3976CE04-178D-43EA-93B6-CFBA63F68344}" destId="{F105C1A1-F927-40CB-8C07-EDB1B6CD2847}" srcOrd="0" destOrd="0" presId="urn:microsoft.com/office/officeart/2018/5/layout/IconLeafLabelList"/>
    <dgm:cxn modelId="{9045F46D-EA11-4532-B08E-FA9C7062E1C2}" srcId="{3976CE04-178D-43EA-93B6-CFBA63F68344}" destId="{850DE360-1367-41DB-84A1-E128A4FFDF3E}" srcOrd="1" destOrd="0" parTransId="{D6CADFD8-9595-4CF1-A20F-B42B8DA5F1DF}" sibTransId="{D4617C7C-31BF-48E8-A6A2-C6E71E05806A}"/>
    <dgm:cxn modelId="{AC411E51-F622-410E-90F7-88DE3659A785}" srcId="{3976CE04-178D-43EA-93B6-CFBA63F68344}" destId="{EFB3863E-0979-4E99-A4E6-C9CDC51B5EF9}" srcOrd="0" destOrd="0" parTransId="{60908667-C037-4F15-A2EF-60EFE9F05328}" sibTransId="{93248AD1-2E66-4BB3-9E53-11B9C807B70C}"/>
    <dgm:cxn modelId="{F6CC55BD-BBBD-4D66-BFF8-6916D938881A}" type="presOf" srcId="{850DE360-1367-41DB-84A1-E128A4FFDF3E}" destId="{C98ABBD9-88CF-4116-B473-F0A265241185}" srcOrd="0" destOrd="0" presId="urn:microsoft.com/office/officeart/2018/5/layout/IconLeafLabelList"/>
    <dgm:cxn modelId="{5D57CBCE-1F27-4AB4-BFE4-5905DAC35E0F}" type="presOf" srcId="{EFB3863E-0979-4E99-A4E6-C9CDC51B5EF9}" destId="{84708474-2A2C-465D-9630-6053A13255F9}" srcOrd="0" destOrd="0" presId="urn:microsoft.com/office/officeart/2018/5/layout/IconLeafLabelList"/>
    <dgm:cxn modelId="{3CC78650-3798-4975-BDC7-0EA67A59E83C}" type="presParOf" srcId="{F105C1A1-F927-40CB-8C07-EDB1B6CD2847}" destId="{CE9BF9A4-939B-4A21-87CF-66B71A6CCCF3}" srcOrd="0" destOrd="0" presId="urn:microsoft.com/office/officeart/2018/5/layout/IconLeafLabelList"/>
    <dgm:cxn modelId="{F701675D-AD55-4701-927C-5AC8D3BC4000}" type="presParOf" srcId="{CE9BF9A4-939B-4A21-87CF-66B71A6CCCF3}" destId="{21438054-A5E1-438B-A6C8-6A3E44104A84}" srcOrd="0" destOrd="0" presId="urn:microsoft.com/office/officeart/2018/5/layout/IconLeafLabelList"/>
    <dgm:cxn modelId="{4A545E72-B715-4F00-A227-C3A95A7B926E}" type="presParOf" srcId="{CE9BF9A4-939B-4A21-87CF-66B71A6CCCF3}" destId="{8D8300C7-B25D-470C-ABDE-202C8B1289AC}" srcOrd="1" destOrd="0" presId="urn:microsoft.com/office/officeart/2018/5/layout/IconLeafLabelList"/>
    <dgm:cxn modelId="{DD7524DB-C30F-4548-8D20-6A4509494E07}" type="presParOf" srcId="{CE9BF9A4-939B-4A21-87CF-66B71A6CCCF3}" destId="{DA4AE4C9-958B-4BE9-866A-C3F88367A2E6}" srcOrd="2" destOrd="0" presId="urn:microsoft.com/office/officeart/2018/5/layout/IconLeafLabelList"/>
    <dgm:cxn modelId="{56160277-B468-40DE-9943-91B5673587D6}" type="presParOf" srcId="{CE9BF9A4-939B-4A21-87CF-66B71A6CCCF3}" destId="{84708474-2A2C-465D-9630-6053A13255F9}" srcOrd="3" destOrd="0" presId="urn:microsoft.com/office/officeart/2018/5/layout/IconLeafLabelList"/>
    <dgm:cxn modelId="{3A655DD9-7195-4594-9482-542EBFE40F82}" type="presParOf" srcId="{F105C1A1-F927-40CB-8C07-EDB1B6CD2847}" destId="{2AF49FF8-C689-4B5C-B4BB-DEED0E08C0DD}" srcOrd="1" destOrd="0" presId="urn:microsoft.com/office/officeart/2018/5/layout/IconLeafLabelList"/>
    <dgm:cxn modelId="{B89A2CD5-1453-4FF6-834C-034FACF9745C}" type="presParOf" srcId="{F105C1A1-F927-40CB-8C07-EDB1B6CD2847}" destId="{FFE3D25B-1724-4A1A-996A-360198CF82E9}" srcOrd="2" destOrd="0" presId="urn:microsoft.com/office/officeart/2018/5/layout/IconLeafLabelList"/>
    <dgm:cxn modelId="{1EE4249A-3FD5-490D-8F5D-ED97E838B396}" type="presParOf" srcId="{FFE3D25B-1724-4A1A-996A-360198CF82E9}" destId="{90A43D65-EE89-422F-BC3A-2695FACCC7F8}" srcOrd="0" destOrd="0" presId="urn:microsoft.com/office/officeart/2018/5/layout/IconLeafLabelList"/>
    <dgm:cxn modelId="{382C2E85-FACD-4639-93A7-A72CEBB5B467}" type="presParOf" srcId="{FFE3D25B-1724-4A1A-996A-360198CF82E9}" destId="{C54F95DA-ABB3-4A1C-82FA-B9A74B53E2D9}" srcOrd="1" destOrd="0" presId="urn:microsoft.com/office/officeart/2018/5/layout/IconLeafLabelList"/>
    <dgm:cxn modelId="{936D47F3-56C7-412E-BFB6-018F189F2538}" type="presParOf" srcId="{FFE3D25B-1724-4A1A-996A-360198CF82E9}" destId="{5127194E-3562-412F-A760-284B42F5E624}" srcOrd="2" destOrd="0" presId="urn:microsoft.com/office/officeart/2018/5/layout/IconLeafLabelList"/>
    <dgm:cxn modelId="{7E4EAE92-B9A2-4988-A2AA-8DA9B17E6FCC}" type="presParOf" srcId="{FFE3D25B-1724-4A1A-996A-360198CF82E9}" destId="{C98ABBD9-88CF-4116-B473-F0A2652411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99E7B-DB10-4215-B415-D75B35CB8E94}">
      <dsp:nvSpPr>
        <dsp:cNvPr id="0" name=""/>
        <dsp:cNvSpPr/>
      </dsp:nvSpPr>
      <dsp:spPr>
        <a:xfrm>
          <a:off x="0" y="1670"/>
          <a:ext cx="10820400" cy="846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F248A-2748-40C7-90C9-328E3C02CBD5}">
      <dsp:nvSpPr>
        <dsp:cNvPr id="0" name=""/>
        <dsp:cNvSpPr/>
      </dsp:nvSpPr>
      <dsp:spPr>
        <a:xfrm>
          <a:off x="256060" y="192128"/>
          <a:ext cx="465564" cy="465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F0DF7-B8DD-498B-9367-175AA5F60F96}">
      <dsp:nvSpPr>
        <dsp:cNvPr id="0" name=""/>
        <dsp:cNvSpPr/>
      </dsp:nvSpPr>
      <dsp:spPr>
        <a:xfrm>
          <a:off x="977685" y="1670"/>
          <a:ext cx="9842714" cy="8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6" tIns="89586" rIns="89586" bIns="8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b="1" kern="1200"/>
            <a:t>Video</a:t>
          </a:r>
          <a:r>
            <a:rPr lang="cs-CZ" sz="2100" kern="1200"/>
            <a:t> je technologie pro zachycování, zaznamenávání, přehrávání</a:t>
          </a:r>
          <a:r>
            <a:rPr lang="en-GB" sz="2100" kern="1200"/>
            <a:t> a</a:t>
          </a:r>
          <a:r>
            <a:rPr lang="cs-CZ" sz="2100" kern="1200"/>
            <a:t> přenos pohyblivých obrázků</a:t>
          </a:r>
          <a:endParaRPr lang="en-US" sz="2100" kern="1200"/>
        </a:p>
      </dsp:txBody>
      <dsp:txXfrm>
        <a:off x="977685" y="1670"/>
        <a:ext cx="9842714" cy="846480"/>
      </dsp:txXfrm>
    </dsp:sp>
    <dsp:sp modelId="{D688FD43-E728-413E-BE04-F158421251D7}">
      <dsp:nvSpPr>
        <dsp:cNvPr id="0" name=""/>
        <dsp:cNvSpPr/>
      </dsp:nvSpPr>
      <dsp:spPr>
        <a:xfrm>
          <a:off x="0" y="1059771"/>
          <a:ext cx="10820400" cy="846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61220-6E75-4661-A481-B4838484980A}">
      <dsp:nvSpPr>
        <dsp:cNvPr id="0" name=""/>
        <dsp:cNvSpPr/>
      </dsp:nvSpPr>
      <dsp:spPr>
        <a:xfrm>
          <a:off x="256060" y="1250229"/>
          <a:ext cx="465564" cy="465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28F5-7D7A-409E-AAE1-46DAAF36CA34}">
      <dsp:nvSpPr>
        <dsp:cNvPr id="0" name=""/>
        <dsp:cNvSpPr/>
      </dsp:nvSpPr>
      <dsp:spPr>
        <a:xfrm>
          <a:off x="977685" y="1059771"/>
          <a:ext cx="9842714" cy="8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6" tIns="89586" rIns="89586" bIns="8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Digitální (v pixelech) nebo analogové (v horizontálních řádcích)</a:t>
          </a:r>
          <a:endParaRPr lang="en-US" sz="2100" kern="1200"/>
        </a:p>
      </dsp:txBody>
      <dsp:txXfrm>
        <a:off x="977685" y="1059771"/>
        <a:ext cx="9842714" cy="846480"/>
      </dsp:txXfrm>
    </dsp:sp>
    <dsp:sp modelId="{4F0E4243-10D5-4D02-AAD7-C85D867335A2}">
      <dsp:nvSpPr>
        <dsp:cNvPr id="0" name=""/>
        <dsp:cNvSpPr/>
      </dsp:nvSpPr>
      <dsp:spPr>
        <a:xfrm>
          <a:off x="0" y="2117872"/>
          <a:ext cx="10820400" cy="846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5D939-0AFD-46B8-BC1C-3AB85F6BCCA8}">
      <dsp:nvSpPr>
        <dsp:cNvPr id="0" name=""/>
        <dsp:cNvSpPr/>
      </dsp:nvSpPr>
      <dsp:spPr>
        <a:xfrm>
          <a:off x="256060" y="2308330"/>
          <a:ext cx="465564" cy="465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509C0-445E-4664-A2C0-2924AB1C113A}">
      <dsp:nvSpPr>
        <dsp:cNvPr id="0" name=""/>
        <dsp:cNvSpPr/>
      </dsp:nvSpPr>
      <dsp:spPr>
        <a:xfrm>
          <a:off x="977685" y="2117872"/>
          <a:ext cx="9842714" cy="8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6" tIns="89586" rIns="89586" bIns="8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VHS</a:t>
          </a:r>
          <a:r>
            <a:rPr lang="en-GB" sz="2100" kern="1200"/>
            <a:t> </a:t>
          </a:r>
          <a:r>
            <a:rPr lang="cs-CZ" sz="2100" kern="1200"/>
            <a:t>kazeta</a:t>
          </a:r>
          <a:r>
            <a:rPr lang="en-GB" sz="2100" kern="1200"/>
            <a:t>(</a:t>
          </a:r>
          <a:r>
            <a:rPr lang="cs-CZ" sz="2100" kern="1200"/>
            <a:t>Analogové</a:t>
          </a:r>
          <a:r>
            <a:rPr lang="en-GB" sz="2100" kern="1200"/>
            <a:t>)</a:t>
          </a:r>
          <a:endParaRPr lang="en-US" sz="2100" kern="1200"/>
        </a:p>
      </dsp:txBody>
      <dsp:txXfrm>
        <a:off x="977685" y="2117872"/>
        <a:ext cx="9842714" cy="846480"/>
      </dsp:txXfrm>
    </dsp:sp>
    <dsp:sp modelId="{76C78F4E-AA80-48BF-AFEE-B325EC6799AA}">
      <dsp:nvSpPr>
        <dsp:cNvPr id="0" name=""/>
        <dsp:cNvSpPr/>
      </dsp:nvSpPr>
      <dsp:spPr>
        <a:xfrm>
          <a:off x="0" y="3175973"/>
          <a:ext cx="10820400" cy="846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491A2-7DA9-4CCB-A0D1-C622A737F304}">
      <dsp:nvSpPr>
        <dsp:cNvPr id="0" name=""/>
        <dsp:cNvSpPr/>
      </dsp:nvSpPr>
      <dsp:spPr>
        <a:xfrm>
          <a:off x="256060" y="3366432"/>
          <a:ext cx="465564" cy="465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6F5B0-B785-4D63-916A-BBFDC1A68F6E}">
      <dsp:nvSpPr>
        <dsp:cNvPr id="0" name=""/>
        <dsp:cNvSpPr/>
      </dsp:nvSpPr>
      <dsp:spPr>
        <a:xfrm>
          <a:off x="977685" y="3175973"/>
          <a:ext cx="9842714" cy="8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6" tIns="89586" rIns="89586" bIns="8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CD,DVD,</a:t>
          </a:r>
          <a:r>
            <a:rPr lang="cs-CZ" sz="2100" kern="1200"/>
            <a:t>Blu-ray </a:t>
          </a:r>
          <a:r>
            <a:rPr lang="en-GB" sz="2100" kern="1200"/>
            <a:t>(Digitální)</a:t>
          </a:r>
          <a:endParaRPr lang="en-US" sz="2100" kern="1200"/>
        </a:p>
      </dsp:txBody>
      <dsp:txXfrm>
        <a:off x="977685" y="3175973"/>
        <a:ext cx="9842714" cy="8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1626-7A54-423E-B3F1-09A116D1062D}">
      <dsp:nvSpPr>
        <dsp:cNvPr id="0" name=""/>
        <dsp:cNvSpPr/>
      </dsp:nvSpPr>
      <dsp:spPr>
        <a:xfrm>
          <a:off x="0" y="2015927"/>
          <a:ext cx="10820400" cy="13226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Základní součástí softwaru pro editaci</a:t>
          </a:r>
          <a:endParaRPr lang="en-US" sz="2300" kern="1200"/>
        </a:p>
      </dsp:txBody>
      <dsp:txXfrm>
        <a:off x="0" y="2015927"/>
        <a:ext cx="10820400" cy="1322666"/>
      </dsp:txXfrm>
    </dsp:sp>
    <dsp:sp modelId="{A5361898-A115-49C1-86E6-D3696CB627ED}">
      <dsp:nvSpPr>
        <dsp:cNvPr id="0" name=""/>
        <dsp:cNvSpPr/>
      </dsp:nvSpPr>
      <dsp:spPr>
        <a:xfrm rot="10800000">
          <a:off x="0" y="1506"/>
          <a:ext cx="10820400" cy="203426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Kodeky ukládají data do zakódované formy (většinou za účelem přenosu, uchovávání nebo šifrování), ale častěji se používají naopak pro obnovení přesně nebo přibližně původní formy dat vhodné pro zobrazování</a:t>
          </a:r>
          <a:r>
            <a:rPr lang="en-GB" sz="2300" kern="1200"/>
            <a:t>.</a:t>
          </a:r>
          <a:endParaRPr lang="en-US" sz="2300" kern="1200"/>
        </a:p>
      </dsp:txBody>
      <dsp:txXfrm rot="10800000">
        <a:off x="0" y="1506"/>
        <a:ext cx="10820400" cy="1321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38054-A5E1-438B-A6C8-6A3E44104A84}">
      <dsp:nvSpPr>
        <dsp:cNvPr id="0" name=""/>
        <dsp:cNvSpPr/>
      </dsp:nvSpPr>
      <dsp:spPr>
        <a:xfrm>
          <a:off x="2498418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300C7-B25D-470C-ABDE-202C8B1289AC}">
      <dsp:nvSpPr>
        <dsp:cNvPr id="0" name=""/>
        <dsp:cNvSpPr/>
      </dsp:nvSpPr>
      <dsp:spPr>
        <a:xfrm>
          <a:off x="2922543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8474-2A2C-465D-9630-6053A13255F9}">
      <dsp:nvSpPr>
        <dsp:cNvPr id="0" name=""/>
        <dsp:cNvSpPr/>
      </dsp:nvSpPr>
      <dsp:spPr>
        <a:xfrm>
          <a:off x="1862231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4400" kern="1200"/>
            <a:t>WIKIPEDIA</a:t>
          </a:r>
          <a:endParaRPr lang="en-US" sz="4400" kern="1200"/>
        </a:p>
      </dsp:txBody>
      <dsp:txXfrm>
        <a:off x="1862231" y="2615050"/>
        <a:ext cx="3262500" cy="720000"/>
      </dsp:txXfrm>
    </dsp:sp>
    <dsp:sp modelId="{90A43D65-EE89-422F-BC3A-2695FACCC7F8}">
      <dsp:nvSpPr>
        <dsp:cNvPr id="0" name=""/>
        <dsp:cNvSpPr/>
      </dsp:nvSpPr>
      <dsp:spPr>
        <a:xfrm>
          <a:off x="6331856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F95DA-ABB3-4A1C-82FA-B9A74B53E2D9}">
      <dsp:nvSpPr>
        <dsp:cNvPr id="0" name=""/>
        <dsp:cNvSpPr/>
      </dsp:nvSpPr>
      <dsp:spPr>
        <a:xfrm>
          <a:off x="6755981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BBD9-88CF-4116-B473-F0A265241185}">
      <dsp:nvSpPr>
        <dsp:cNvPr id="0" name=""/>
        <dsp:cNvSpPr/>
      </dsp:nvSpPr>
      <dsp:spPr>
        <a:xfrm>
          <a:off x="5695668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4400" kern="1200" dirty="0"/>
            <a:t>MOZEK</a:t>
          </a:r>
          <a:endParaRPr lang="en-US" sz="4400" kern="1200" dirty="0"/>
        </a:p>
      </dsp:txBody>
      <dsp:txXfrm>
        <a:off x="5695668" y="261505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089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9BB30-8161-28D8-0058-50F7119C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cs-CZ"/>
              <a:t>VIDEO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8B1B39-981A-D3FC-34BF-999C3892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cs-CZ"/>
              <a:t>ADAM ELIÁŠ &amp; PETR DENK</a:t>
            </a:r>
          </a:p>
          <a:p>
            <a:endParaRPr lang="cs-CZ"/>
          </a:p>
        </p:txBody>
      </p:sp>
      <p:pic>
        <p:nvPicPr>
          <p:cNvPr id="15" name="Graphic 6" descr="Video camera">
            <a:extLst>
              <a:ext uri="{FF2B5EF4-FFF2-40B4-BE49-F238E27FC236}">
                <a16:creationId xmlns:a16="http://schemas.microsoft.com/office/drawing/2014/main" id="{F5B034A5-F49F-6ACA-D72B-6ABB1974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8AE55-DC11-408E-A6F9-965EAF14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1128E7D-FB26-E07A-C3A5-D5686D7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Bezztrátové kodeky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556B7B-A370-E096-6E98-0EE7D93E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cs-CZ" dirty="0" err="1">
                <a:ea typeface="+mj-lt"/>
                <a:cs typeface="+mj-lt"/>
              </a:rPr>
              <a:t>Huffyuv</a:t>
            </a:r>
            <a:r>
              <a:rPr lang="cs-CZ" dirty="0">
                <a:ea typeface="+mj-lt"/>
                <a:cs typeface="+mj-lt"/>
              </a:rPr>
              <a:t> (je založeno na různé četnosti znaků. Jeho výhodou je rychlá komprese i dekomprese.)</a:t>
            </a:r>
          </a:p>
          <a:p>
            <a:r>
              <a:rPr lang="cs-CZ" dirty="0">
                <a:ea typeface="+mj-lt"/>
                <a:cs typeface="+mj-lt"/>
              </a:rPr>
              <a:t>FFV1(Oproti kodeku </a:t>
            </a:r>
            <a:r>
              <a:rPr lang="cs-CZ" dirty="0" err="1">
                <a:ea typeface="+mj-lt"/>
                <a:cs typeface="+mj-lt"/>
              </a:rPr>
              <a:t>HuffYUV</a:t>
            </a:r>
            <a:r>
              <a:rPr lang="cs-CZ" dirty="0">
                <a:ea typeface="+mj-lt"/>
                <a:cs typeface="+mj-lt"/>
              </a:rPr>
              <a:t> nabízí vyšší kompresní poměr. Je </a:t>
            </a:r>
            <a:r>
              <a:rPr lang="cs-CZ" dirty="0" err="1">
                <a:ea typeface="+mj-lt"/>
                <a:cs typeface="+mj-lt"/>
              </a:rPr>
              <a:t>OpenSource</a:t>
            </a:r>
            <a:r>
              <a:rPr lang="cs-CZ" dirty="0">
                <a:ea typeface="+mj-lt"/>
                <a:cs typeface="+mj-lt"/>
              </a:rPr>
              <a:t>.)</a:t>
            </a:r>
          </a:p>
          <a:p>
            <a:r>
              <a:rPr lang="cs-CZ" dirty="0" err="1">
                <a:ea typeface="+mj-lt"/>
                <a:cs typeface="+mj-lt"/>
              </a:rPr>
              <a:t>Lagarith</a:t>
            </a:r>
            <a:r>
              <a:rPr lang="cs-CZ" dirty="0">
                <a:ea typeface="+mj-lt"/>
                <a:cs typeface="+mj-lt"/>
              </a:rPr>
              <a:t> (Uvolněn pod licencí GPL, jedná se o nástupce kodeku </a:t>
            </a:r>
            <a:r>
              <a:rPr lang="cs-CZ" dirty="0" err="1">
                <a:ea typeface="+mj-lt"/>
                <a:cs typeface="+mj-lt"/>
              </a:rPr>
              <a:t>Huffyuv</a:t>
            </a:r>
            <a:r>
              <a:rPr lang="cs-CZ" dirty="0">
                <a:ea typeface="+mj-lt"/>
                <a:cs typeface="+mj-lt"/>
              </a:rPr>
              <a:t>.)</a:t>
            </a:r>
          </a:p>
          <a:p>
            <a:r>
              <a:rPr lang="cs-CZ" dirty="0">
                <a:ea typeface="+mj-lt"/>
                <a:cs typeface="+mj-lt"/>
              </a:rPr>
              <a:t>LCL (Pracují s barevnými modely RGB a YUV.)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07177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8AE55-DC11-408E-A6F9-965EAF14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2561033-7C65-DAF7-C12B-1BEAA3A6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Ztrátové kodeky</a:t>
            </a:r>
            <a:br>
              <a:rPr lang="cs-CZ">
                <a:solidFill>
                  <a:schemeClr val="bg1"/>
                </a:solidFill>
              </a:rPr>
            </a:br>
            <a:endParaRPr lang="cs-CZ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A857-F3ED-E2DB-2D87-D3DB808A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cs-CZ">
                <a:ea typeface="+mj-lt"/>
                <a:cs typeface="+mj-lt"/>
              </a:rPr>
              <a:t>H.264 (MPEG-4 AVC) Až do rozlišení 8K UHD a frekvence 120 snímků za sekundu</a:t>
            </a:r>
          </a:p>
          <a:p>
            <a:r>
              <a:rPr lang="cs-CZ">
                <a:ea typeface="+mj-lt"/>
                <a:cs typeface="+mj-lt"/>
              </a:rPr>
              <a:t>H.265 (MPEG-H část 2, HEVC) Průměrně o 59% úspornější na </a:t>
            </a:r>
            <a:r>
              <a:rPr lang="cs-CZ" err="1">
                <a:ea typeface="+mj-lt"/>
                <a:cs typeface="+mj-lt"/>
              </a:rPr>
              <a:t>bitrate</a:t>
            </a:r>
            <a:r>
              <a:rPr lang="cs-CZ">
                <a:ea typeface="+mj-lt"/>
                <a:cs typeface="+mj-lt"/>
              </a:rPr>
              <a:t> než H.264 </a:t>
            </a:r>
          </a:p>
          <a:p>
            <a:r>
              <a:rPr lang="cs-CZ">
                <a:ea typeface="+mj-lt"/>
                <a:cs typeface="+mj-lt"/>
              </a:rPr>
              <a:t>AV1 Bezpoplatkový a otevřený formát kódování videa. Konkurent formátu HEVC</a:t>
            </a:r>
          </a:p>
          <a:p>
            <a:endParaRPr lang="cs-CZ" dirty="0">
              <a:ea typeface="+mj-lt"/>
              <a:cs typeface="+mj-lt"/>
            </a:endParaRPr>
          </a:p>
          <a:p>
            <a:endParaRPr lang="cs-CZ" dirty="0">
              <a:ea typeface="+mj-lt"/>
              <a:cs typeface="+mj-lt"/>
            </a:endParaRPr>
          </a:p>
          <a:p>
            <a:endParaRPr lang="cs-CZ" dirty="0">
              <a:ea typeface="+mj-lt"/>
              <a:cs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11931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8AE55-DC11-408E-A6F9-965EAF14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E9FFEE-676B-1B8E-8238-823053CF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Softwary</a:t>
            </a:r>
            <a:br>
              <a:rPr lang="cs-CZ" dirty="0">
                <a:solidFill>
                  <a:schemeClr val="bg1"/>
                </a:solidFill>
              </a:rPr>
            </a:b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24B13-68A0-8EFB-C75A-3E64E58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cs-CZ" dirty="0" err="1"/>
              <a:t>DaVinci</a:t>
            </a:r>
            <a:r>
              <a:rPr lang="cs-CZ" dirty="0"/>
              <a:t> </a:t>
            </a:r>
            <a:r>
              <a:rPr lang="cs-CZ" dirty="0" err="1"/>
              <a:t>Resolve</a:t>
            </a:r>
            <a:endParaRPr lang="cs-CZ" dirty="0"/>
          </a:p>
          <a:p>
            <a:r>
              <a:rPr lang="cs-CZ" dirty="0"/>
              <a:t>Sony Vegas</a:t>
            </a:r>
          </a:p>
          <a:p>
            <a:r>
              <a:rPr lang="cs-CZ" dirty="0"/>
              <a:t>Windows </a:t>
            </a:r>
            <a:r>
              <a:rPr lang="cs-CZ" dirty="0" err="1"/>
              <a:t>Movie</a:t>
            </a:r>
            <a:r>
              <a:rPr lang="cs-CZ" dirty="0"/>
              <a:t> Maker</a:t>
            </a:r>
          </a:p>
          <a:p>
            <a:r>
              <a:rPr lang="cs-CZ" dirty="0"/>
              <a:t>Adobe </a:t>
            </a:r>
            <a:r>
              <a:rPr lang="cs-CZ" dirty="0" err="1"/>
              <a:t>Premiere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D33089-1424-4FEA-976C-DBB4BD78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08A0F-9E32-4D9A-BCD6-92746BC20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A52E8-C1E8-4525-A28B-5A36AA9E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DFF4A0F-4CC5-021C-3ED6-2F3D9D2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ZDROJE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DE40738-16F5-CBF7-7F73-0188AD7F4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89690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990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06F51-8759-8835-10A0-85A0A057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26" y="2130853"/>
            <a:ext cx="11095348" cy="2596294"/>
          </a:xfrm>
        </p:spPr>
        <p:txBody>
          <a:bodyPr>
            <a:noAutofit/>
          </a:bodyPr>
          <a:lstStyle/>
          <a:p>
            <a:r>
              <a:rPr lang="cs-CZ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29473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8E2FBB-034F-D755-07FE-BF0A10FE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 a jeho média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510969B3-8EA6-6F2A-6D57-65C829536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35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12E35-B4F6-7C01-FB0B-8DB841C1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39315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Snímková frekvence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DF1BDD-DF58-2FDD-D476-79D29BC4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10568844" cy="4024125"/>
          </a:xfrm>
        </p:spPr>
        <p:txBody>
          <a:bodyPr>
            <a:normAutofit/>
          </a:bodyPr>
          <a:lstStyle/>
          <a:p>
            <a:r>
              <a:rPr lang="cs-CZ"/>
              <a:t>Frekvence, která udává kolik statických snímků je v obrazu za 1 sekundu záznamu a obvykle se udává v jednotkách FPS (</a:t>
            </a:r>
            <a:r>
              <a:rPr lang="cs-CZ" err="1"/>
              <a:t>frames</a:t>
            </a:r>
            <a:r>
              <a:rPr lang="cs-CZ"/>
              <a:t> per second)</a:t>
            </a:r>
          </a:p>
          <a:p>
            <a:endParaRPr lang="cs-CZ"/>
          </a:p>
          <a:p>
            <a:endParaRPr lang="cs-CZ"/>
          </a:p>
        </p:txBody>
      </p:sp>
      <p:pic>
        <p:nvPicPr>
          <p:cNvPr id="1028" name="Picture 4" descr="A Guide to Using Frame Rates in Your Videos [ Artlist">
            <a:extLst>
              <a:ext uri="{FF2B5EF4-FFF2-40B4-BE49-F238E27FC236}">
                <a16:creationId xmlns:a16="http://schemas.microsoft.com/office/drawing/2014/main" id="{C70E22E2-5D05-7EDA-7FAE-D4DDED64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3328" y="3047215"/>
            <a:ext cx="7245343" cy="28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0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706249E-07EF-AAE4-A4D3-573A342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90995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cs-CZ" sz="3600" dirty="0"/>
              <a:t>Kvalita obrazu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ABDBD9-8C5F-9919-6772-D948E8DF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cs-CZ" sz="2400" dirty="0"/>
              <a:t>Poměr stran</a:t>
            </a:r>
          </a:p>
          <a:p>
            <a:r>
              <a:rPr lang="en-GB" sz="2400" dirty="0" err="1"/>
              <a:t>Rozlišení</a:t>
            </a:r>
            <a:endParaRPr lang="en-GB" sz="2400" dirty="0"/>
          </a:p>
          <a:p>
            <a:r>
              <a:rPr lang="en-GB" sz="2400" dirty="0" err="1"/>
              <a:t>Snímky</a:t>
            </a:r>
            <a:r>
              <a:rPr lang="en-GB" sz="2400" dirty="0"/>
              <a:t> za </a:t>
            </a:r>
            <a:r>
              <a:rPr lang="en-GB" sz="2400" dirty="0" err="1"/>
              <a:t>sekundu</a:t>
            </a:r>
            <a:r>
              <a:rPr lang="en-GB" sz="2400" dirty="0"/>
              <a:t>(FPS)</a:t>
            </a:r>
          </a:p>
          <a:p>
            <a:r>
              <a:rPr lang="en-GB" sz="2400" dirty="0"/>
              <a:t>B</a:t>
            </a:r>
            <a:r>
              <a:rPr lang="cs-CZ" sz="2400" dirty="0" err="1"/>
              <a:t>itů</a:t>
            </a:r>
            <a:r>
              <a:rPr lang="cs-CZ" sz="2400" dirty="0"/>
              <a:t> na snímek</a:t>
            </a:r>
            <a:endParaRPr lang="en-GB" sz="2400" dirty="0"/>
          </a:p>
          <a:p>
            <a:r>
              <a:rPr lang="en-GB" sz="2400" dirty="0"/>
              <a:t>Bit Rate(</a:t>
            </a:r>
            <a:r>
              <a:rPr lang="en-GB" sz="2400" dirty="0" err="1"/>
              <a:t>Datový</a:t>
            </a:r>
            <a:r>
              <a:rPr lang="en-GB" sz="2400" dirty="0"/>
              <a:t> </a:t>
            </a:r>
            <a:r>
              <a:rPr lang="en-GB" sz="2400" dirty="0" err="1"/>
              <a:t>tok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Velikost</a:t>
            </a:r>
            <a:r>
              <a:rPr lang="en-GB" sz="2400" dirty="0"/>
              <a:t> </a:t>
            </a:r>
            <a:r>
              <a:rPr lang="en-GB" sz="2400" dirty="0" err="1"/>
              <a:t>videa</a:t>
            </a:r>
            <a:endParaRPr lang="en-GB" sz="2400" dirty="0"/>
          </a:p>
          <a:p>
            <a:endParaRPr lang="cs-CZ" sz="1600" dirty="0"/>
          </a:p>
        </p:txBody>
      </p:sp>
      <p:pic>
        <p:nvPicPr>
          <p:cNvPr id="1026" name="Picture 2" descr="Rozlišení 4K (Ultra HD): Vše, co potřebujete vědět | Alza.cz">
            <a:extLst>
              <a:ext uri="{FF2B5EF4-FFF2-40B4-BE49-F238E27FC236}">
                <a16:creationId xmlns:a16="http://schemas.microsoft.com/office/drawing/2014/main" id="{D908A038-F6BE-EDB8-3000-59364CB1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644858"/>
            <a:ext cx="6533501" cy="36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735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9FDEE-2C7E-32E2-5BA2-E3771C43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3720"/>
            <a:ext cx="8610600" cy="1293028"/>
          </a:xfrm>
        </p:spPr>
        <p:txBody>
          <a:bodyPr/>
          <a:lstStyle/>
          <a:p>
            <a:r>
              <a:rPr lang="en-GB" dirty="0"/>
              <a:t>Normy </a:t>
            </a:r>
            <a:r>
              <a:rPr lang="en-GB" dirty="0" err="1"/>
              <a:t>videa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16B60A-16CB-5AF7-C9CF-A8C6A103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PAL</a:t>
            </a:r>
            <a:endParaRPr lang="en-GB" sz="2800" dirty="0"/>
          </a:p>
          <a:p>
            <a:r>
              <a:rPr lang="cs-CZ" sz="2800" dirty="0"/>
              <a:t>SECAM</a:t>
            </a:r>
            <a:endParaRPr lang="en-GB" sz="2800" dirty="0"/>
          </a:p>
          <a:p>
            <a:r>
              <a:rPr lang="cs-CZ" sz="2800" dirty="0"/>
              <a:t>NTSC</a:t>
            </a:r>
          </a:p>
          <a:p>
            <a:endParaRPr lang="cs-CZ" dirty="0"/>
          </a:p>
        </p:txBody>
      </p:sp>
      <p:pic>
        <p:nvPicPr>
          <p:cNvPr id="4" name="Obrázek 3" descr="Obsah obrázku text, mapa&#10;&#10;Popis byl vytvořen automaticky">
            <a:extLst>
              <a:ext uri="{FF2B5EF4-FFF2-40B4-BE49-F238E27FC236}">
                <a16:creationId xmlns:a16="http://schemas.microsoft.com/office/drawing/2014/main" id="{3E2C8443-FB02-702A-D899-8BC2A8563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98" y="1490811"/>
            <a:ext cx="7474900" cy="47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95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C08AE55-DC11-408E-A6F9-965EAF14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B01B4F1-649E-5592-9AC4-BAE050E2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Normy videa</a:t>
            </a:r>
          </a:p>
        </p:txBody>
      </p:sp>
      <p:sp>
        <p:nvSpPr>
          <p:cNvPr id="29" name="Zástupný obsah 2">
            <a:extLst>
              <a:ext uri="{FF2B5EF4-FFF2-40B4-BE49-F238E27FC236}">
                <a16:creationId xmlns:a16="http://schemas.microsoft.com/office/drawing/2014/main" id="{1BDF8CFB-8EEC-BFAB-600F-774E066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</a:rPr>
              <a:t>Existuje řada obrazových standardů, u kterých je používáno různých hodnot snímkových frekvencí. Mezi ty běžně používané hodnoty patří: </a:t>
            </a:r>
          </a:p>
          <a:p>
            <a:r>
              <a:rPr lang="cs-CZ" b="0" i="0">
                <a:effectLst/>
              </a:rPr>
              <a:t>24 </a:t>
            </a:r>
            <a:r>
              <a:rPr lang="cs-CZ" b="0" i="0" err="1">
                <a:effectLst/>
              </a:rPr>
              <a:t>fps</a:t>
            </a:r>
            <a:r>
              <a:rPr lang="cs-CZ" b="0" i="0">
                <a:effectLst/>
              </a:rPr>
              <a:t> – pro filmový záznam (může být i 48 </a:t>
            </a:r>
            <a:r>
              <a:rPr lang="cs-CZ" b="0" i="0" err="1">
                <a:effectLst/>
              </a:rPr>
              <a:t>fps</a:t>
            </a:r>
            <a:r>
              <a:rPr lang="cs-CZ" b="0" i="0">
                <a:effectLst/>
              </a:rPr>
              <a:t>)</a:t>
            </a:r>
          </a:p>
          <a:p>
            <a:r>
              <a:rPr lang="cs-CZ" b="0" i="0">
                <a:effectLst/>
              </a:rPr>
              <a:t>25 a 30 </a:t>
            </a:r>
            <a:r>
              <a:rPr lang="cs-CZ" b="0" i="0" err="1">
                <a:effectLst/>
              </a:rPr>
              <a:t>fps</a:t>
            </a:r>
            <a:r>
              <a:rPr lang="cs-CZ" b="0" i="0">
                <a:effectLst/>
              </a:rPr>
              <a:t> – pro televizní vysílání</a:t>
            </a:r>
          </a:p>
          <a:p>
            <a:r>
              <a:rPr lang="cs-CZ" b="0" i="0">
                <a:effectLst/>
              </a:rPr>
              <a:t>50 a 60 </a:t>
            </a:r>
            <a:r>
              <a:rPr lang="cs-CZ" b="0" i="0" err="1">
                <a:effectLst/>
              </a:rPr>
              <a:t>fps</a:t>
            </a:r>
            <a:r>
              <a:rPr lang="cs-CZ" b="0" i="0">
                <a:effectLst/>
              </a:rPr>
              <a:t> – některá videa např. na YouTube. Video je pak možno zpomalit až 2x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616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D33089-1424-4FEA-976C-DBB4BD78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08A0F-9E32-4D9A-BCD6-92746BC20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3A52E8-C1E8-4525-A28B-5A36AA9E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527BE5-E86E-C1EE-C9A2-0FBA50E5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Formáty videa</a:t>
            </a:r>
          </a:p>
        </p:txBody>
      </p:sp>
      <p:graphicFrame>
        <p:nvGraphicFramePr>
          <p:cNvPr id="7" name="Tabulka 5">
            <a:extLst>
              <a:ext uri="{FF2B5EF4-FFF2-40B4-BE49-F238E27FC236}">
                <a16:creationId xmlns:a16="http://schemas.microsoft.com/office/drawing/2014/main" id="{CE02C8AF-94C1-2293-1F23-037437DA9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34102"/>
              </p:ext>
            </p:extLst>
          </p:nvPr>
        </p:nvGraphicFramePr>
        <p:xfrm>
          <a:off x="1355914" y="2878138"/>
          <a:ext cx="948017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13186">
                  <a:extLst>
                    <a:ext uri="{9D8B030D-6E8A-4147-A177-3AD203B41FA5}">
                      <a16:colId xmlns:a16="http://schemas.microsoft.com/office/drawing/2014/main" val="992865453"/>
                    </a:ext>
                  </a:extLst>
                </a:gridCol>
                <a:gridCol w="5866986">
                  <a:extLst>
                    <a:ext uri="{9D8B030D-6E8A-4147-A177-3AD203B41FA5}">
                      <a16:colId xmlns:a16="http://schemas.microsoft.com/office/drawing/2014/main" val="1947421647"/>
                    </a:ext>
                  </a:extLst>
                </a:gridCol>
              </a:tblGrid>
              <a:tr h="668020">
                <a:tc>
                  <a:txBody>
                    <a:bodyPr/>
                    <a:lstStyle/>
                    <a:p>
                      <a:r>
                        <a:rPr lang="cs-CZ" sz="3100" dirty="0"/>
                        <a:t>Vývojář</a:t>
                      </a:r>
                    </a:p>
                  </a:txBody>
                  <a:tcPr marL="157096" marR="157096" marT="78547" marB="78547"/>
                </a:tc>
                <a:tc>
                  <a:txBody>
                    <a:bodyPr/>
                    <a:lstStyle/>
                    <a:p>
                      <a:r>
                        <a:rPr lang="cs-CZ" sz="3100" dirty="0"/>
                        <a:t>Přípona Souboru</a:t>
                      </a:r>
                    </a:p>
                  </a:txBody>
                  <a:tcPr marL="157096" marR="157096" marT="78547" marB="78547"/>
                </a:tc>
                <a:extLst>
                  <a:ext uri="{0D108BD9-81ED-4DB2-BD59-A6C34878D82A}">
                    <a16:rowId xmlns:a16="http://schemas.microsoft.com/office/drawing/2014/main" val="3263260894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r>
                        <a:rPr lang="cs-CZ" sz="3100"/>
                        <a:t>Microsoft</a:t>
                      </a:r>
                    </a:p>
                  </a:txBody>
                  <a:tcPr marL="157096" marR="157096" marT="78547" marB="78547"/>
                </a:tc>
                <a:tc>
                  <a:txBody>
                    <a:bodyPr/>
                    <a:lstStyle/>
                    <a:p>
                      <a:r>
                        <a:rPr lang="cs-CZ" sz="3100"/>
                        <a:t>.wav,.avi,.wmv</a:t>
                      </a:r>
                    </a:p>
                  </a:txBody>
                  <a:tcPr marL="157096" marR="157096" marT="78547" marB="78547"/>
                </a:tc>
                <a:extLst>
                  <a:ext uri="{0D108BD9-81ED-4DB2-BD59-A6C34878D82A}">
                    <a16:rowId xmlns:a16="http://schemas.microsoft.com/office/drawing/2014/main" val="1018322534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r>
                        <a:rPr lang="cs-CZ" sz="3100"/>
                        <a:t>Apple</a:t>
                      </a:r>
                    </a:p>
                  </a:txBody>
                  <a:tcPr marL="157096" marR="157096" marT="78547" marB="78547"/>
                </a:tc>
                <a:tc>
                  <a:txBody>
                    <a:bodyPr/>
                    <a:lstStyle/>
                    <a:p>
                      <a:r>
                        <a:rPr lang="cs-CZ" sz="3100"/>
                        <a:t>.mov</a:t>
                      </a:r>
                      <a:endParaRPr lang="cs-CZ" sz="3100" err="1"/>
                    </a:p>
                  </a:txBody>
                  <a:tcPr marL="157096" marR="157096" marT="78547" marB="78547"/>
                </a:tc>
                <a:extLst>
                  <a:ext uri="{0D108BD9-81ED-4DB2-BD59-A6C34878D82A}">
                    <a16:rowId xmlns:a16="http://schemas.microsoft.com/office/drawing/2014/main" val="898504364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r>
                        <a:rPr lang="cs-CZ" sz="3100"/>
                        <a:t>MPEG</a:t>
                      </a:r>
                    </a:p>
                  </a:txBody>
                  <a:tcPr marL="157096" marR="157096" marT="78547" marB="78547"/>
                </a:tc>
                <a:tc>
                  <a:txBody>
                    <a:bodyPr/>
                    <a:lstStyle/>
                    <a:p>
                      <a:r>
                        <a:rPr lang="cs-CZ" sz="3100"/>
                        <a:t>.mp4</a:t>
                      </a:r>
                    </a:p>
                  </a:txBody>
                  <a:tcPr marL="157096" marR="157096" marT="78547" marB="78547"/>
                </a:tc>
                <a:extLst>
                  <a:ext uri="{0D108BD9-81ED-4DB2-BD59-A6C34878D82A}">
                    <a16:rowId xmlns:a16="http://schemas.microsoft.com/office/drawing/2014/main" val="171609378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r>
                        <a:rPr lang="cs-CZ" sz="3100"/>
                        <a:t>DV</a:t>
                      </a:r>
                    </a:p>
                  </a:txBody>
                  <a:tcPr marL="157096" marR="157096" marT="78547" marB="78547"/>
                </a:tc>
                <a:tc>
                  <a:txBody>
                    <a:bodyPr/>
                    <a:lstStyle/>
                    <a:p>
                      <a:r>
                        <a:rPr lang="cs-CZ" sz="3100" dirty="0"/>
                        <a:t>.</a:t>
                      </a:r>
                      <a:r>
                        <a:rPr lang="cs-CZ" sz="3100" dirty="0" err="1"/>
                        <a:t>dv</a:t>
                      </a:r>
                      <a:endParaRPr lang="cs-CZ" sz="3100" dirty="0"/>
                    </a:p>
                  </a:txBody>
                  <a:tcPr marL="157096" marR="157096" marT="78547" marB="78547"/>
                </a:tc>
                <a:extLst>
                  <a:ext uri="{0D108BD9-81ED-4DB2-BD59-A6C34878D82A}">
                    <a16:rowId xmlns:a16="http://schemas.microsoft.com/office/drawing/2014/main" val="243585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05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D33089-1424-4FEA-976C-DBB4BD78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08A0F-9E32-4D9A-BCD6-92746BC20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A52E8-C1E8-4525-A28B-5A36AA9E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453B974-C155-E9E4-DC9B-A583DA7E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Kodeky</a:t>
            </a:r>
            <a:br>
              <a:rPr lang="cs-CZ">
                <a:solidFill>
                  <a:schemeClr val="bg1"/>
                </a:solidFill>
              </a:rPr>
            </a:br>
            <a:endParaRPr lang="cs-CZ">
              <a:solidFill>
                <a:schemeClr val="bg1"/>
              </a:solidFill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22B3D75-3FC5-381C-773A-CCC946B3D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3033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89487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8AE55-DC11-408E-A6F9-965EAF14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ED97B4-1A07-46D6-69CB-B2DE95FF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Kodeky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D2DEFC-68F1-73A3-BDD8-84FF6634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cs-CZ" b="1"/>
              <a:t>Bezeztrátové</a:t>
            </a:r>
          </a:p>
          <a:p>
            <a:r>
              <a:rPr lang="cs-CZ"/>
              <a:t>vhodné pro následné zpracování videa</a:t>
            </a:r>
          </a:p>
          <a:p>
            <a:r>
              <a:rPr lang="cs-CZ"/>
              <a:t>Snížení velikosti nekomprimovaného videa bez znatelné degradace obrazu</a:t>
            </a:r>
          </a:p>
          <a:p>
            <a:endParaRPr lang="cs-CZ"/>
          </a:p>
          <a:p>
            <a:r>
              <a:rPr lang="cs-CZ" b="1"/>
              <a:t>Ztrátové</a:t>
            </a:r>
          </a:p>
          <a:p>
            <a:r>
              <a:rPr lang="cs-CZ"/>
              <a:t>Ideální pro finální kompresi</a:t>
            </a:r>
          </a:p>
          <a:p>
            <a:r>
              <a:rPr lang="cs-CZ"/>
              <a:t>Snaha o co největší kompresi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50420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72</TotalTime>
  <Words>379</Words>
  <Application>Microsoft Office PowerPoint</Application>
  <PresentationFormat>Širokoúhlá obrazovka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Kondenzační stopa</vt:lpstr>
      <vt:lpstr>VIDEO</vt:lpstr>
      <vt:lpstr>Video a jeho média</vt:lpstr>
      <vt:lpstr>Snímková frekvence</vt:lpstr>
      <vt:lpstr>Kvalita obrazu</vt:lpstr>
      <vt:lpstr>Normy videa</vt:lpstr>
      <vt:lpstr>Normy videa</vt:lpstr>
      <vt:lpstr>Formáty videa</vt:lpstr>
      <vt:lpstr>Kodeky </vt:lpstr>
      <vt:lpstr>Kodeky</vt:lpstr>
      <vt:lpstr>Bezztrátové kodeky</vt:lpstr>
      <vt:lpstr>Ztrátové kodeky </vt:lpstr>
      <vt:lpstr>Softwary </vt:lpstr>
      <vt:lpstr>ZDROJE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Eliáš Adam</dc:creator>
  <cp:lastModifiedBy>Denk Petr</cp:lastModifiedBy>
  <cp:revision>20</cp:revision>
  <dcterms:created xsi:type="dcterms:W3CDTF">2023-12-13T16:19:34Z</dcterms:created>
  <dcterms:modified xsi:type="dcterms:W3CDTF">2023-12-13T17:33:27Z</dcterms:modified>
</cp:coreProperties>
</file>