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3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s odříznutým a zakulaceným jedním roh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úhlý trojúhelník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10" name="Volný tvar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Volný tvar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F503BC-D3DA-42CC-9CCE-FDBDBE30E61C}" type="datetimeFigureOut">
              <a:rPr lang="cs-CZ" smtClean="0"/>
              <a:pPr/>
              <a:t>18. 12. 2013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E11E0F-B59E-4145-90F2-441CCE87F225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2" name="Skupin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Volný tvar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Volný tvar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Zvuk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Patrik	</a:t>
            </a:r>
            <a:r>
              <a:rPr lang="cs-CZ" dirty="0" err="1" smtClean="0"/>
              <a:t>Homa</a:t>
            </a:r>
            <a:endParaRPr lang="cs-CZ" dirty="0" smtClean="0"/>
          </a:p>
          <a:p>
            <a:r>
              <a:rPr lang="cs-CZ" dirty="0" smtClean="0"/>
              <a:t>Dominik Roháček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Picture 4" descr="800px-Pcm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8888" y="1700213"/>
            <a:ext cx="6265862" cy="469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Používané frekvence</a:t>
            </a:r>
          </a:p>
          <a:p>
            <a:pPr>
              <a:buNone/>
            </a:pPr>
            <a:r>
              <a:rPr lang="cs-CZ" dirty="0" smtClean="0"/>
              <a:t>    – 44,1 kHz</a:t>
            </a:r>
          </a:p>
          <a:p>
            <a:pPr>
              <a:buNone/>
            </a:pPr>
            <a:r>
              <a:rPr lang="cs-CZ" dirty="0" smtClean="0"/>
              <a:t>    – 48 kHz</a:t>
            </a:r>
          </a:p>
          <a:p>
            <a:pPr>
              <a:buNone/>
            </a:pPr>
            <a:r>
              <a:rPr lang="cs-CZ" dirty="0" smtClean="0"/>
              <a:t>    – 96 kHz</a:t>
            </a:r>
          </a:p>
          <a:p>
            <a:pPr>
              <a:buNone/>
            </a:pPr>
            <a:r>
              <a:rPr lang="cs-CZ" dirty="0" smtClean="0"/>
              <a:t>    – 192 kHz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Šum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• 16-bitů = 96,32 dB</a:t>
            </a:r>
          </a:p>
          <a:p>
            <a:endParaRPr lang="cs-CZ" dirty="0" smtClean="0"/>
          </a:p>
          <a:p>
            <a:r>
              <a:rPr lang="cs-CZ" dirty="0" smtClean="0"/>
              <a:t>• 24-bitů = 144 dB</a:t>
            </a:r>
          </a:p>
          <a:p>
            <a:endParaRPr lang="cs-CZ" dirty="0" smtClean="0"/>
          </a:p>
          <a:p>
            <a:r>
              <a:rPr lang="cs-CZ" dirty="0" smtClean="0"/>
              <a:t>• Větší hodnoty nemá smysl používat</a:t>
            </a:r>
          </a:p>
          <a:p>
            <a:endParaRPr lang="cs-CZ" dirty="0" smtClean="0"/>
          </a:p>
          <a:p>
            <a:r>
              <a:rPr lang="cs-CZ" dirty="0" smtClean="0"/>
              <a:t>obsahuje všechny frekvence </a:t>
            </a:r>
          </a:p>
          <a:p>
            <a:r>
              <a:rPr lang="cs-CZ" dirty="0" smtClean="0"/>
              <a:t>snižuje kvalitu užitečného signálu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Hlasitost - amplituda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dB – jednotka </a:t>
            </a:r>
            <a:r>
              <a:rPr lang="cs-CZ" dirty="0" err="1" smtClean="0"/>
              <a:t>akust</a:t>
            </a:r>
            <a:r>
              <a:rPr lang="cs-CZ" dirty="0" smtClean="0"/>
              <a:t>. tlaku</a:t>
            </a:r>
          </a:p>
          <a:p>
            <a:endParaRPr lang="cs-CZ" dirty="0" smtClean="0"/>
          </a:p>
          <a:p>
            <a:r>
              <a:rPr lang="cs-CZ" dirty="0" smtClean="0"/>
              <a:t>• 1dB=2*10-5Pa</a:t>
            </a:r>
          </a:p>
          <a:p>
            <a:pPr>
              <a:buNone/>
            </a:pPr>
            <a:endParaRPr lang="cs-CZ" dirty="0" smtClean="0"/>
          </a:p>
          <a:p>
            <a:r>
              <a:rPr lang="cs-CZ" dirty="0" smtClean="0"/>
              <a:t> Nejvyšší hodnota </a:t>
            </a:r>
            <a:r>
              <a:rPr lang="cs-CZ" dirty="0" smtClean="0"/>
              <a:t>0 </a:t>
            </a:r>
            <a:r>
              <a:rPr lang="cs-CZ" dirty="0" smtClean="0"/>
              <a:t>dB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Úpravy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b="1" dirty="0" smtClean="0"/>
              <a:t>Frekvenční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/>
              <a:t>		- Mění barvu </a:t>
            </a:r>
          </a:p>
          <a:p>
            <a:pPr>
              <a:buNone/>
            </a:pPr>
            <a:endParaRPr lang="cs-CZ" dirty="0" smtClean="0"/>
          </a:p>
          <a:p>
            <a:r>
              <a:rPr lang="cs-CZ" b="1" dirty="0" smtClean="0"/>
              <a:t>Amplitudové</a:t>
            </a:r>
          </a:p>
          <a:p>
            <a:pPr>
              <a:buNone/>
            </a:pPr>
            <a:r>
              <a:rPr lang="cs-CZ" dirty="0" smtClean="0"/>
              <a:t>		-Mění hlasitosti</a:t>
            </a:r>
          </a:p>
          <a:p>
            <a:endParaRPr lang="cs-CZ" dirty="0" smtClean="0"/>
          </a:p>
          <a:p>
            <a:r>
              <a:rPr lang="cs-CZ" b="1" dirty="0" smtClean="0"/>
              <a:t>Modulační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/>
              <a:t>		– Přidávají další signál</a:t>
            </a:r>
          </a:p>
          <a:p>
            <a:endParaRPr lang="cs-CZ" dirty="0" smtClean="0"/>
          </a:p>
          <a:p>
            <a:r>
              <a:rPr lang="cs-CZ" b="1" dirty="0" smtClean="0"/>
              <a:t>Kvalitativní</a:t>
            </a:r>
            <a:r>
              <a:rPr lang="cs-CZ" dirty="0" smtClean="0"/>
              <a:t> </a:t>
            </a:r>
          </a:p>
          <a:p>
            <a:pPr>
              <a:buNone/>
            </a:pPr>
            <a:r>
              <a:rPr lang="cs-CZ" dirty="0" smtClean="0"/>
              <a:t>		-</a:t>
            </a:r>
            <a:r>
              <a:rPr lang="cs-CZ" dirty="0" err="1" smtClean="0"/>
              <a:t>Převzorkování</a:t>
            </a:r>
            <a:r>
              <a:rPr lang="cs-CZ" dirty="0" smtClean="0"/>
              <a:t>, komprese</a:t>
            </a:r>
          </a:p>
          <a:p>
            <a:endParaRPr lang="cs-CZ" dirty="0" smtClean="0"/>
          </a:p>
          <a:p>
            <a:r>
              <a:rPr lang="cs-CZ" b="1" dirty="0" smtClean="0"/>
              <a:t>Efektové</a:t>
            </a:r>
          </a:p>
          <a:p>
            <a:pPr>
              <a:buNone/>
            </a:pPr>
            <a:r>
              <a:rPr lang="cs-CZ" dirty="0" smtClean="0"/>
              <a:t>		– Zkreslení </a:t>
            </a:r>
          </a:p>
          <a:p>
            <a:pPr>
              <a:buNone/>
            </a:pPr>
            <a:r>
              <a:rPr lang="cs-CZ" dirty="0" smtClean="0"/>
              <a:t>		– Prostorové </a:t>
            </a:r>
          </a:p>
          <a:p>
            <a:pPr>
              <a:buNone/>
            </a:pPr>
            <a:r>
              <a:rPr lang="cs-CZ" dirty="0" smtClean="0"/>
              <a:t>		– </a:t>
            </a:r>
            <a:r>
              <a:rPr lang="cs-CZ" dirty="0" err="1" smtClean="0"/>
              <a:t>Psychoakustické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Prostředí pro úpravu zvuku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SoundForge</a:t>
            </a:r>
            <a:r>
              <a:rPr lang="en-US" dirty="0" smtClean="0"/>
              <a:t> - Sony</a:t>
            </a:r>
          </a:p>
          <a:p>
            <a:endParaRPr lang="en-US" dirty="0" smtClean="0"/>
          </a:p>
          <a:p>
            <a:r>
              <a:rPr lang="en-US" dirty="0" err="1" smtClean="0"/>
              <a:t>WaveLab</a:t>
            </a:r>
            <a:r>
              <a:rPr lang="en-US" dirty="0" smtClean="0"/>
              <a:t> – Steinberg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Virtual Studio Technology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Parametry zvukových souborů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Kompresní poměr (kvalita)</a:t>
            </a:r>
          </a:p>
          <a:p>
            <a:endParaRPr lang="cs-CZ" dirty="0" smtClean="0"/>
          </a:p>
          <a:p>
            <a:r>
              <a:rPr lang="cs-CZ" dirty="0" smtClean="0"/>
              <a:t>Datový </a:t>
            </a:r>
            <a:r>
              <a:rPr lang="cs-CZ" dirty="0" smtClean="0"/>
              <a:t>tok-</a:t>
            </a:r>
            <a:r>
              <a:rPr lang="cs-CZ" dirty="0" err="1" smtClean="0"/>
              <a:t>bitrate</a:t>
            </a:r>
            <a:r>
              <a:rPr lang="cs-CZ" dirty="0" smtClean="0"/>
              <a:t> (192kBit/s-CD)</a:t>
            </a:r>
          </a:p>
          <a:p>
            <a:endParaRPr lang="cs-CZ" dirty="0" smtClean="0"/>
          </a:p>
          <a:p>
            <a:r>
              <a:rPr lang="cs-CZ" dirty="0" smtClean="0"/>
              <a:t>Velikost </a:t>
            </a:r>
            <a:r>
              <a:rPr lang="cs-CZ" dirty="0" smtClean="0"/>
              <a:t>souboru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 zvukových souborů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Komprimované</a:t>
            </a:r>
          </a:p>
          <a:p>
            <a:pPr lvl="2">
              <a:buNone/>
            </a:pPr>
            <a:r>
              <a:rPr lang="cs-CZ" dirty="0" smtClean="0"/>
              <a:t>-</a:t>
            </a:r>
            <a:r>
              <a:rPr lang="cs-CZ" dirty="0" err="1" smtClean="0"/>
              <a:t>Wav</a:t>
            </a:r>
            <a:r>
              <a:rPr lang="cs-CZ" dirty="0" smtClean="0"/>
              <a:t> </a:t>
            </a:r>
            <a:r>
              <a:rPr lang="cs-CZ" dirty="0" smtClean="0"/>
              <a:t>–CD</a:t>
            </a:r>
          </a:p>
          <a:p>
            <a:pPr lvl="2">
              <a:buNone/>
            </a:pPr>
            <a:r>
              <a:rPr lang="cs-CZ" dirty="0" smtClean="0"/>
              <a:t>-Profesionální – </a:t>
            </a:r>
            <a:r>
              <a:rPr lang="cs-CZ" dirty="0" err="1" smtClean="0"/>
              <a:t>Aif</a:t>
            </a:r>
            <a:r>
              <a:rPr lang="cs-CZ" dirty="0" smtClean="0"/>
              <a:t>,Rif</a:t>
            </a:r>
          </a:p>
          <a:p>
            <a:r>
              <a:rPr lang="cs-CZ" dirty="0" smtClean="0"/>
              <a:t>Nekomprimované</a:t>
            </a:r>
          </a:p>
          <a:p>
            <a:pPr lvl="2">
              <a:buNone/>
            </a:pPr>
            <a:r>
              <a:rPr lang="cs-CZ" dirty="0" smtClean="0"/>
              <a:t>MP3(MPEG1 Layer3)</a:t>
            </a:r>
          </a:p>
          <a:p>
            <a:pPr lvl="2">
              <a:buNone/>
            </a:pPr>
            <a:r>
              <a:rPr lang="cs-CZ" dirty="0" err="1" smtClean="0"/>
              <a:t>Ogg</a:t>
            </a:r>
            <a:endParaRPr lang="cs-CZ" dirty="0" smtClean="0"/>
          </a:p>
          <a:p>
            <a:pPr lvl="2">
              <a:buNone/>
            </a:pPr>
            <a:r>
              <a:rPr lang="cs-CZ" dirty="0" err="1" smtClean="0"/>
              <a:t>Acc</a:t>
            </a:r>
            <a:endParaRPr lang="cs-CZ" dirty="0" smtClean="0"/>
          </a:p>
          <a:p>
            <a:pPr lvl="2">
              <a:buNone/>
            </a:pPr>
            <a:r>
              <a:rPr lang="cs-CZ" dirty="0" smtClean="0"/>
              <a:t>ATRAC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MPEG1 Layer3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Oficiální název pro MP3</a:t>
            </a:r>
          </a:p>
          <a:p>
            <a:r>
              <a:rPr lang="cs-CZ" dirty="0" smtClean="0"/>
              <a:t>Původně pro video</a:t>
            </a:r>
          </a:p>
          <a:p>
            <a:r>
              <a:rPr lang="cs-CZ" dirty="0" smtClean="0"/>
              <a:t>Využití maskování</a:t>
            </a:r>
          </a:p>
          <a:p>
            <a:r>
              <a:rPr lang="cs-CZ" dirty="0" smtClean="0"/>
              <a:t>Při komprimaci ztráta barvy</a:t>
            </a:r>
          </a:p>
          <a:p>
            <a:r>
              <a:rPr lang="cs-CZ" dirty="0" smtClean="0"/>
              <a:t>CD formát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MPEG1 </a:t>
            </a:r>
            <a:r>
              <a:rPr lang="cs-CZ" dirty="0" smtClean="0"/>
              <a:t>Layer3 - parametry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Výška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smtClean="0"/>
              <a:t>	-44,1kHz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smtClean="0"/>
              <a:t>	-48,96kHz</a:t>
            </a:r>
          </a:p>
          <a:p>
            <a:r>
              <a:rPr lang="cs-CZ" dirty="0" smtClean="0"/>
              <a:t>Datový tok</a:t>
            </a:r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smtClean="0"/>
              <a:t>	-320 </a:t>
            </a:r>
            <a:r>
              <a:rPr lang="cs-CZ" dirty="0" err="1" smtClean="0"/>
              <a:t>kbps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smtClean="0"/>
              <a:t>	-256 </a:t>
            </a:r>
            <a:r>
              <a:rPr lang="cs-CZ" dirty="0" err="1" smtClean="0"/>
              <a:t>kbps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	-192 </a:t>
            </a:r>
            <a:r>
              <a:rPr lang="cs-CZ" dirty="0" err="1" smtClean="0"/>
              <a:t>kbps</a:t>
            </a:r>
            <a:endParaRPr lang="cs-CZ" dirty="0" smtClean="0"/>
          </a:p>
          <a:p>
            <a:pPr>
              <a:buNone/>
            </a:pPr>
            <a:r>
              <a:rPr lang="cs-CZ" dirty="0" smtClean="0"/>
              <a:t>	</a:t>
            </a:r>
            <a:r>
              <a:rPr lang="cs-CZ" dirty="0" smtClean="0"/>
              <a:t>	-128 </a:t>
            </a:r>
            <a:r>
              <a:rPr lang="cs-CZ" dirty="0" err="1" smtClean="0"/>
              <a:t>kbps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Zvuk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/>
              <a:t> = Mechanické vlnění vzduchu 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Wav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Typický formát pro CD</a:t>
            </a:r>
          </a:p>
          <a:p>
            <a:r>
              <a:rPr lang="cs-CZ" dirty="0" smtClean="0"/>
              <a:t>Nekomprimovaný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Vlastnosti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Výška</a:t>
            </a:r>
          </a:p>
          <a:p>
            <a:r>
              <a:rPr lang="cs-CZ" dirty="0" smtClean="0"/>
              <a:t>Barva</a:t>
            </a:r>
          </a:p>
          <a:p>
            <a:r>
              <a:rPr lang="cs-CZ" dirty="0" smtClean="0"/>
              <a:t>Intenzita - Hlasitost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Výška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Frekvence(Hz)</a:t>
            </a:r>
          </a:p>
          <a:p>
            <a:r>
              <a:rPr lang="cs-CZ" dirty="0" smtClean="0"/>
              <a:t>Slyšitelný Rozsah: 16Hz – 20kHz</a:t>
            </a:r>
          </a:p>
          <a:p>
            <a:r>
              <a:rPr lang="en-US" dirty="0" smtClean="0"/>
              <a:t>&lt;16Hz – </a:t>
            </a:r>
            <a:r>
              <a:rPr lang="en-US" dirty="0" err="1" smtClean="0"/>
              <a:t>infrazvuk</a:t>
            </a:r>
            <a:endParaRPr lang="en-US" dirty="0" smtClean="0"/>
          </a:p>
          <a:p>
            <a:r>
              <a:rPr lang="en-US" dirty="0" smtClean="0"/>
              <a:t>&gt;20kHz – </a:t>
            </a:r>
            <a:r>
              <a:rPr lang="en-US" dirty="0" err="1" smtClean="0"/>
              <a:t>ultrazvuk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Intenzita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Intenzita: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Hladina intenzity:</a:t>
            </a:r>
          </a:p>
        </p:txBody>
      </p:sp>
      <p:pic>
        <p:nvPicPr>
          <p:cNvPr id="1027" name="Picture 3" descr="C:\Users\Patrik\Desktop\intenz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76872"/>
            <a:ext cx="1632843" cy="858289"/>
          </a:xfrm>
          <a:prstGeom prst="rect">
            <a:avLst/>
          </a:prstGeom>
          <a:noFill/>
        </p:spPr>
      </p:pic>
      <p:pic>
        <p:nvPicPr>
          <p:cNvPr id="1028" name="Picture 4" descr="C:\Users\Patrik\Desktop\hladina intenz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717032"/>
            <a:ext cx="2039875" cy="81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Tón </a:t>
            </a:r>
            <a:r>
              <a:rPr lang="cs-CZ" dirty="0" smtClean="0"/>
              <a:t>– hudební zvuk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Pravidelně se opakující perioda</a:t>
            </a:r>
          </a:p>
          <a:p>
            <a:endParaRPr lang="cs-CZ" dirty="0" smtClean="0"/>
          </a:p>
          <a:p>
            <a:r>
              <a:rPr lang="cs-CZ" dirty="0" smtClean="0"/>
              <a:t>Jednoduchý tón – sinusoida</a:t>
            </a:r>
          </a:p>
          <a:p>
            <a:endParaRPr lang="cs-CZ" dirty="0" smtClean="0"/>
          </a:p>
          <a:p>
            <a:r>
              <a:rPr lang="cs-CZ" dirty="0" smtClean="0"/>
              <a:t>Barva tónu – více frekvencí</a:t>
            </a:r>
          </a:p>
          <a:p>
            <a:endParaRPr lang="cs-CZ" dirty="0" smtClean="0"/>
          </a:p>
          <a:p>
            <a:r>
              <a:rPr lang="cs-CZ" dirty="0" smtClean="0"/>
              <a:t>Ucho nerozeznává malý rozdíl frekvencí – maskování frekvencí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Hluk </a:t>
            </a:r>
            <a:r>
              <a:rPr lang="cs-CZ" dirty="0" smtClean="0"/>
              <a:t>– nehudební zvuk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Nepravidelné vlnění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Zvukové stopy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Mono – Jedna zvuková stopa</a:t>
            </a:r>
          </a:p>
          <a:p>
            <a:r>
              <a:rPr lang="cs-CZ" dirty="0" smtClean="0"/>
              <a:t>Stereo – Dvě zvukové stopy</a:t>
            </a:r>
          </a:p>
          <a:p>
            <a:r>
              <a:rPr lang="cs-CZ" dirty="0" smtClean="0"/>
              <a:t>2:1 – Dvě stopy, basy</a:t>
            </a:r>
          </a:p>
          <a:p>
            <a:r>
              <a:rPr lang="cs-CZ" dirty="0" err="1" smtClean="0"/>
              <a:t>Kvadro</a:t>
            </a:r>
            <a:r>
              <a:rPr lang="cs-CZ" dirty="0" smtClean="0"/>
              <a:t> – Dvojité stereo, 4 stopy</a:t>
            </a:r>
          </a:p>
          <a:p>
            <a:r>
              <a:rPr lang="cs-CZ" dirty="0" smtClean="0"/>
              <a:t>5:1 – 5 – 6 stop</a:t>
            </a:r>
          </a:p>
          <a:p>
            <a:r>
              <a:rPr lang="cs-CZ" dirty="0" smtClean="0"/>
              <a:t>7:1 – 7 stop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Samplování – digitalizace signálu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Původní křivku „nařežeme“ další frekvencí </a:t>
            </a:r>
            <a:r>
              <a:rPr lang="en-GB" dirty="0" smtClean="0"/>
              <a:t>=&gt;</a:t>
            </a:r>
            <a:r>
              <a:rPr lang="cs-CZ" dirty="0" smtClean="0"/>
              <a:t> vzorkovací frekvence</a:t>
            </a:r>
          </a:p>
          <a:p>
            <a:r>
              <a:rPr lang="cs-CZ" dirty="0" smtClean="0"/>
              <a:t>Musí být nejméně 2x větší než frekvence původního signálu</a:t>
            </a:r>
            <a:endParaRPr lang="cs-CZ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</TotalTime>
  <Words>261</Words>
  <Application>Microsoft Office PowerPoint</Application>
  <PresentationFormat>Předvádění na obrazovce (4:3)</PresentationFormat>
  <Paragraphs>116</Paragraphs>
  <Slides>20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Tok</vt:lpstr>
      <vt:lpstr>Zvuk</vt:lpstr>
      <vt:lpstr>Zvuk</vt:lpstr>
      <vt:lpstr>Vlastnosti</vt:lpstr>
      <vt:lpstr>Výška</vt:lpstr>
      <vt:lpstr>Intenzita</vt:lpstr>
      <vt:lpstr>Tón – hudební zvuk</vt:lpstr>
      <vt:lpstr>Hluk – nehudební zvuk</vt:lpstr>
      <vt:lpstr>Zvukové stopy</vt:lpstr>
      <vt:lpstr>Samplování – digitalizace signálu</vt:lpstr>
      <vt:lpstr>Snímek 10</vt:lpstr>
      <vt:lpstr>Snímek 11</vt:lpstr>
      <vt:lpstr>Šum</vt:lpstr>
      <vt:lpstr>Hlasitost - amplituda</vt:lpstr>
      <vt:lpstr>Úpravy</vt:lpstr>
      <vt:lpstr>Prostředí pro úpravu zvuku</vt:lpstr>
      <vt:lpstr>Parametry zvukových souborů</vt:lpstr>
      <vt:lpstr>Formáty zvukových souborů</vt:lpstr>
      <vt:lpstr>MPEG1 Layer3</vt:lpstr>
      <vt:lpstr>MPEG1 Layer3 - parametry</vt:lpstr>
      <vt:lpstr>Wav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Patrik</dc:creator>
  <cp:lastModifiedBy>Patrik</cp:lastModifiedBy>
  <cp:revision>11</cp:revision>
  <dcterms:created xsi:type="dcterms:W3CDTF">2013-12-17T15:24:14Z</dcterms:created>
  <dcterms:modified xsi:type="dcterms:W3CDTF">2013-12-18T07:10:31Z</dcterms:modified>
</cp:coreProperties>
</file>