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92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639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3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08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37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191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38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2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81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05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3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7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648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7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924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20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8C2E-F254-479E-A5D3-1AA56A37B416}" type="datetimeFigureOut">
              <a:rPr lang="cs-CZ" smtClean="0"/>
              <a:t>06.02.2021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253D99-3D6A-4F6F-8B2B-886004A412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8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vládací panel zvuku">
            <a:extLst>
              <a:ext uri="{FF2B5EF4-FFF2-40B4-BE49-F238E27FC236}">
                <a16:creationId xmlns:a16="http://schemas.microsoft.com/office/drawing/2014/main" id="{4033F70E-75F7-48D8-B1A0-0C6087B32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4E6AD7B-E59F-4B02-8F66-DE2DA216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cs-CZ" sz="4800"/>
              <a:t>ZVUK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459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802AAF-DCEA-4D0C-BCE0-C26F3A3A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6DE313-58C7-48CB-9715-3CC64C0D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cs-CZ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Zvuk obecně je mechanické vlnění v látkovém prostředí, které je schopno vyvolat sluchový vjem. Vědou týkající se zvuku se zabývá akustika (zabývá se vznikem, přenosem a vnímáním zvuku).</a:t>
            </a:r>
            <a:br>
              <a:rPr lang="cs-CZ" dirty="0"/>
            </a:br>
            <a:endParaRPr lang="cs-CZ" dirty="0"/>
          </a:p>
        </p:txBody>
      </p:sp>
      <p:pic>
        <p:nvPicPr>
          <p:cNvPr id="6146" name="Picture 2" descr="Image result for zvuku">
            <a:extLst>
              <a:ext uri="{FF2B5EF4-FFF2-40B4-BE49-F238E27FC236}">
                <a16:creationId xmlns:a16="http://schemas.microsoft.com/office/drawing/2014/main" id="{A5CE8E3E-F223-469D-B990-5F03FED3E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80" y="3830232"/>
            <a:ext cx="1914839" cy="22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3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10F092-A5E6-4AA8-9DCD-26162D46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D1321-7332-45B1-8E13-4355A71B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Frekvence</a:t>
            </a:r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[Hz]</a:t>
            </a:r>
          </a:p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Intenzita</a:t>
            </a:r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[dB]</a:t>
            </a:r>
          </a:p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Barva zvuku</a:t>
            </a:r>
            <a:endParaRPr lang="cs-CZ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cs-CZ" sz="1800" b="1" i="0" u="none" strike="noStrike" dirty="0">
                <a:solidFill>
                  <a:srgbClr val="252525"/>
                </a:solidFill>
                <a:effectLst/>
                <a:latin typeface="Calibri" panose="020F0502020204030204" pitchFamily="34" charset="0"/>
              </a:rPr>
              <a:t>Práh bolesti</a:t>
            </a:r>
            <a:endParaRPr lang="cs-CZ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cs-CZ" sz="1800" b="1" i="0" u="none" strike="noStrike" dirty="0">
                <a:solidFill>
                  <a:srgbClr val="252525"/>
                </a:solidFill>
                <a:effectLst/>
                <a:latin typeface="Calibri" panose="020F0502020204030204" pitchFamily="34" charset="0"/>
              </a:rPr>
              <a:t>Zdroj zvuku</a:t>
            </a:r>
          </a:p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Vznik zvuku</a:t>
            </a:r>
            <a:endParaRPr lang="cs-CZ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079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BD689-0C03-4B27-81E2-73E30546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Realizace zvuku v PC- digitalizace + samplování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08AAEB-3E32-4D84-BD1F-22AC4005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Zvuková karta- zvukový čip</a:t>
            </a:r>
          </a:p>
          <a:p>
            <a:r>
              <a:rPr lang="cs-CZ" dirty="0"/>
              <a:t>Digitalizace</a:t>
            </a:r>
          </a:p>
          <a:p>
            <a:r>
              <a:rPr lang="cs-CZ" dirty="0"/>
              <a:t>Převod na vzorkování(</a:t>
            </a:r>
            <a:r>
              <a:rPr lang="cs-CZ" dirty="0" err="1"/>
              <a:t>sampling</a:t>
            </a:r>
            <a:r>
              <a:rPr lang="cs-CZ" dirty="0"/>
              <a:t>)</a:t>
            </a:r>
          </a:p>
        </p:txBody>
      </p:sp>
      <p:pic>
        <p:nvPicPr>
          <p:cNvPr id="4098" name="Picture 2" descr="Image result for Zvuková karta">
            <a:extLst>
              <a:ext uri="{FF2B5EF4-FFF2-40B4-BE49-F238E27FC236}">
                <a16:creationId xmlns:a16="http://schemas.microsoft.com/office/drawing/2014/main" id="{EA036BD7-E83A-447E-BCEC-C65BE598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98" y="1637522"/>
            <a:ext cx="2857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Zvuková karta">
            <a:extLst>
              <a:ext uri="{FF2B5EF4-FFF2-40B4-BE49-F238E27FC236}">
                <a16:creationId xmlns:a16="http://schemas.microsoft.com/office/drawing/2014/main" id="{0D16389B-8234-43F8-AEE6-7E665511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53686"/>
            <a:ext cx="2838709" cy="189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06D5DE-C292-481E-B1E7-11279CEC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Zvukové stopy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C787D9-A135-4850-9C96-1CC1E5C8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Mono</a:t>
            </a:r>
          </a:p>
          <a:p>
            <a:r>
              <a:rPr lang="cs-CZ" dirty="0"/>
              <a:t>Stereo</a:t>
            </a:r>
          </a:p>
          <a:p>
            <a:r>
              <a:rPr lang="cs-CZ" dirty="0" err="1"/>
              <a:t>Kvadro</a:t>
            </a:r>
            <a:endParaRPr lang="cs-CZ" dirty="0"/>
          </a:p>
          <a:p>
            <a:r>
              <a:rPr lang="cs-CZ" dirty="0"/>
              <a:t>2.1</a:t>
            </a:r>
          </a:p>
          <a:p>
            <a:r>
              <a:rPr lang="cs-CZ" dirty="0"/>
              <a:t>5.1</a:t>
            </a:r>
          </a:p>
          <a:p>
            <a:r>
              <a:rPr lang="cs-CZ" dirty="0"/>
              <a:t>7.1</a:t>
            </a:r>
          </a:p>
        </p:txBody>
      </p:sp>
      <p:pic>
        <p:nvPicPr>
          <p:cNvPr id="3074" name="Picture 2" descr="Image result for zvuk 7.1">
            <a:extLst>
              <a:ext uri="{FF2B5EF4-FFF2-40B4-BE49-F238E27FC236}">
                <a16:creationId xmlns:a16="http://schemas.microsoft.com/office/drawing/2014/main" id="{2B7FBACA-E09B-4FD4-A868-2C06AC61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708" y="2380083"/>
            <a:ext cx="2499371" cy="209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538E4376-4CCD-41F0-92C4-09162A66866D}"/>
              </a:ext>
            </a:extLst>
          </p:cNvPr>
          <p:cNvSpPr txBox="1"/>
          <p:nvPr/>
        </p:nvSpPr>
        <p:spPr>
          <a:xfrm>
            <a:off x="6560550" y="4477916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5.1-prostorový zvuk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719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F7167-F68F-4241-B93B-4C8DA931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Úpravy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2F7F8E-1A71-4C5D-B2E7-83D9D0446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Frekvenční </a:t>
            </a:r>
          </a:p>
          <a:p>
            <a:r>
              <a:rPr lang="cs-CZ" dirty="0"/>
              <a:t>Amplitudové </a:t>
            </a:r>
          </a:p>
          <a:p>
            <a:r>
              <a:rPr lang="cs-CZ" dirty="0"/>
              <a:t>Modulační</a:t>
            </a:r>
          </a:p>
          <a:p>
            <a:r>
              <a:rPr lang="cs-CZ" dirty="0"/>
              <a:t>Kvalitativní</a:t>
            </a:r>
          </a:p>
          <a:p>
            <a:r>
              <a:rPr lang="cs-CZ" dirty="0"/>
              <a:t>Efektové</a:t>
            </a:r>
          </a:p>
        </p:txBody>
      </p:sp>
    </p:spTree>
    <p:extLst>
      <p:ext uri="{BB962C8B-B14F-4D97-AF65-F5344CB8AC3E}">
        <p14:creationId xmlns:p14="http://schemas.microsoft.com/office/powerpoint/2010/main" val="296824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F4DFED-D9C1-41D5-AE29-F9E14E6B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Programy pro úpravy zvuku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8FCC4D-A206-403A-AC70-271DA0B9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3880773"/>
          </a:xfrm>
        </p:spPr>
        <p:txBody>
          <a:bodyPr/>
          <a:lstStyle/>
          <a:p>
            <a:r>
              <a:rPr lang="cs-CZ" dirty="0"/>
              <a:t>Sony </a:t>
            </a:r>
            <a:r>
              <a:rPr lang="cs-CZ" dirty="0" err="1"/>
              <a:t>SoundForge</a:t>
            </a:r>
            <a:endParaRPr lang="cs-CZ" dirty="0"/>
          </a:p>
          <a:p>
            <a:r>
              <a:rPr lang="cs-CZ" dirty="0" err="1"/>
              <a:t>Audacity</a:t>
            </a:r>
            <a:endParaRPr lang="cs-CZ" dirty="0"/>
          </a:p>
          <a:p>
            <a:r>
              <a:rPr lang="cs-CZ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Steinberg</a:t>
            </a:r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cs-CZ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WaveLab</a:t>
            </a:r>
            <a:endParaRPr lang="cs-CZ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alibri" panose="020F0502020204030204" pitchFamily="34" charset="0"/>
              </a:rPr>
              <a:t>Adobe </a:t>
            </a:r>
            <a:r>
              <a:rPr lang="cs-CZ" dirty="0" err="1">
                <a:solidFill>
                  <a:srgbClr val="000000"/>
                </a:solidFill>
                <a:latin typeface="Calibri" panose="020F0502020204030204" pitchFamily="34" charset="0"/>
              </a:rPr>
              <a:t>Audition</a:t>
            </a:r>
            <a:endParaRPr lang="cs-CZ" dirty="0"/>
          </a:p>
        </p:txBody>
      </p:sp>
      <p:pic>
        <p:nvPicPr>
          <p:cNvPr id="2050" name="Picture 2" descr="Image result for adobe audition">
            <a:extLst>
              <a:ext uri="{FF2B5EF4-FFF2-40B4-BE49-F238E27FC236}">
                <a16:creationId xmlns:a16="http://schemas.microsoft.com/office/drawing/2014/main" id="{0C4DB302-0415-4E70-A0C8-E6D65864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741" y="4410441"/>
            <a:ext cx="2261150" cy="198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udacity">
            <a:extLst>
              <a:ext uri="{FF2B5EF4-FFF2-40B4-BE49-F238E27FC236}">
                <a16:creationId xmlns:a16="http://schemas.microsoft.com/office/drawing/2014/main" id="{4170F895-D452-4A3F-8E03-D87783F0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2836540"/>
            <a:ext cx="3131198" cy="7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teinberg WaveLab logo">
            <a:extLst>
              <a:ext uri="{FF2B5EF4-FFF2-40B4-BE49-F238E27FC236}">
                <a16:creationId xmlns:a16="http://schemas.microsoft.com/office/drawing/2014/main" id="{E43182BC-AE4E-4BE9-AE5A-DD8E1000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16" y="4100975"/>
            <a:ext cx="1611086" cy="16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ony SoundForge logo">
            <a:extLst>
              <a:ext uri="{FF2B5EF4-FFF2-40B4-BE49-F238E27FC236}">
                <a16:creationId xmlns:a16="http://schemas.microsoft.com/office/drawing/2014/main" id="{5D9719F6-EC80-4CA5-ACA2-6CE086CA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1" y="448428"/>
            <a:ext cx="23812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24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47C327-B65F-4EFF-936F-8CF58228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Zastaralé formy přehrávání zvuku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3A4440-8680-4872-B088-27A1F3AD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Fonautograf</a:t>
            </a:r>
            <a:endParaRPr lang="cs-CZ" dirty="0"/>
          </a:p>
          <a:p>
            <a:r>
              <a:rPr lang="cs-CZ" dirty="0"/>
              <a:t>Fonograf-Thomas Edison(záznam a přehrávání zvuku)</a:t>
            </a:r>
          </a:p>
          <a:p>
            <a:r>
              <a:rPr lang="cs-CZ" dirty="0"/>
              <a:t>Gramofon</a:t>
            </a:r>
          </a:p>
          <a:p>
            <a:r>
              <a:rPr lang="cs-CZ" dirty="0"/>
              <a:t>El. Záznam-mikrofon</a:t>
            </a:r>
          </a:p>
          <a:p>
            <a:r>
              <a:rPr lang="cs-CZ" dirty="0"/>
              <a:t>Magnetofon</a:t>
            </a:r>
          </a:p>
          <a:p>
            <a:r>
              <a:rPr lang="cs-CZ" dirty="0"/>
              <a:t>Diktafon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6" name="Picture 2" descr="Image result for zvuk">
            <a:extLst>
              <a:ext uri="{FF2B5EF4-FFF2-40B4-BE49-F238E27FC236}">
                <a16:creationId xmlns:a16="http://schemas.microsoft.com/office/drawing/2014/main" id="{393E8BF4-4F68-4299-BFDB-53A36E870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80" y="1161374"/>
            <a:ext cx="1695633" cy="176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ramofon">
            <a:extLst>
              <a:ext uri="{FF2B5EF4-FFF2-40B4-BE49-F238E27FC236}">
                <a16:creationId xmlns:a16="http://schemas.microsoft.com/office/drawing/2014/main" id="{0014070D-4C7F-4BD0-92C7-1D88B356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811" y="2954523"/>
            <a:ext cx="1866122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magnetofon">
            <a:extLst>
              <a:ext uri="{FF2B5EF4-FFF2-40B4-BE49-F238E27FC236}">
                <a16:creationId xmlns:a16="http://schemas.microsoft.com/office/drawing/2014/main" id="{70F8B72B-6912-4E7C-9ED6-54CA2DE5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8" y="4994911"/>
            <a:ext cx="2707433" cy="135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mage result for FLAC">
            <a:extLst>
              <a:ext uri="{FF2B5EF4-FFF2-40B4-BE49-F238E27FC236}">
                <a16:creationId xmlns:a16="http://schemas.microsoft.com/office/drawing/2014/main" id="{51D710EA-4318-4F1D-9F8F-4A3D3828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91" y="4299605"/>
            <a:ext cx="5087554" cy="255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A0D8A6-C0F6-4881-86BD-51758233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C4F228-E7CA-42BF-BF90-9A97C9C3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MP3</a:t>
            </a:r>
          </a:p>
          <a:p>
            <a:r>
              <a:rPr lang="cs-CZ" dirty="0"/>
              <a:t>FLAC</a:t>
            </a:r>
          </a:p>
          <a:p>
            <a:r>
              <a:rPr lang="cs-CZ" dirty="0"/>
              <a:t>WAV</a:t>
            </a:r>
          </a:p>
        </p:txBody>
      </p:sp>
      <p:pic>
        <p:nvPicPr>
          <p:cNvPr id="7170" name="Picture 2" descr="Image result for mp3 formát">
            <a:extLst>
              <a:ext uri="{FF2B5EF4-FFF2-40B4-BE49-F238E27FC236}">
                <a16:creationId xmlns:a16="http://schemas.microsoft.com/office/drawing/2014/main" id="{77A619B5-494B-4391-BFC9-14DDC2512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83" y="391451"/>
            <a:ext cx="2952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mage result for wav">
            <a:extLst>
              <a:ext uri="{FF2B5EF4-FFF2-40B4-BE49-F238E27FC236}">
                <a16:creationId xmlns:a16="http://schemas.microsoft.com/office/drawing/2014/main" id="{9414FBA8-299D-4EDE-967A-3AC870192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867" y="2301854"/>
            <a:ext cx="2254291" cy="225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8185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3990B73D-9A2F-4C19-9076-DE0EBBEF4F94}"/>
</file>

<file path=customXml/itemProps2.xml><?xml version="1.0" encoding="utf-8"?>
<ds:datastoreItem xmlns:ds="http://schemas.openxmlformats.org/officeDocument/2006/customXml" ds:itemID="{1563332D-AF56-4597-BA37-C6274733C1D5}"/>
</file>

<file path=customXml/itemProps3.xml><?xml version="1.0" encoding="utf-8"?>
<ds:datastoreItem xmlns:ds="http://schemas.openxmlformats.org/officeDocument/2006/customXml" ds:itemID="{BD36696A-ABE0-4D76-A903-34E837A24F7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123</Words>
  <Application>Microsoft Office PowerPoint</Application>
  <PresentationFormat>Širokoúhlá obrazovka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Fazeta</vt:lpstr>
      <vt:lpstr>ZVUK</vt:lpstr>
      <vt:lpstr>Definice</vt:lpstr>
      <vt:lpstr>Základní pojmy</vt:lpstr>
      <vt:lpstr>Realizace zvuku v PC- digitalizace + samplování </vt:lpstr>
      <vt:lpstr>Zvukové stopy</vt:lpstr>
      <vt:lpstr>Úpravy zvuku</vt:lpstr>
      <vt:lpstr>Programy pro úpravy zvuku </vt:lpstr>
      <vt:lpstr>Zastaralé formy přehrávání zvuku</vt:lpstr>
      <vt:lpstr>Formáty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ZVUK</dc:title>
  <dc:creator>David Ampapa</dc:creator>
  <cp:lastModifiedBy>David Ampapa</cp:lastModifiedBy>
  <cp:revision>7</cp:revision>
  <dcterms:created xsi:type="dcterms:W3CDTF">2021-02-06T09:30:51Z</dcterms:created>
  <dcterms:modified xsi:type="dcterms:W3CDTF">2021-02-06T10:28:45Z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