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1202C-75A2-8930-A500-3843B0109C5F}" v="782" dt="2025-01-07T21:07:17.315"/>
    <p1510:client id="{0F497E83-E317-7BED-5374-450876CCEFAB}" v="1" dt="2025-01-08T09:29:08.158"/>
    <p1510:client id="{98B38E49-CB2F-4A84-BBED-780D7676B66B}" v="428" dt="2025-01-08T08:18:3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siba Jaroslav" userId="S::l20210072@ssptaji.cz::8fb260ec-cb38-4d2c-aca6-baa0bb31f34e" providerId="AD" clId="Web-{6D4FA218-D8AE-6753-2619-1BD5A6620C7D}"/>
    <pc:docChg chg="sldOrd">
      <pc:chgData name="Nesiba Jaroslav" userId="S::l20210072@ssptaji.cz::8fb260ec-cb38-4d2c-aca6-baa0bb31f34e" providerId="AD" clId="Web-{6D4FA218-D8AE-6753-2619-1BD5A6620C7D}" dt="2024-12-18T08:13:23.581" v="2"/>
      <pc:docMkLst>
        <pc:docMk/>
      </pc:docMkLst>
      <pc:sldChg chg="ord">
        <pc:chgData name="Nesiba Jaroslav" userId="S::l20210072@ssptaji.cz::8fb260ec-cb38-4d2c-aca6-baa0bb31f34e" providerId="AD" clId="Web-{6D4FA218-D8AE-6753-2619-1BD5A6620C7D}" dt="2024-12-18T08:13:23.581" v="2"/>
        <pc:sldMkLst>
          <pc:docMk/>
          <pc:sldMk cId="2426022951" sldId="258"/>
        </pc:sldMkLst>
      </pc:sldChg>
      <pc:sldChg chg="ord">
        <pc:chgData name="Nesiba Jaroslav" userId="S::l20210072@ssptaji.cz::8fb260ec-cb38-4d2c-aca6-baa0bb31f34e" providerId="AD" clId="Web-{6D4FA218-D8AE-6753-2619-1BD5A6620C7D}" dt="2024-12-18T08:13:15.877" v="1"/>
        <pc:sldMkLst>
          <pc:docMk/>
          <pc:sldMk cId="904636423" sldId="260"/>
        </pc:sldMkLst>
      </pc:sldChg>
    </pc:docChg>
  </pc:docChgLst>
  <pc:docChgLst>
    <pc:chgData name="Nesiba Jaroslav" userId="S::l20210072@prumyslovkajihlava.cz::8fb260ec-cb38-4d2c-aca6-baa0bb31f34e" providerId="AD" clId="Web-{0C11202C-75A2-8930-A500-3843B0109C5F}"/>
    <pc:docChg chg="addSld delSld modSld">
      <pc:chgData name="Nesiba Jaroslav" userId="S::l20210072@prumyslovkajihlava.cz::8fb260ec-cb38-4d2c-aca6-baa0bb31f34e" providerId="AD" clId="Web-{0C11202C-75A2-8930-A500-3843B0109C5F}" dt="2025-01-07T21:07:17.315" v="562" actId="20577"/>
      <pc:docMkLst>
        <pc:docMk/>
      </pc:docMkLst>
      <pc:sldChg chg="addSp delSp modSp addAnim delAnim">
        <pc:chgData name="Nesiba Jaroslav" userId="S::l20210072@prumyslovkajihlava.cz::8fb260ec-cb38-4d2c-aca6-baa0bb31f34e" providerId="AD" clId="Web-{0C11202C-75A2-8930-A500-3843B0109C5F}" dt="2025-01-07T21:06:28.079" v="559"/>
        <pc:sldMkLst>
          <pc:docMk/>
          <pc:sldMk cId="3799523001" sldId="256"/>
        </pc:sldMkLst>
        <pc:spChg chg="mod">
          <ac:chgData name="Nesiba Jaroslav" userId="S::l20210072@prumyslovkajihlava.cz::8fb260ec-cb38-4d2c-aca6-baa0bb31f34e" providerId="AD" clId="Web-{0C11202C-75A2-8930-A500-3843B0109C5F}" dt="2025-01-07T21:05:50.296" v="551" actId="20577"/>
          <ac:spMkLst>
            <pc:docMk/>
            <pc:sldMk cId="3799523001" sldId="256"/>
            <ac:spMk id="3" creationId="{00000000-0000-0000-0000-000000000000}"/>
          </ac:spMkLst>
        </pc:spChg>
        <pc:picChg chg="add mod modCrop">
          <ac:chgData name="Nesiba Jaroslav" userId="S::l20210072@prumyslovkajihlava.cz::8fb260ec-cb38-4d2c-aca6-baa0bb31f34e" providerId="AD" clId="Web-{0C11202C-75A2-8930-A500-3843B0109C5F}" dt="2025-01-07T21:06:28.079" v="559"/>
          <ac:picMkLst>
            <pc:docMk/>
            <pc:sldMk cId="3799523001" sldId="256"/>
            <ac:picMk id="4" creationId="{6EF484CF-DF8F-789C-F709-3D574BAD679B}"/>
          </ac:picMkLst>
        </pc:picChg>
        <pc:picChg chg="del">
          <ac:chgData name="Nesiba Jaroslav" userId="S::l20210072@prumyslovkajihlava.cz::8fb260ec-cb38-4d2c-aca6-baa0bb31f34e" providerId="AD" clId="Web-{0C11202C-75A2-8930-A500-3843B0109C5F}" dt="2025-01-07T21:05:51.078" v="552"/>
          <ac:picMkLst>
            <pc:docMk/>
            <pc:sldMk cId="3799523001" sldId="256"/>
            <ac:picMk id="5" creationId="{B38669D8-60F6-E447-A8D0-DCB99E1FA609}"/>
          </ac:picMkLst>
        </pc:picChg>
      </pc:sldChg>
      <pc:sldChg chg="addSp modSp">
        <pc:chgData name="Nesiba Jaroslav" userId="S::l20210072@prumyslovkajihlava.cz::8fb260ec-cb38-4d2c-aca6-baa0bb31f34e" providerId="AD" clId="Web-{0C11202C-75A2-8930-A500-3843B0109C5F}" dt="2025-01-07T21:07:17.315" v="562" actId="20577"/>
        <pc:sldMkLst>
          <pc:docMk/>
          <pc:sldMk cId="1924530948" sldId="257"/>
        </pc:sldMkLst>
        <pc:spChg chg="mod">
          <ac:chgData name="Nesiba Jaroslav" userId="S::l20210072@prumyslovkajihlava.cz::8fb260ec-cb38-4d2c-aca6-baa0bb31f34e" providerId="AD" clId="Web-{0C11202C-75A2-8930-A500-3843B0109C5F}" dt="2025-01-07T21:07:17.315" v="562" actId="20577"/>
          <ac:spMkLst>
            <pc:docMk/>
            <pc:sldMk cId="1924530948" sldId="257"/>
            <ac:spMk id="3" creationId="{F691C38E-5492-65FA-BDFE-BA20B10906CA}"/>
          </ac:spMkLst>
        </pc:spChg>
        <pc:picChg chg="add mod">
          <ac:chgData name="Nesiba Jaroslav" userId="S::l20210072@prumyslovkajihlava.cz::8fb260ec-cb38-4d2c-aca6-baa0bb31f34e" providerId="AD" clId="Web-{0C11202C-75A2-8930-A500-3843B0109C5F}" dt="2025-01-07T21:05:26.608" v="534" actId="1076"/>
          <ac:picMkLst>
            <pc:docMk/>
            <pc:sldMk cId="1924530948" sldId="257"/>
            <ac:picMk id="4" creationId="{C6388F97-01B2-66DF-2F4D-A89703CCA4E6}"/>
          </ac:picMkLst>
        </pc:picChg>
      </pc:sldChg>
      <pc:sldChg chg="modSp">
        <pc:chgData name="Nesiba Jaroslav" userId="S::l20210072@prumyslovkajihlava.cz::8fb260ec-cb38-4d2c-aca6-baa0bb31f34e" providerId="AD" clId="Web-{0C11202C-75A2-8930-A500-3843B0109C5F}" dt="2025-01-07T21:04:59.373" v="532" actId="20577"/>
        <pc:sldMkLst>
          <pc:docMk/>
          <pc:sldMk cId="2426022951" sldId="258"/>
        </pc:sldMkLst>
        <pc:spChg chg="mod">
          <ac:chgData name="Nesiba Jaroslav" userId="S::l20210072@prumyslovkajihlava.cz::8fb260ec-cb38-4d2c-aca6-baa0bb31f34e" providerId="AD" clId="Web-{0C11202C-75A2-8930-A500-3843B0109C5F}" dt="2025-01-07T21:04:59.373" v="532" actId="20577"/>
          <ac:spMkLst>
            <pc:docMk/>
            <pc:sldMk cId="2426022951" sldId="258"/>
            <ac:spMk id="3" creationId="{974CBBD6-2F95-6338-6D19-DF90B3147492}"/>
          </ac:spMkLst>
        </pc:spChg>
      </pc:sldChg>
      <pc:sldChg chg="modSp">
        <pc:chgData name="Nesiba Jaroslav" userId="S::l20210072@prumyslovkajihlava.cz::8fb260ec-cb38-4d2c-aca6-baa0bb31f34e" providerId="AD" clId="Web-{0C11202C-75A2-8930-A500-3843B0109C5F}" dt="2025-01-07T17:30:44.742" v="200" actId="20577"/>
        <pc:sldMkLst>
          <pc:docMk/>
          <pc:sldMk cId="3314515848" sldId="259"/>
        </pc:sldMkLst>
        <pc:spChg chg="mod">
          <ac:chgData name="Nesiba Jaroslav" userId="S::l20210072@prumyslovkajihlava.cz::8fb260ec-cb38-4d2c-aca6-baa0bb31f34e" providerId="AD" clId="Web-{0C11202C-75A2-8930-A500-3843B0109C5F}" dt="2025-01-07T17:30:44.742" v="200" actId="20577"/>
          <ac:spMkLst>
            <pc:docMk/>
            <pc:sldMk cId="3314515848" sldId="259"/>
            <ac:spMk id="6" creationId="{EC8F256C-A90E-7B56-97A6-B61C824D7D94}"/>
          </ac:spMkLst>
        </pc:spChg>
      </pc:sldChg>
      <pc:sldChg chg="modSp">
        <pc:chgData name="Nesiba Jaroslav" userId="S::l20210072@prumyslovkajihlava.cz::8fb260ec-cb38-4d2c-aca6-baa0bb31f34e" providerId="AD" clId="Web-{0C11202C-75A2-8930-A500-3843B0109C5F}" dt="2025-01-07T16:28:53.274" v="88" actId="20577"/>
        <pc:sldMkLst>
          <pc:docMk/>
          <pc:sldMk cId="904636423" sldId="260"/>
        </pc:sldMkLst>
        <pc:spChg chg="mod">
          <ac:chgData name="Nesiba Jaroslav" userId="S::l20210072@prumyslovkajihlava.cz::8fb260ec-cb38-4d2c-aca6-baa0bb31f34e" providerId="AD" clId="Web-{0C11202C-75A2-8930-A500-3843B0109C5F}" dt="2025-01-07T16:28:53.274" v="88" actId="20577"/>
          <ac:spMkLst>
            <pc:docMk/>
            <pc:sldMk cId="904636423" sldId="260"/>
            <ac:spMk id="3" creationId="{5348FE77-3DC8-02CB-F62D-ABE79CA1BACE}"/>
          </ac:spMkLst>
        </pc:spChg>
      </pc:sldChg>
      <pc:sldChg chg="addSp modSp new">
        <pc:chgData name="Nesiba Jaroslav" userId="S::l20210072@prumyslovkajihlava.cz::8fb260ec-cb38-4d2c-aca6-baa0bb31f34e" providerId="AD" clId="Web-{0C11202C-75A2-8930-A500-3843B0109C5F}" dt="2025-01-07T21:03:54.667" v="496" actId="1076"/>
        <pc:sldMkLst>
          <pc:docMk/>
          <pc:sldMk cId="1487272242" sldId="261"/>
        </pc:sldMkLst>
        <pc:spChg chg="mod">
          <ac:chgData name="Nesiba Jaroslav" userId="S::l20210072@prumyslovkajihlava.cz::8fb260ec-cb38-4d2c-aca6-baa0bb31f34e" providerId="AD" clId="Web-{0C11202C-75A2-8930-A500-3843B0109C5F}" dt="2025-01-07T20:57:48.342" v="255" actId="20577"/>
          <ac:spMkLst>
            <pc:docMk/>
            <pc:sldMk cId="1487272242" sldId="261"/>
            <ac:spMk id="2" creationId="{B42E60B2-FD3D-24B1-2510-5D7EC5D936AA}"/>
          </ac:spMkLst>
        </pc:spChg>
        <pc:spChg chg="mod">
          <ac:chgData name="Nesiba Jaroslav" userId="S::l20210072@prumyslovkajihlava.cz::8fb260ec-cb38-4d2c-aca6-baa0bb31f34e" providerId="AD" clId="Web-{0C11202C-75A2-8930-A500-3843B0109C5F}" dt="2025-01-07T20:57:41.623" v="252" actId="20577"/>
          <ac:spMkLst>
            <pc:docMk/>
            <pc:sldMk cId="1487272242" sldId="261"/>
            <ac:spMk id="3" creationId="{4A2E2C54-CE39-5544-5776-E9518B2E4BC8}"/>
          </ac:spMkLst>
        </pc:spChg>
        <pc:spChg chg="add mod">
          <ac:chgData name="Nesiba Jaroslav" userId="S::l20210072@prumyslovkajihlava.cz::8fb260ec-cb38-4d2c-aca6-baa0bb31f34e" providerId="AD" clId="Web-{0C11202C-75A2-8930-A500-3843B0109C5F}" dt="2025-01-07T21:03:28.401" v="492" actId="20577"/>
          <ac:spMkLst>
            <pc:docMk/>
            <pc:sldMk cId="1487272242" sldId="261"/>
            <ac:spMk id="4" creationId="{6CBC0C93-3D2E-3D7C-E43F-FB7C042FCA89}"/>
          </ac:spMkLst>
        </pc:spChg>
        <pc:picChg chg="add mod">
          <ac:chgData name="Nesiba Jaroslav" userId="S::l20210072@prumyslovkajihlava.cz::8fb260ec-cb38-4d2c-aca6-baa0bb31f34e" providerId="AD" clId="Web-{0C11202C-75A2-8930-A500-3843B0109C5F}" dt="2025-01-07T21:03:54.667" v="496" actId="1076"/>
          <ac:picMkLst>
            <pc:docMk/>
            <pc:sldMk cId="1487272242" sldId="261"/>
            <ac:picMk id="5" creationId="{3C2E4F10-E01B-25EE-044B-420904C0C64C}"/>
          </ac:picMkLst>
        </pc:picChg>
      </pc:sldChg>
      <pc:sldChg chg="modSp new del">
        <pc:chgData name="Nesiba Jaroslav" userId="S::l20210072@prumyslovkajihlava.cz::8fb260ec-cb38-4d2c-aca6-baa0bb31f34e" providerId="AD" clId="Web-{0C11202C-75A2-8930-A500-3843B0109C5F}" dt="2025-01-07T21:03:15.260" v="489"/>
        <pc:sldMkLst>
          <pc:docMk/>
          <pc:sldMk cId="49412707" sldId="262"/>
        </pc:sldMkLst>
        <pc:spChg chg="mod">
          <ac:chgData name="Nesiba Jaroslav" userId="S::l20210072@prumyslovkajihlava.cz::8fb260ec-cb38-4d2c-aca6-baa0bb31f34e" providerId="AD" clId="Web-{0C11202C-75A2-8930-A500-3843B0109C5F}" dt="2025-01-07T21:01:32.756" v="404" actId="20577"/>
          <ac:spMkLst>
            <pc:docMk/>
            <pc:sldMk cId="49412707" sldId="262"/>
            <ac:spMk id="2" creationId="{A5020FA4-6DF9-5FEB-C6D9-8ECA69DA3196}"/>
          </ac:spMkLst>
        </pc:spChg>
        <pc:spChg chg="mod">
          <ac:chgData name="Nesiba Jaroslav" userId="S::l20210072@prumyslovkajihlava.cz::8fb260ec-cb38-4d2c-aca6-baa0bb31f34e" providerId="AD" clId="Web-{0C11202C-75A2-8930-A500-3843B0109C5F}" dt="2025-01-07T21:02:57.181" v="488" actId="20577"/>
          <ac:spMkLst>
            <pc:docMk/>
            <pc:sldMk cId="49412707" sldId="262"/>
            <ac:spMk id="3" creationId="{EECB205F-B601-8942-D6ED-E15BA69057B8}"/>
          </ac:spMkLst>
        </pc:spChg>
      </pc:sldChg>
      <pc:sldChg chg="new">
        <pc:chgData name="Nesiba Jaroslav" userId="S::l20210072@prumyslovkajihlava.cz::8fb260ec-cb38-4d2c-aca6-baa0bb31f34e" providerId="AD" clId="Web-{0C11202C-75A2-8930-A500-3843B0109C5F}" dt="2025-01-07T21:06:54.314" v="560"/>
        <pc:sldMkLst>
          <pc:docMk/>
          <pc:sldMk cId="3662906714" sldId="262"/>
        </pc:sldMkLst>
      </pc:sldChg>
    </pc:docChg>
  </pc:docChgLst>
  <pc:docChgLst>
    <pc:chgData name="Nesiba Jaroslav" userId="S::l20210072@ssptaji.cz::8fb260ec-cb38-4d2c-aca6-baa0bb31f34e" providerId="AD" clId="Web-{E7E35C90-6937-E571-EBFE-BDA72620E120}"/>
    <pc:docChg chg="addSld delSld modSld addMainMaster delMainMaster">
      <pc:chgData name="Nesiba Jaroslav" userId="S::l20210072@ssptaji.cz::8fb260ec-cb38-4d2c-aca6-baa0bb31f34e" providerId="AD" clId="Web-{E7E35C90-6937-E571-EBFE-BDA72620E120}" dt="2024-12-18T07:56:02.807" v="848" actId="14100"/>
      <pc:docMkLst>
        <pc:docMk/>
      </pc:docMkLst>
      <pc:sldChg chg="addSp delSp modSp mod modClrScheme chgLayout">
        <pc:chgData name="Nesiba Jaroslav" userId="S::l20210072@ssptaji.cz::8fb260ec-cb38-4d2c-aca6-baa0bb31f34e" providerId="AD" clId="Web-{E7E35C90-6937-E571-EBFE-BDA72620E120}" dt="2024-12-18T07:55:21.337" v="840" actId="1076"/>
        <pc:sldMkLst>
          <pc:docMk/>
          <pc:sldMk cId="3799523001" sldId="256"/>
        </pc:sldMkLst>
        <pc:spChg chg="mod ord">
          <ac:chgData name="Nesiba Jaroslav" userId="S::l20210072@ssptaji.cz::8fb260ec-cb38-4d2c-aca6-baa0bb31f34e" providerId="AD" clId="Web-{E7E35C90-6937-E571-EBFE-BDA72620E120}" dt="2024-12-18T07:11:19.812" v="47" actId="1076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Nesiba Jaroslav" userId="S::l20210072@ssptaji.cz::8fb260ec-cb38-4d2c-aca6-baa0bb31f34e" providerId="AD" clId="Web-{E7E35C90-6937-E571-EBFE-BDA72620E120}" dt="2024-12-18T07:11:36.390" v="49" actId="20577"/>
          <ac:spMkLst>
            <pc:docMk/>
            <pc:sldMk cId="3799523001" sldId="256"/>
            <ac:spMk id="3" creationId="{00000000-0000-0000-0000-000000000000}"/>
          </ac:spMkLst>
        </pc:spChg>
        <pc:picChg chg="add del mod">
          <ac:chgData name="Nesiba Jaroslav" userId="S::l20210072@ssptaji.cz::8fb260ec-cb38-4d2c-aca6-baa0bb31f34e" providerId="AD" clId="Web-{E7E35C90-6937-E571-EBFE-BDA72620E120}" dt="2024-12-18T07:10:53.061" v="43"/>
          <ac:picMkLst>
            <pc:docMk/>
            <pc:sldMk cId="3799523001" sldId="256"/>
            <ac:picMk id="4" creationId="{CA5E61E0-8BCA-DDB9-9FA4-4C530FF34094}"/>
          </ac:picMkLst>
        </pc:picChg>
        <pc:picChg chg="add mod">
          <ac:chgData name="Nesiba Jaroslav" userId="S::l20210072@ssptaji.cz::8fb260ec-cb38-4d2c-aca6-baa0bb31f34e" providerId="AD" clId="Web-{E7E35C90-6937-E571-EBFE-BDA72620E120}" dt="2024-12-18T07:55:21.337" v="840" actId="1076"/>
          <ac:picMkLst>
            <pc:docMk/>
            <pc:sldMk cId="3799523001" sldId="256"/>
            <ac:picMk id="5" creationId="{B38669D8-60F6-E447-A8D0-DCB99E1FA609}"/>
          </ac:picMkLst>
        </pc:picChg>
      </pc:sldChg>
      <pc:sldChg chg="addSp delSp modSp new">
        <pc:chgData name="Nesiba Jaroslav" userId="S::l20210072@ssptaji.cz::8fb260ec-cb38-4d2c-aca6-baa0bb31f34e" providerId="AD" clId="Web-{E7E35C90-6937-E571-EBFE-BDA72620E120}" dt="2024-12-18T07:55:43.900" v="842"/>
        <pc:sldMkLst>
          <pc:docMk/>
          <pc:sldMk cId="1924530948" sldId="257"/>
        </pc:sldMkLst>
        <pc:spChg chg="mod">
          <ac:chgData name="Nesiba Jaroslav" userId="S::l20210072@ssptaji.cz::8fb260ec-cb38-4d2c-aca6-baa0bb31f34e" providerId="AD" clId="Web-{E7E35C90-6937-E571-EBFE-BDA72620E120}" dt="2024-12-18T07:26:06.597" v="379" actId="20577"/>
          <ac:spMkLst>
            <pc:docMk/>
            <pc:sldMk cId="1924530948" sldId="257"/>
            <ac:spMk id="2" creationId="{919AF516-641A-EC6A-E550-4FE8D30D95BD}"/>
          </ac:spMkLst>
        </pc:spChg>
        <pc:spChg chg="add del mod">
          <ac:chgData name="Nesiba Jaroslav" userId="S::l20210072@ssptaji.cz::8fb260ec-cb38-4d2c-aca6-baa0bb31f34e" providerId="AD" clId="Web-{E7E35C90-6937-E571-EBFE-BDA72620E120}" dt="2024-12-18T07:55:43.900" v="842"/>
          <ac:spMkLst>
            <pc:docMk/>
            <pc:sldMk cId="1924530948" sldId="257"/>
            <ac:spMk id="3" creationId="{F691C38E-5492-65FA-BDFE-BA20B10906CA}"/>
          </ac:spMkLst>
        </pc:spChg>
        <pc:graphicFrameChg chg="add del">
          <ac:chgData name="Nesiba Jaroslav" userId="S::l20210072@ssptaji.cz::8fb260ec-cb38-4d2c-aca6-baa0bb31f34e" providerId="AD" clId="Web-{E7E35C90-6937-E571-EBFE-BDA72620E120}" dt="2024-12-18T07:55:43.900" v="842"/>
          <ac:graphicFrameMkLst>
            <pc:docMk/>
            <pc:sldMk cId="1924530948" sldId="257"/>
            <ac:graphicFrameMk id="5" creationId="{F9D14072-345B-69B3-B0F4-ADC8962CBC43}"/>
          </ac:graphicFrameMkLst>
        </pc:graphicFrameChg>
      </pc:sldChg>
      <pc:sldChg chg="new del">
        <pc:chgData name="Nesiba Jaroslav" userId="S::l20210072@ssptaji.cz::8fb260ec-cb38-4d2c-aca6-baa0bb31f34e" providerId="AD" clId="Web-{E7E35C90-6937-E571-EBFE-BDA72620E120}" dt="2024-12-18T07:07:43.635" v="24"/>
        <pc:sldMkLst>
          <pc:docMk/>
          <pc:sldMk cId="2938638254" sldId="257"/>
        </pc:sldMkLst>
      </pc:sldChg>
      <pc:sldChg chg="modSp new">
        <pc:chgData name="Nesiba Jaroslav" userId="S::l20210072@ssptaji.cz::8fb260ec-cb38-4d2c-aca6-baa0bb31f34e" providerId="AD" clId="Web-{E7E35C90-6937-E571-EBFE-BDA72620E120}" dt="2024-12-18T07:31:00.385" v="418" actId="20577"/>
        <pc:sldMkLst>
          <pc:docMk/>
          <pc:sldMk cId="2426022951" sldId="258"/>
        </pc:sldMkLst>
        <pc:spChg chg="mod">
          <ac:chgData name="Nesiba Jaroslav" userId="S::l20210072@ssptaji.cz::8fb260ec-cb38-4d2c-aca6-baa0bb31f34e" providerId="AD" clId="Web-{E7E35C90-6937-E571-EBFE-BDA72620E120}" dt="2024-12-18T07:26:09.988" v="380" actId="20577"/>
          <ac:spMkLst>
            <pc:docMk/>
            <pc:sldMk cId="2426022951" sldId="258"/>
            <ac:spMk id="2" creationId="{77E68140-B3DF-E322-1D61-61B79AB2A1B0}"/>
          </ac:spMkLst>
        </pc:spChg>
        <pc:spChg chg="mod">
          <ac:chgData name="Nesiba Jaroslav" userId="S::l20210072@ssptaji.cz::8fb260ec-cb38-4d2c-aca6-baa0bb31f34e" providerId="AD" clId="Web-{E7E35C90-6937-E571-EBFE-BDA72620E120}" dt="2024-12-18T07:31:00.385" v="418" actId="20577"/>
          <ac:spMkLst>
            <pc:docMk/>
            <pc:sldMk cId="2426022951" sldId="258"/>
            <ac:spMk id="3" creationId="{974CBBD6-2F95-6338-6D19-DF90B3147492}"/>
          </ac:spMkLst>
        </pc:spChg>
      </pc:sldChg>
      <pc:sldChg chg="addSp delSp modSp new">
        <pc:chgData name="Nesiba Jaroslav" userId="S::l20210072@ssptaji.cz::8fb260ec-cb38-4d2c-aca6-baa0bb31f34e" providerId="AD" clId="Web-{E7E35C90-6937-E571-EBFE-BDA72620E120}" dt="2024-12-18T07:54:24.352" v="837" actId="20577"/>
        <pc:sldMkLst>
          <pc:docMk/>
          <pc:sldMk cId="3314515848" sldId="259"/>
        </pc:sldMkLst>
        <pc:spChg chg="mod">
          <ac:chgData name="Nesiba Jaroslav" userId="S::l20210072@ssptaji.cz::8fb260ec-cb38-4d2c-aca6-baa0bb31f34e" providerId="AD" clId="Web-{E7E35C90-6937-E571-EBFE-BDA72620E120}" dt="2024-12-18T07:26:26.723" v="382" actId="20577"/>
          <ac:spMkLst>
            <pc:docMk/>
            <pc:sldMk cId="3314515848" sldId="259"/>
            <ac:spMk id="2" creationId="{C99018F6-517D-789A-081D-D3909D7957C1}"/>
          </ac:spMkLst>
        </pc:spChg>
        <pc:spChg chg="del">
          <ac:chgData name="Nesiba Jaroslav" userId="S::l20210072@ssptaji.cz::8fb260ec-cb38-4d2c-aca6-baa0bb31f34e" providerId="AD" clId="Web-{E7E35C90-6937-E571-EBFE-BDA72620E120}" dt="2024-12-18T07:26:33.066" v="383"/>
          <ac:spMkLst>
            <pc:docMk/>
            <pc:sldMk cId="3314515848" sldId="259"/>
            <ac:spMk id="3" creationId="{E635A9B2-A238-B7AF-F68E-DB909C410CFB}"/>
          </ac:spMkLst>
        </pc:spChg>
        <pc:spChg chg="add del">
          <ac:chgData name="Nesiba Jaroslav" userId="S::l20210072@ssptaji.cz::8fb260ec-cb38-4d2c-aca6-baa0bb31f34e" providerId="AD" clId="Web-{E7E35C90-6937-E571-EBFE-BDA72620E120}" dt="2024-12-18T07:26:50.973" v="387"/>
          <ac:spMkLst>
            <pc:docMk/>
            <pc:sldMk cId="3314515848" sldId="259"/>
            <ac:spMk id="5" creationId="{D126EF98-9248-8926-7C6D-0E30FD0F6233}"/>
          </ac:spMkLst>
        </pc:spChg>
        <pc:spChg chg="add mod">
          <ac:chgData name="Nesiba Jaroslav" userId="S::l20210072@ssptaji.cz::8fb260ec-cb38-4d2c-aca6-baa0bb31f34e" providerId="AD" clId="Web-{E7E35C90-6937-E571-EBFE-BDA72620E120}" dt="2024-12-18T07:54:24.352" v="837" actId="20577"/>
          <ac:spMkLst>
            <pc:docMk/>
            <pc:sldMk cId="3314515848" sldId="259"/>
            <ac:spMk id="6" creationId="{EC8F256C-A90E-7B56-97A6-B61C824D7D94}"/>
          </ac:spMkLst>
        </pc:spChg>
        <pc:picChg chg="add mod ord">
          <ac:chgData name="Nesiba Jaroslav" userId="S::l20210072@ssptaji.cz::8fb260ec-cb38-4d2c-aca6-baa0bb31f34e" providerId="AD" clId="Web-{E7E35C90-6937-E571-EBFE-BDA72620E120}" dt="2024-12-18T07:54:04.570" v="832" actId="1076"/>
          <ac:picMkLst>
            <pc:docMk/>
            <pc:sldMk cId="3314515848" sldId="259"/>
            <ac:picMk id="4" creationId="{714B7051-1C36-F28A-09CF-FD40F6FBA8BC}"/>
          </ac:picMkLst>
        </pc:picChg>
        <pc:picChg chg="add mod">
          <ac:chgData name="Nesiba Jaroslav" userId="S::l20210072@ssptaji.cz::8fb260ec-cb38-4d2c-aca6-baa0bb31f34e" providerId="AD" clId="Web-{E7E35C90-6937-E571-EBFE-BDA72620E120}" dt="2024-12-18T07:54:17.758" v="836" actId="1076"/>
          <ac:picMkLst>
            <pc:docMk/>
            <pc:sldMk cId="3314515848" sldId="259"/>
            <ac:picMk id="7" creationId="{8784E5C5-12DB-0EBD-0191-60B14DF805A9}"/>
          </ac:picMkLst>
        </pc:picChg>
      </pc:sldChg>
      <pc:sldChg chg="addSp delSp modSp new">
        <pc:chgData name="Nesiba Jaroslav" userId="S::l20210072@ssptaji.cz::8fb260ec-cb38-4d2c-aca6-baa0bb31f34e" providerId="AD" clId="Web-{E7E35C90-6937-E571-EBFE-BDA72620E120}" dt="2024-12-18T07:56:02.807" v="848" actId="14100"/>
        <pc:sldMkLst>
          <pc:docMk/>
          <pc:sldMk cId="904636423" sldId="260"/>
        </pc:sldMkLst>
        <pc:spChg chg="mod">
          <ac:chgData name="Nesiba Jaroslav" userId="S::l20210072@ssptaji.cz::8fb260ec-cb38-4d2c-aca6-baa0bb31f34e" providerId="AD" clId="Web-{E7E35C90-6937-E571-EBFE-BDA72620E120}" dt="2024-12-18T07:37:30.846" v="573" actId="20577"/>
          <ac:spMkLst>
            <pc:docMk/>
            <pc:sldMk cId="904636423" sldId="260"/>
            <ac:spMk id="2" creationId="{CFF6A898-D581-B748-1339-5823F05ED86A}"/>
          </ac:spMkLst>
        </pc:spChg>
        <pc:spChg chg="mod">
          <ac:chgData name="Nesiba Jaroslav" userId="S::l20210072@ssptaji.cz::8fb260ec-cb38-4d2c-aca6-baa0bb31f34e" providerId="AD" clId="Web-{E7E35C90-6937-E571-EBFE-BDA72620E120}" dt="2024-12-18T07:56:02.807" v="848" actId="14100"/>
          <ac:spMkLst>
            <pc:docMk/>
            <pc:sldMk cId="904636423" sldId="260"/>
            <ac:spMk id="3" creationId="{5348FE77-3DC8-02CB-F62D-ABE79CA1BACE}"/>
          </ac:spMkLst>
        </pc:spChg>
        <pc:picChg chg="add del mod">
          <ac:chgData name="Nesiba Jaroslav" userId="S::l20210072@ssptaji.cz::8fb260ec-cb38-4d2c-aca6-baa0bb31f34e" providerId="AD" clId="Web-{E7E35C90-6937-E571-EBFE-BDA72620E120}" dt="2024-12-18T07:51:59.677" v="805"/>
          <ac:picMkLst>
            <pc:docMk/>
            <pc:sldMk cId="904636423" sldId="260"/>
            <ac:picMk id="4" creationId="{DAF5160F-13A1-6C14-7462-58D5CF1224C6}"/>
          </ac:picMkLst>
        </pc:picChg>
      </pc:sldChg>
      <pc:sldMasterChg chg="del delSldLayout">
        <pc:chgData name="Nesiba Jaroslav" userId="S::l20210072@ssptaji.cz::8fb260ec-cb38-4d2c-aca6-baa0bb31f34e" providerId="AD" clId="Web-{E7E35C90-6937-E571-EBFE-BDA72620E120}" dt="2024-12-18T07:06:20.555" v="0"/>
        <pc:sldMasterMkLst>
          <pc:docMk/>
          <pc:sldMasterMk cId="464252367" sldId="2147483648"/>
        </pc:sldMasterMkLst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Nesiba Jaroslav" userId="S::l20210072@ssptaji.cz::8fb260ec-cb38-4d2c-aca6-baa0bb31f34e" providerId="AD" clId="Web-{E7E35C90-6937-E571-EBFE-BDA72620E120}" dt="2024-12-18T07:06:20.555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6:35.759" v="1"/>
        <pc:sldMasterMkLst>
          <pc:docMk/>
          <pc:sldMasterMk cId="3962769766" sldId="2147483660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1453070465" sldId="214748366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86090000" sldId="214748366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3574075582" sldId="214748366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3993346014" sldId="214748366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575004558" sldId="214748366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1794678256" sldId="214748366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4022684012" sldId="214748366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2085744319" sldId="214748366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2624705841" sldId="214748366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3322056441" sldId="214748367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1831479518" sldId="214748367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2735893247" sldId="214748367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667719312" sldId="214748367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222349958" sldId="214748367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2423444638" sldId="214748367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6:35.759" v="1"/>
          <pc:sldLayoutMkLst>
            <pc:docMk/>
            <pc:sldMasterMk cId="3962769766" sldId="2147483660"/>
            <pc:sldLayoutMk cId="3536996929" sldId="2147483676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7:53.260" v="25"/>
        <pc:sldMasterMkLst>
          <pc:docMk/>
          <pc:sldMasterMk cId="3935476692" sldId="2147483677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2556431545" sldId="214748367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2147140083" sldId="214748367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935709517" sldId="214748368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1698561426" sldId="214748368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383904170" sldId="214748368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1908636351" sldId="214748368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2954419513" sldId="214748368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501894742" sldId="214748368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3855700345" sldId="214748368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2955933492" sldId="214748368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3452124086" sldId="214748368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778859990" sldId="214748368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3541755217" sldId="214748369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357894832" sldId="214748369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3818364930" sldId="214748369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7:53.260" v="25"/>
          <pc:sldLayoutMkLst>
            <pc:docMk/>
            <pc:sldMasterMk cId="3935476692" sldId="2147483677"/>
            <pc:sldLayoutMk cId="2951171586" sldId="2147483693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8:11.104" v="26"/>
        <pc:sldMasterMkLst>
          <pc:docMk/>
          <pc:sldMasterMk cId="4169663088" sldId="2147483694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1077009269" sldId="214748369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3725959776" sldId="214748369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1187881232" sldId="214748369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170437076" sldId="214748369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1680448163" sldId="214748369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2646281662" sldId="214748370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3447218665" sldId="214748370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1614828979" sldId="214748370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549781560" sldId="214748370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1265621819" sldId="214748370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2324225620" sldId="214748370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2455958846" sldId="214748370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3131276623" sldId="214748370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4245889999" sldId="214748370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3741265414" sldId="214748370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11.104" v="26"/>
          <pc:sldLayoutMkLst>
            <pc:docMk/>
            <pc:sldMasterMk cId="4169663088" sldId="2147483694"/>
            <pc:sldLayoutMk cId="2773669172" sldId="2147483710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8:37.683" v="29"/>
        <pc:sldMasterMkLst>
          <pc:docMk/>
          <pc:sldMasterMk cId="2975973428" sldId="2147483711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133914143" sldId="214748371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2284685487" sldId="214748371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4175310368" sldId="214748371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62104370" sldId="214748371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255358743" sldId="214748371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752109456" sldId="214748371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15898339" sldId="214748371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769875804" sldId="214748371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2893730842" sldId="214748372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1199557319" sldId="214748372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1749642592" sldId="214748372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550730662" sldId="214748372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564813410" sldId="214748372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1096241571" sldId="214748372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2252712462" sldId="214748372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286382459" sldId="214748372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7.683" v="29"/>
          <pc:sldLayoutMkLst>
            <pc:docMk/>
            <pc:sldMasterMk cId="2975973428" sldId="2147483711"/>
            <pc:sldLayoutMk cId="3032271769" sldId="2147483728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8:39.793" v="30"/>
        <pc:sldMasterMkLst>
          <pc:docMk/>
          <pc:sldMasterMk cId="1635741629" sldId="2147483729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2532508395" sldId="214748373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3952595804" sldId="214748373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3317303609" sldId="214748373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3031811210" sldId="214748373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2513883947" sldId="214748373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3918752678" sldId="214748373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264953249" sldId="214748373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2507033264" sldId="214748373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2523118058" sldId="214748373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4019159163" sldId="214748373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39.793" v="30"/>
          <pc:sldLayoutMkLst>
            <pc:docMk/>
            <pc:sldMasterMk cId="1635741629" sldId="2147483729"/>
            <pc:sldLayoutMk cId="3240294473" sldId="2147483740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8:45.605" v="31"/>
        <pc:sldMasterMkLst>
          <pc:docMk/>
          <pc:sldMasterMk cId="2950827009" sldId="2147483741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19816266" sldId="214748374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733001778" sldId="214748374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3528554518" sldId="214748374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1843815081" sldId="214748374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3828158411" sldId="214748374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1326916638" sldId="214748374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3271984694" sldId="214748374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2338105761" sldId="214748374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4080012346" sldId="214748375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1873680413" sldId="214748375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45.605" v="31"/>
          <pc:sldLayoutMkLst>
            <pc:docMk/>
            <pc:sldMasterMk cId="2950827009" sldId="2147483741"/>
            <pc:sldLayoutMk cId="103487624" sldId="2147483752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8:53.965" v="32"/>
        <pc:sldMasterMkLst>
          <pc:docMk/>
          <pc:sldMasterMk cId="2861579859" sldId="2147483753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3516667696" sldId="214748375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1631934594" sldId="214748375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3588837228" sldId="214748375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413742373" sldId="214748375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2759373442" sldId="214748375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2970710976" sldId="214748375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1110969172" sldId="214748376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1044569050" sldId="214748376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1320174132" sldId="214748376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215056552" sldId="214748376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389328973" sldId="214748376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690556274" sldId="214748376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3934538824" sldId="214748376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2114201556" sldId="214748376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504350519" sldId="214748376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8:53.965" v="32"/>
          <pc:sldLayoutMkLst>
            <pc:docMk/>
            <pc:sldMasterMk cId="2861579859" sldId="2147483753"/>
            <pc:sldLayoutMk cId="655591551" sldId="2147483769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9:00.324" v="33"/>
        <pc:sldMasterMkLst>
          <pc:docMk/>
          <pc:sldMasterMk cId="567420948" sldId="2147483770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1733163008" sldId="214748377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431559372" sldId="214748377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4127561580" sldId="214748377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2476179021" sldId="214748377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2079510628" sldId="214748377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1016508509" sldId="214748377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206522466" sldId="214748377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3370546232" sldId="214748377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3129022418" sldId="214748377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1010268369" sldId="214748378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00.324" v="33"/>
          <pc:sldLayoutMkLst>
            <pc:docMk/>
            <pc:sldMasterMk cId="567420948" sldId="2147483770"/>
            <pc:sldLayoutMk cId="2020064743" sldId="2147483781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9:37.575" v="34"/>
        <pc:sldMasterMkLst>
          <pc:docMk/>
          <pc:sldMasterMk cId="800809431" sldId="2147483782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2550753534" sldId="214748378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2270997839" sldId="214748378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642993053" sldId="214748378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1209144605" sldId="214748378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3146159137" sldId="214748378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3532779912" sldId="214748378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3053892264" sldId="214748378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1941878927" sldId="214748379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4193233005" sldId="214748379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2420418229" sldId="214748379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37.575" v="34"/>
          <pc:sldLayoutMkLst>
            <pc:docMk/>
            <pc:sldMasterMk cId="800809431" sldId="2147483782"/>
            <pc:sldLayoutMk cId="1676341996" sldId="2147483793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9:44.403" v="35"/>
        <pc:sldMasterMkLst>
          <pc:docMk/>
          <pc:sldMasterMk cId="930060070" sldId="2147483794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2941852652" sldId="214748379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715921951" sldId="214748379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436501927" sldId="214748379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3598071618" sldId="214748379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2975835032" sldId="214748379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649500009" sldId="214748380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1206232833" sldId="214748380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1734671238" sldId="214748380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3718583634" sldId="214748380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3983339959" sldId="214748380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4.403" v="35"/>
          <pc:sldLayoutMkLst>
            <pc:docMk/>
            <pc:sldMasterMk cId="930060070" sldId="2147483794"/>
            <pc:sldLayoutMk cId="2411983239" sldId="2147483805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09:47.919" v="36"/>
        <pc:sldMasterMkLst>
          <pc:docMk/>
          <pc:sldMasterMk cId="571491648" sldId="2147483806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3305211705" sldId="214748380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580297455" sldId="214748380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3623604304" sldId="214748380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1112132238" sldId="214748381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810858147" sldId="214748381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3867081366" sldId="214748381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2527631133" sldId="214748381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2019187536" sldId="214748381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983377772" sldId="214748381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2113325562" sldId="214748381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4218514084" sldId="214748381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1549405072" sldId="214748381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2495039304" sldId="214748381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4275043892" sldId="214748382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3263780152" sldId="214748382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909142811" sldId="214748382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09:47.919" v="36"/>
          <pc:sldLayoutMkLst>
            <pc:docMk/>
            <pc:sldMasterMk cId="571491648" sldId="2147483806"/>
            <pc:sldLayoutMk cId="1017971491" sldId="2147483823"/>
          </pc:sldLayoutMkLst>
        </pc:sldLayoutChg>
      </pc:sldMasterChg>
      <pc:sldMasterChg chg="add del addSldLayout delSldLayout modSldLayout">
        <pc:chgData name="Nesiba Jaroslav" userId="S::l20210072@ssptaji.cz::8fb260ec-cb38-4d2c-aca6-baa0bb31f34e" providerId="AD" clId="Web-{E7E35C90-6937-E571-EBFE-BDA72620E120}" dt="2024-12-18T07:11:01.577" v="44"/>
        <pc:sldMasterMkLst>
          <pc:docMk/>
          <pc:sldMasterMk cId="3882098706" sldId="2147483824"/>
        </pc:sldMasterMkLst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3986227758" sldId="214748382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4015562112" sldId="214748382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3426240935" sldId="214748382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1393748899" sldId="214748382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4132224799" sldId="214748382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3039028979" sldId="214748383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2574010202" sldId="2147483831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4183858953" sldId="2147483832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1534680805" sldId="2147483833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2494590888" sldId="2147483834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1189057118" sldId="2147483835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2463971327" sldId="2147483836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288299579" sldId="2147483837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2158229407" sldId="2147483838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3372836928" sldId="2147483839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1009982142" sldId="2147483840"/>
          </pc:sldLayoutMkLst>
        </pc:sldLayoutChg>
        <pc:sldLayoutChg chg="add del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3882098706" sldId="2147483824"/>
            <pc:sldLayoutMk cId="3985724586" sldId="2147483841"/>
          </pc:sldLayoutMkLst>
        </pc:sldLayoutChg>
      </pc:sldMasterChg>
      <pc:sldMasterChg chg="add addSldLayout modSldLayout">
        <pc:chgData name="Nesiba Jaroslav" userId="S::l20210072@ssptaji.cz::8fb260ec-cb38-4d2c-aca6-baa0bb31f34e" providerId="AD" clId="Web-{E7E35C90-6937-E571-EBFE-BDA72620E120}" dt="2024-12-18T07:11:01.577" v="44"/>
        <pc:sldMasterMkLst>
          <pc:docMk/>
          <pc:sldMasterMk cId="1292475841" sldId="2147483842"/>
        </pc:sldMasterMkLst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3852023532" sldId="2147483843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4174431172" sldId="2147483844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2789177254" sldId="2147483845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1220071319" sldId="2147483846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324606205" sldId="2147483847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1367577817" sldId="2147483848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1426761309" sldId="2147483849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3013926059" sldId="2147483850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820806091" sldId="2147483851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1424548901" sldId="2147483852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993839858" sldId="2147483853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2181713797" sldId="2147483854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3413980594" sldId="2147483855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2378554383" sldId="2147483856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3449641469" sldId="2147483857"/>
          </pc:sldLayoutMkLst>
        </pc:sldLayoutChg>
        <pc:sldLayoutChg chg="add mod replId">
          <pc:chgData name="Nesiba Jaroslav" userId="S::l20210072@ssptaji.cz::8fb260ec-cb38-4d2c-aca6-baa0bb31f34e" providerId="AD" clId="Web-{E7E35C90-6937-E571-EBFE-BDA72620E120}" dt="2024-12-18T07:11:01.577" v="44"/>
          <pc:sldLayoutMkLst>
            <pc:docMk/>
            <pc:sldMasterMk cId="1292475841" sldId="2147483842"/>
            <pc:sldLayoutMk cId="4012539179" sldId="2147483858"/>
          </pc:sldLayoutMkLst>
        </pc:sldLayoutChg>
      </pc:sldMasterChg>
    </pc:docChg>
  </pc:docChgLst>
  <pc:docChgLst>
    <pc:chgData name="Nesiba Jaroslav" userId="S::l20210072@prumyslovkajihlava.cz::8fb260ec-cb38-4d2c-aca6-baa0bb31f34e" providerId="AD" clId="Web-{0F497E83-E317-7BED-5374-450876CCEFAB}"/>
    <pc:docChg chg="sldOrd">
      <pc:chgData name="Nesiba Jaroslav" userId="S::l20210072@prumyslovkajihlava.cz::8fb260ec-cb38-4d2c-aca6-baa0bb31f34e" providerId="AD" clId="Web-{0F497E83-E317-7BED-5374-450876CCEFAB}" dt="2025-01-08T09:29:08.158" v="0"/>
      <pc:docMkLst>
        <pc:docMk/>
      </pc:docMkLst>
      <pc:sldChg chg="ord">
        <pc:chgData name="Nesiba Jaroslav" userId="S::l20210072@prumyslovkajihlava.cz::8fb260ec-cb38-4d2c-aca6-baa0bb31f34e" providerId="AD" clId="Web-{0F497E83-E317-7BED-5374-450876CCEFAB}" dt="2025-01-08T09:29:08.158" v="0"/>
        <pc:sldMkLst>
          <pc:docMk/>
          <pc:sldMk cId="904636423" sldId="260"/>
        </pc:sldMkLst>
      </pc:sldChg>
    </pc:docChg>
  </pc:docChgLst>
  <pc:docChgLst>
    <pc:chgData name="Nesiba Jaroslav" userId="S::l20210072@prumyslovkajihlava.cz::8fb260ec-cb38-4d2c-aca6-baa0bb31f34e" providerId="AD" clId="Web-{98B38E49-CB2F-4A84-BBED-780D7676B66B}"/>
    <pc:docChg chg="modSld sldOrd">
      <pc:chgData name="Nesiba Jaroslav" userId="S::l20210072@prumyslovkajihlava.cz::8fb260ec-cb38-4d2c-aca6-baa0bb31f34e" providerId="AD" clId="Web-{98B38E49-CB2F-4A84-BBED-780D7676B66B}" dt="2025-01-08T08:18:37.567" v="342" actId="1076"/>
      <pc:docMkLst>
        <pc:docMk/>
      </pc:docMkLst>
      <pc:sldChg chg="addAnim delAnim">
        <pc:chgData name="Nesiba Jaroslav" userId="S::l20210072@prumyslovkajihlava.cz::8fb260ec-cb38-4d2c-aca6-baa0bb31f34e" providerId="AD" clId="Web-{98B38E49-CB2F-4A84-BBED-780D7676B66B}" dt="2025-01-08T07:16:13.235" v="5"/>
        <pc:sldMkLst>
          <pc:docMk/>
          <pc:sldMk cId="3799523001" sldId="256"/>
        </pc:sldMkLst>
      </pc:sldChg>
      <pc:sldChg chg="addSp delSp modSp mod setBg addAnim">
        <pc:chgData name="Nesiba Jaroslav" userId="S::l20210072@prumyslovkajihlava.cz::8fb260ec-cb38-4d2c-aca6-baa0bb31f34e" providerId="AD" clId="Web-{98B38E49-CB2F-4A84-BBED-780D7676B66B}" dt="2025-01-08T08:05:38.984" v="246"/>
        <pc:sldMkLst>
          <pc:docMk/>
          <pc:sldMk cId="1924530948" sldId="257"/>
        </pc:sldMkLst>
        <pc:spChg chg="mod">
          <ac:chgData name="Nesiba Jaroslav" userId="S::l20210072@prumyslovkajihlava.cz::8fb260ec-cb38-4d2c-aca6-baa0bb31f34e" providerId="AD" clId="Web-{98B38E49-CB2F-4A84-BBED-780D7676B66B}" dt="2025-01-08T08:05:38.984" v="246"/>
          <ac:spMkLst>
            <pc:docMk/>
            <pc:sldMk cId="1924530948" sldId="257"/>
            <ac:spMk id="2" creationId="{919AF516-641A-EC6A-E550-4FE8D30D95BD}"/>
          </ac:spMkLst>
        </pc:spChg>
        <pc:spChg chg="mod ord">
          <ac:chgData name="Nesiba Jaroslav" userId="S::l20210072@prumyslovkajihlava.cz::8fb260ec-cb38-4d2c-aca6-baa0bb31f34e" providerId="AD" clId="Web-{98B38E49-CB2F-4A84-BBED-780D7676B66B}" dt="2025-01-08T08:05:38.984" v="246"/>
          <ac:spMkLst>
            <pc:docMk/>
            <pc:sldMk cId="1924530948" sldId="257"/>
            <ac:spMk id="3" creationId="{F691C38E-5492-65FA-BDFE-BA20B10906CA}"/>
          </ac:spMkLst>
        </pc:spChg>
        <pc:spChg chg="add del">
          <ac:chgData name="Nesiba Jaroslav" userId="S::l20210072@prumyslovkajihlava.cz::8fb260ec-cb38-4d2c-aca6-baa0bb31f34e" providerId="AD" clId="Web-{98B38E49-CB2F-4A84-BBED-780D7676B66B}" dt="2025-01-08T08:05:38.984" v="245"/>
          <ac:spMkLst>
            <pc:docMk/>
            <pc:sldMk cId="1924530948" sldId="257"/>
            <ac:spMk id="9" creationId="{3BCB5F6A-9EB0-40B0-9D13-3023E9A20508}"/>
          </ac:spMkLst>
        </pc:spChg>
        <pc:picChg chg="mod">
          <ac:chgData name="Nesiba Jaroslav" userId="S::l20210072@prumyslovkajihlava.cz::8fb260ec-cb38-4d2c-aca6-baa0bb31f34e" providerId="AD" clId="Web-{98B38E49-CB2F-4A84-BBED-780D7676B66B}" dt="2025-01-08T08:05:38.984" v="246"/>
          <ac:picMkLst>
            <pc:docMk/>
            <pc:sldMk cId="1924530948" sldId="257"/>
            <ac:picMk id="4" creationId="{C6388F97-01B2-66DF-2F4D-A89703CCA4E6}"/>
          </ac:picMkLst>
        </pc:picChg>
      </pc:sldChg>
      <pc:sldChg chg="addSp delSp modSp mod ord setBg addAnim">
        <pc:chgData name="Nesiba Jaroslav" userId="S::l20210072@prumyslovkajihlava.cz::8fb260ec-cb38-4d2c-aca6-baa0bb31f34e" providerId="AD" clId="Web-{98B38E49-CB2F-4A84-BBED-780D7676B66B}" dt="2025-01-08T08:06:22.422" v="256" actId="14100"/>
        <pc:sldMkLst>
          <pc:docMk/>
          <pc:sldMk cId="2426022951" sldId="258"/>
        </pc:sldMkLst>
        <pc:spChg chg="mod">
          <ac:chgData name="Nesiba Jaroslav" userId="S::l20210072@prumyslovkajihlava.cz::8fb260ec-cb38-4d2c-aca6-baa0bb31f34e" providerId="AD" clId="Web-{98B38E49-CB2F-4A84-BBED-780D7676B66B}" dt="2025-01-08T08:06:01.656" v="251"/>
          <ac:spMkLst>
            <pc:docMk/>
            <pc:sldMk cId="2426022951" sldId="258"/>
            <ac:spMk id="2" creationId="{77E68140-B3DF-E322-1D61-61B79AB2A1B0}"/>
          </ac:spMkLst>
        </pc:spChg>
        <pc:spChg chg="mod">
          <ac:chgData name="Nesiba Jaroslav" userId="S::l20210072@prumyslovkajihlava.cz::8fb260ec-cb38-4d2c-aca6-baa0bb31f34e" providerId="AD" clId="Web-{98B38E49-CB2F-4A84-BBED-780D7676B66B}" dt="2025-01-08T08:06:12.844" v="253" actId="1076"/>
          <ac:spMkLst>
            <pc:docMk/>
            <pc:sldMk cId="2426022951" sldId="258"/>
            <ac:spMk id="3" creationId="{974CBBD6-2F95-6338-6D19-DF90B3147492}"/>
          </ac:spMkLst>
        </pc:spChg>
        <pc:picChg chg="add del mod">
          <ac:chgData name="Nesiba Jaroslav" userId="S::l20210072@prumyslovkajihlava.cz::8fb260ec-cb38-4d2c-aca6-baa0bb31f34e" providerId="AD" clId="Web-{98B38E49-CB2F-4A84-BBED-780D7676B66B}" dt="2025-01-08T08:01:07.586" v="232"/>
          <ac:picMkLst>
            <pc:docMk/>
            <pc:sldMk cId="2426022951" sldId="258"/>
            <ac:picMk id="4" creationId="{B9B33E71-E6C3-4AE6-EF4F-2FD51E9BE5CD}"/>
          </ac:picMkLst>
        </pc:picChg>
        <pc:picChg chg="add mod">
          <ac:chgData name="Nesiba Jaroslav" userId="S::l20210072@prumyslovkajihlava.cz::8fb260ec-cb38-4d2c-aca6-baa0bb31f34e" providerId="AD" clId="Web-{98B38E49-CB2F-4A84-BBED-780D7676B66B}" dt="2025-01-08T08:06:22.422" v="256" actId="14100"/>
          <ac:picMkLst>
            <pc:docMk/>
            <pc:sldMk cId="2426022951" sldId="258"/>
            <ac:picMk id="5" creationId="{A4903026-02FE-0A0D-C9B3-4849EDE91BD3}"/>
          </ac:picMkLst>
        </pc:picChg>
      </pc:sldChg>
      <pc:sldChg chg="addSp delSp modSp ord addAnim delAnim">
        <pc:chgData name="Nesiba Jaroslav" userId="S::l20210072@prumyslovkajihlava.cz::8fb260ec-cb38-4d2c-aca6-baa0bb31f34e" providerId="AD" clId="Web-{98B38E49-CB2F-4A84-BBED-780D7676B66B}" dt="2025-01-08T08:18:37.567" v="342" actId="1076"/>
        <pc:sldMkLst>
          <pc:docMk/>
          <pc:sldMk cId="3314515848" sldId="259"/>
        </pc:sldMkLst>
        <pc:spChg chg="mod">
          <ac:chgData name="Nesiba Jaroslav" userId="S::l20210072@prumyslovkajihlava.cz::8fb260ec-cb38-4d2c-aca6-baa0bb31f34e" providerId="AD" clId="Web-{98B38E49-CB2F-4A84-BBED-780D7676B66B}" dt="2025-01-08T08:16:53.501" v="311" actId="1076"/>
          <ac:spMkLst>
            <pc:docMk/>
            <pc:sldMk cId="3314515848" sldId="259"/>
            <ac:spMk id="2" creationId="{C99018F6-517D-789A-081D-D3909D7957C1}"/>
          </ac:spMkLst>
        </pc:spChg>
        <pc:spChg chg="mod">
          <ac:chgData name="Nesiba Jaroslav" userId="S::l20210072@prumyslovkajihlava.cz::8fb260ec-cb38-4d2c-aca6-baa0bb31f34e" providerId="AD" clId="Web-{98B38E49-CB2F-4A84-BBED-780D7676B66B}" dt="2025-01-08T08:18:33.207" v="341" actId="20577"/>
          <ac:spMkLst>
            <pc:docMk/>
            <pc:sldMk cId="3314515848" sldId="259"/>
            <ac:spMk id="6" creationId="{EC8F256C-A90E-7B56-97A6-B61C824D7D94}"/>
          </ac:spMkLst>
        </pc:spChg>
        <pc:spChg chg="add mod">
          <ac:chgData name="Nesiba Jaroslav" userId="S::l20210072@prumyslovkajihlava.cz::8fb260ec-cb38-4d2c-aca6-baa0bb31f34e" providerId="AD" clId="Web-{98B38E49-CB2F-4A84-BBED-780D7676B66B}" dt="2025-01-08T08:15:52.562" v="304" actId="1076"/>
          <ac:spMkLst>
            <pc:docMk/>
            <pc:sldMk cId="3314515848" sldId="259"/>
            <ac:spMk id="8" creationId="{48CC0ECE-04FA-3A22-CCC2-DA7959B3D1D9}"/>
          </ac:spMkLst>
        </pc:spChg>
        <pc:picChg chg="add mod">
          <ac:chgData name="Nesiba Jaroslav" userId="S::l20210072@prumyslovkajihlava.cz::8fb260ec-cb38-4d2c-aca6-baa0bb31f34e" providerId="AD" clId="Web-{98B38E49-CB2F-4A84-BBED-780D7676B66B}" dt="2025-01-08T08:18:37.567" v="342" actId="1076"/>
          <ac:picMkLst>
            <pc:docMk/>
            <pc:sldMk cId="3314515848" sldId="259"/>
            <ac:picMk id="3" creationId="{181F184D-F8EA-1A58-C4BD-942D10C47DB5}"/>
          </ac:picMkLst>
        </pc:picChg>
        <pc:picChg chg="del">
          <ac:chgData name="Nesiba Jaroslav" userId="S::l20210072@prumyslovkajihlava.cz::8fb260ec-cb38-4d2c-aca6-baa0bb31f34e" providerId="AD" clId="Web-{98B38E49-CB2F-4A84-BBED-780D7676B66B}" dt="2025-01-08T07:31:45.087" v="77"/>
          <ac:picMkLst>
            <pc:docMk/>
            <pc:sldMk cId="3314515848" sldId="259"/>
            <ac:picMk id="4" creationId="{714B7051-1C36-F28A-09CF-FD40F6FBA8BC}"/>
          </ac:picMkLst>
        </pc:picChg>
        <pc:picChg chg="del">
          <ac:chgData name="Nesiba Jaroslav" userId="S::l20210072@prumyslovkajihlava.cz::8fb260ec-cb38-4d2c-aca6-baa0bb31f34e" providerId="AD" clId="Web-{98B38E49-CB2F-4A84-BBED-780D7676B66B}" dt="2025-01-08T08:00:56.945" v="230"/>
          <ac:picMkLst>
            <pc:docMk/>
            <pc:sldMk cId="3314515848" sldId="259"/>
            <ac:picMk id="7" creationId="{8784E5C5-12DB-0EBD-0191-60B14DF805A9}"/>
          </ac:picMkLst>
        </pc:picChg>
        <pc:picChg chg="add mod">
          <ac:chgData name="Nesiba Jaroslav" userId="S::l20210072@prumyslovkajihlava.cz::8fb260ec-cb38-4d2c-aca6-baa0bb31f34e" providerId="AD" clId="Web-{98B38E49-CB2F-4A84-BBED-780D7676B66B}" dt="2025-01-08T08:17:07.423" v="314" actId="14100"/>
          <ac:picMkLst>
            <pc:docMk/>
            <pc:sldMk cId="3314515848" sldId="259"/>
            <ac:picMk id="9" creationId="{6196672E-2355-261B-E420-34303CB53928}"/>
          </ac:picMkLst>
        </pc:picChg>
      </pc:sldChg>
      <pc:sldChg chg="modSp ord addAnim">
        <pc:chgData name="Nesiba Jaroslav" userId="S::l20210072@prumyslovkajihlava.cz::8fb260ec-cb38-4d2c-aca6-baa0bb31f34e" providerId="AD" clId="Web-{98B38E49-CB2F-4A84-BBED-780D7676B66B}" dt="2025-01-08T08:13:21.308" v="302" actId="20577"/>
        <pc:sldMkLst>
          <pc:docMk/>
          <pc:sldMk cId="904636423" sldId="260"/>
        </pc:sldMkLst>
        <pc:spChg chg="mod">
          <ac:chgData name="Nesiba Jaroslav" userId="S::l20210072@prumyslovkajihlava.cz::8fb260ec-cb38-4d2c-aca6-baa0bb31f34e" providerId="AD" clId="Web-{98B38E49-CB2F-4A84-BBED-780D7676B66B}" dt="2025-01-08T08:13:21.308" v="302" actId="20577"/>
          <ac:spMkLst>
            <pc:docMk/>
            <pc:sldMk cId="904636423" sldId="260"/>
            <ac:spMk id="3" creationId="{5348FE77-3DC8-02CB-F62D-ABE79CA1BACE}"/>
          </ac:spMkLst>
        </pc:spChg>
      </pc:sldChg>
      <pc:sldChg chg="modSp addAnim modAnim">
        <pc:chgData name="Nesiba Jaroslav" userId="S::l20210072@prumyslovkajihlava.cz::8fb260ec-cb38-4d2c-aca6-baa0bb31f34e" providerId="AD" clId="Web-{98B38E49-CB2F-4A84-BBED-780D7676B66B}" dt="2025-01-08T08:09:28.286" v="266" actId="20577"/>
        <pc:sldMkLst>
          <pc:docMk/>
          <pc:sldMk cId="1487272242" sldId="261"/>
        </pc:sldMkLst>
        <pc:spChg chg="mod">
          <ac:chgData name="Nesiba Jaroslav" userId="S::l20210072@prumyslovkajihlava.cz::8fb260ec-cb38-4d2c-aca6-baa0bb31f34e" providerId="AD" clId="Web-{98B38E49-CB2F-4A84-BBED-780D7676B66B}" dt="2025-01-08T08:09:28.286" v="266" actId="20577"/>
          <ac:spMkLst>
            <pc:docMk/>
            <pc:sldMk cId="1487272242" sldId="261"/>
            <ac:spMk id="4" creationId="{6CBC0C93-3D2E-3D7C-E43F-FB7C042FCA89}"/>
          </ac:spMkLst>
        </pc:spChg>
      </pc:sldChg>
      <pc:sldChg chg="delSp modSp">
        <pc:chgData name="Nesiba Jaroslav" userId="S::l20210072@prumyslovkajihlava.cz::8fb260ec-cb38-4d2c-aca6-baa0bb31f34e" providerId="AD" clId="Web-{98B38E49-CB2F-4A84-BBED-780D7676B66B}" dt="2025-01-08T08:17:43.440" v="332" actId="1076"/>
        <pc:sldMkLst>
          <pc:docMk/>
          <pc:sldMk cId="3662906714" sldId="262"/>
        </pc:sldMkLst>
        <pc:spChg chg="mod">
          <ac:chgData name="Nesiba Jaroslav" userId="S::l20210072@prumyslovkajihlava.cz::8fb260ec-cb38-4d2c-aca6-baa0bb31f34e" providerId="AD" clId="Web-{98B38E49-CB2F-4A84-BBED-780D7676B66B}" dt="2025-01-08T08:17:43.440" v="332" actId="1076"/>
          <ac:spMkLst>
            <pc:docMk/>
            <pc:sldMk cId="3662906714" sldId="262"/>
            <ac:spMk id="2" creationId="{8D6D4E9C-B33B-39D2-8398-0F7BC10D689B}"/>
          </ac:spMkLst>
        </pc:spChg>
        <pc:spChg chg="del">
          <ac:chgData name="Nesiba Jaroslav" userId="S::l20210072@prumyslovkajihlava.cz::8fb260ec-cb38-4d2c-aca6-baa0bb31f34e" providerId="AD" clId="Web-{98B38E49-CB2F-4A84-BBED-780D7676B66B}" dt="2025-01-08T08:17:21.596" v="315"/>
          <ac:spMkLst>
            <pc:docMk/>
            <pc:sldMk cId="3662906714" sldId="262"/>
            <ac:spMk id="3" creationId="{FECED37C-2D98-74F3-B039-C65A64F273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2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83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1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98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54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3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7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7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2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0564" y="578708"/>
            <a:ext cx="8915399" cy="2262781"/>
          </a:xfrm>
        </p:spPr>
        <p:txBody>
          <a:bodyPr>
            <a:normAutofit/>
          </a:bodyPr>
          <a:lstStyle/>
          <a:p>
            <a:pPr algn="l"/>
            <a:r>
              <a:rPr lang="cs-CZ" sz="9600" b="1" dirty="0">
                <a:solidFill>
                  <a:schemeClr val="accent2"/>
                </a:solidFill>
              </a:rPr>
              <a:t>Zvuk</a:t>
            </a:r>
            <a:endParaRPr lang="cs-CZ" sz="9600" b="1" dirty="0">
              <a:solidFill>
                <a:schemeClr val="accent2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50564" y="2872379"/>
            <a:ext cx="8915399" cy="1126283"/>
          </a:xfrm>
        </p:spPr>
        <p:txBody>
          <a:bodyPr>
            <a:normAutofit lnSpcReduction="10000"/>
          </a:bodyPr>
          <a:lstStyle/>
          <a:p>
            <a:pPr algn="l"/>
            <a:r>
              <a:rPr lang="cs-CZ" dirty="0"/>
              <a:t>Jaroslav </a:t>
            </a:r>
            <a:r>
              <a:rPr lang="cs-CZ" dirty="0" err="1"/>
              <a:t>Nesiba</a:t>
            </a:r>
            <a:r>
              <a:rPr lang="cs-CZ" dirty="0"/>
              <a:t>,</a:t>
            </a:r>
          </a:p>
          <a:p>
            <a:pPr algn="l"/>
            <a:r>
              <a:rPr lang="cs-CZ" dirty="0"/>
              <a:t>David Jonák IT4B</a:t>
            </a:r>
          </a:p>
          <a:p>
            <a:pPr algn="l"/>
            <a:r>
              <a:rPr lang="cs-CZ" dirty="0"/>
              <a:t>2024/25</a:t>
            </a:r>
          </a:p>
        </p:txBody>
      </p:sp>
      <p:pic>
        <p:nvPicPr>
          <p:cNvPr id="4" name="Obrázek 3" descr="The Sound of Music | National Poll on Healthy Aging">
            <a:extLst>
              <a:ext uri="{FF2B5EF4-FFF2-40B4-BE49-F238E27FC236}">
                <a16:creationId xmlns:a16="http://schemas.microsoft.com/office/drawing/2014/main" id="{6EF484CF-DF8F-789C-F709-3D574BAD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8" b="10394"/>
          <a:stretch/>
        </p:blipFill>
        <p:spPr>
          <a:xfrm>
            <a:off x="4405184" y="2872379"/>
            <a:ext cx="4195152" cy="25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AF516-641A-EC6A-E550-4FE8D30D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b="1" dirty="0"/>
              <a:t>Obecné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91C38E-5492-65FA-BDFE-BA20B109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ts val="1500"/>
              </a:spcBef>
              <a:spcAft>
                <a:spcPts val="500"/>
              </a:spcAft>
              <a:buFont typeface="Arial" charset="2"/>
              <a:buChar char="•"/>
            </a:pPr>
            <a:r>
              <a:rPr lang="cs-CZ" b="1" dirty="0"/>
              <a:t>Mechanické vlnění</a:t>
            </a:r>
            <a:r>
              <a:rPr lang="cs-CZ" dirty="0"/>
              <a:t> šíříc se prostředím</a:t>
            </a:r>
          </a:p>
          <a:p>
            <a:pPr marL="457200" indent="-457200">
              <a:spcBef>
                <a:spcPts val="1500"/>
              </a:spcBef>
              <a:spcAft>
                <a:spcPts val="500"/>
              </a:spcAft>
              <a:buFont typeface="Arial" charset="2"/>
              <a:buChar char="•"/>
            </a:pPr>
            <a:r>
              <a:rPr lang="cs-CZ" b="1" dirty="0"/>
              <a:t>Kmitání částic média</a:t>
            </a:r>
            <a:r>
              <a:rPr lang="cs-CZ" dirty="0"/>
              <a:t> s energií (molekula vzduchu)</a:t>
            </a:r>
          </a:p>
          <a:p>
            <a:pPr marL="457200" indent="-457200">
              <a:spcBef>
                <a:spcPts val="1500"/>
              </a:spcBef>
              <a:spcAft>
                <a:spcPts val="500"/>
              </a:spcAft>
              <a:buFont typeface="Arial" charset="2"/>
              <a:buChar char="•"/>
            </a:pPr>
            <a:r>
              <a:rPr lang="cs-CZ" dirty="0"/>
              <a:t>Základní jednotka decibel [dB], frekvence [Hz]</a:t>
            </a:r>
          </a:p>
          <a:p>
            <a:pPr marL="457200" indent="-457200">
              <a:spcBef>
                <a:spcPts val="1500"/>
              </a:spcBef>
              <a:spcAft>
                <a:spcPts val="500"/>
              </a:spcAft>
              <a:buFont typeface="Arial" charset="2"/>
              <a:buChar char="•"/>
            </a:pPr>
            <a:r>
              <a:rPr lang="cs-CZ" dirty="0"/>
              <a:t>Slyšitelná frekvence pro člověka: 16 Hz – 20 kHz</a:t>
            </a:r>
          </a:p>
          <a:p>
            <a:pPr marL="457200" indent="-457200">
              <a:spcBef>
                <a:spcPts val="1500"/>
              </a:spcBef>
              <a:spcAft>
                <a:spcPts val="500"/>
              </a:spcAft>
              <a:buFont typeface="Arial" charset="2"/>
              <a:buChar char="•"/>
            </a:pPr>
            <a:r>
              <a:rPr lang="cs-CZ" dirty="0"/>
              <a:t>Děje kolem zvuku a jeho šíření – </a:t>
            </a:r>
            <a:r>
              <a:rPr lang="cs-CZ" b="1" dirty="0"/>
              <a:t>Akustika</a:t>
            </a:r>
          </a:p>
        </p:txBody>
      </p:sp>
      <p:pic>
        <p:nvPicPr>
          <p:cNvPr id="4" name="Obrázek 3" descr="Kovový nástenný obraz Hudba - Velký Košík">
            <a:extLst>
              <a:ext uri="{FF2B5EF4-FFF2-40B4-BE49-F238E27FC236}">
                <a16:creationId xmlns:a16="http://schemas.microsoft.com/office/drawing/2014/main" id="{C6388F97-01B2-66DF-2F4D-A89703CC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F6A898-D581-B748-1339-5823F05E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Vlastnosti Zvuku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48FE77-3DC8-02CB-F62D-ABE79CA1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265"/>
            <a:ext cx="8596668" cy="5585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charset="2"/>
              <a:buChar char="o"/>
            </a:pPr>
            <a:r>
              <a:rPr lang="cs-CZ" sz="1600" b="1" dirty="0"/>
              <a:t>Výška</a:t>
            </a:r>
            <a:endParaRPr lang="cs-CZ" sz="1600"/>
          </a:p>
          <a:p>
            <a:pPr lvl="1">
              <a:buFont typeface="Courier New" charset="2"/>
              <a:buChar char="o"/>
            </a:pPr>
            <a:r>
              <a:rPr lang="cs-CZ" sz="1200" dirty="0"/>
              <a:t>Daná frekvencí [Hz]</a:t>
            </a:r>
          </a:p>
          <a:p>
            <a:pPr lvl="1">
              <a:buFont typeface="Courier New" charset="2"/>
              <a:buChar char="o"/>
            </a:pPr>
            <a:r>
              <a:rPr lang="cs-CZ" sz="1200" dirty="0"/>
              <a:t>Subjektivní vlastnost</a:t>
            </a:r>
          </a:p>
          <a:p>
            <a:pPr>
              <a:buFont typeface="Courier New" charset="2"/>
              <a:buChar char="o"/>
            </a:pPr>
            <a:r>
              <a:rPr lang="cs-CZ" sz="1600" b="1" dirty="0"/>
              <a:t>Barva</a:t>
            </a:r>
          </a:p>
          <a:p>
            <a:pPr lvl="1">
              <a:buFont typeface="Courier New" charset="2"/>
              <a:buChar char="o"/>
            </a:pPr>
            <a:r>
              <a:rPr lang="cs-CZ" sz="1200" dirty="0"/>
              <a:t>Vlastnost pro rozeznání zvuku ve stejné frekvenci</a:t>
            </a:r>
          </a:p>
          <a:p>
            <a:pPr lvl="1">
              <a:buFont typeface="Courier New" charset="2"/>
              <a:buChar char="o"/>
            </a:pPr>
            <a:r>
              <a:rPr lang="cs-CZ" sz="1200" dirty="0"/>
              <a:t>Ovlivňuje: </a:t>
            </a:r>
            <a:r>
              <a:rPr lang="cs-CZ" sz="1200" b="1" dirty="0">
                <a:ea typeface="+mn-lt"/>
                <a:cs typeface="+mn-lt"/>
              </a:rPr>
              <a:t>Harmonická frekvence, Dynamika zvuku</a:t>
            </a:r>
            <a:endParaRPr lang="cs-CZ" sz="1200" b="1"/>
          </a:p>
          <a:p>
            <a:pPr>
              <a:buFont typeface="Courier New" charset="2"/>
              <a:buChar char="o"/>
            </a:pPr>
            <a:r>
              <a:rPr lang="cs-CZ" sz="1600" b="1" dirty="0"/>
              <a:t>Hlasitost / Intenzita</a:t>
            </a:r>
          </a:p>
          <a:p>
            <a:pPr lvl="1">
              <a:buFont typeface="Courier New,monospace" charset="2"/>
              <a:buChar char="o"/>
            </a:pPr>
            <a:r>
              <a:rPr lang="cs-CZ" sz="1200" dirty="0"/>
              <a:t>Intenzita: Energie ve zvukové vlně [dB]</a:t>
            </a:r>
            <a:endParaRPr lang="en-US" sz="1200">
              <a:solidFill>
                <a:srgbClr val="000000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cs-CZ" sz="1200" dirty="0"/>
              <a:t>Hlasitost: Subjektivní vnímání intenzity</a:t>
            </a:r>
          </a:p>
          <a:p>
            <a:pPr>
              <a:buFont typeface="Courier New" charset="2"/>
              <a:buChar char="o"/>
            </a:pPr>
            <a:r>
              <a:rPr lang="cs-CZ" sz="1600" b="1" dirty="0"/>
              <a:t>Rychlost</a:t>
            </a:r>
          </a:p>
          <a:p>
            <a:pPr lvl="1">
              <a:buFont typeface="Courier New,monospace" charset="2"/>
              <a:buChar char="o"/>
            </a:pPr>
            <a:r>
              <a:rPr lang="cs-CZ" sz="1200" dirty="0"/>
              <a:t>Závislá na prostředí (ve vzduchu cca. 340 m/s)</a:t>
            </a:r>
            <a:endParaRPr lang="en-US" sz="1200" dirty="0"/>
          </a:p>
          <a:p>
            <a:pPr lvl="1">
              <a:buFont typeface="Courier New,monospace" charset="2"/>
              <a:buChar char="o"/>
            </a:pPr>
            <a:r>
              <a:rPr lang="cs-CZ" sz="1200" dirty="0"/>
              <a:t>Nešíří se ve vakuu</a:t>
            </a:r>
            <a:endParaRPr lang="cs-CZ" dirty="0"/>
          </a:p>
          <a:p>
            <a:pPr>
              <a:buFont typeface="Courier New" charset="2"/>
              <a:buChar char="o"/>
            </a:pPr>
            <a:r>
              <a:rPr lang="cs-CZ" sz="1600" b="1" dirty="0"/>
              <a:t>Akustický tlak</a:t>
            </a:r>
          </a:p>
          <a:p>
            <a:pPr lvl="1">
              <a:buFont typeface="Courier New" charset="2"/>
              <a:buChar char="o"/>
            </a:pPr>
            <a:r>
              <a:rPr lang="cs-CZ" sz="1200" dirty="0"/>
              <a:t>Kolísání tlaku média, ve kterém se zvuk šíří (důležitá jednotka v akustice)</a:t>
            </a:r>
          </a:p>
          <a:p>
            <a:pPr lvl="1">
              <a:buFont typeface="Courier New" charset="2"/>
              <a:buChar char="o"/>
            </a:pPr>
            <a:endParaRPr lang="cs-CZ" sz="1600" dirty="0"/>
          </a:p>
          <a:p>
            <a:pPr lvl="1">
              <a:buFont typeface="Courier New" charset="2"/>
              <a:buChar char="o"/>
            </a:pPr>
            <a:endParaRPr lang="cs-CZ" sz="1600" dirty="0"/>
          </a:p>
          <a:p>
            <a:pPr lvl="2">
              <a:buFont typeface="Wingdings" charset="2"/>
              <a:buChar char="§"/>
            </a:pPr>
            <a:endParaRPr lang="cs-CZ" sz="1600" dirty="0"/>
          </a:p>
          <a:p>
            <a:pPr lvl="2">
              <a:buFont typeface="Wingdings" charset="2"/>
              <a:buChar char="§"/>
            </a:pPr>
            <a:endParaRPr lang="cs-CZ" dirty="0"/>
          </a:p>
          <a:p>
            <a:pPr lvl="1">
              <a:buFont typeface="Courier New" charset="2"/>
              <a:buChar char="o"/>
            </a:pPr>
            <a:endParaRPr lang="cs-CZ" dirty="0"/>
          </a:p>
          <a:p>
            <a:pPr>
              <a:buFont typeface="Courier New" charset="2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46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68140-B3DF-E322-1D61-61B79AB2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b="1" dirty="0"/>
              <a:t>Vznik zvuku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4CBBD6-2F95-6338-6D19-DF90B314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25" y="1564241"/>
            <a:ext cx="3957349" cy="3749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600" b="1" dirty="0"/>
              <a:t>Kmitání objektu -&gt; vznik tlakové (zvukové) vlny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sz="1600" dirty="0"/>
              <a:t>     (Př. Struna kytary, zpěv)</a:t>
            </a:r>
          </a:p>
          <a:p>
            <a:pPr>
              <a:lnSpc>
                <a:spcPct val="90000"/>
              </a:lnSpc>
            </a:pPr>
            <a:r>
              <a:rPr lang="cs-CZ" sz="1600" b="1" dirty="0"/>
              <a:t>Lze rozdělit na:</a:t>
            </a:r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r>
              <a:rPr lang="cs-CZ" sz="1400" b="1" dirty="0"/>
              <a:t>Úder </a:t>
            </a:r>
            <a:r>
              <a:rPr lang="cs-CZ" sz="1400" dirty="0"/>
              <a:t>(bubnování, hra na klavír)</a:t>
            </a:r>
            <a:endParaRPr lang="en-US" sz="1400" dirty="0"/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r>
              <a:rPr lang="cs-CZ" sz="1400" b="1" dirty="0"/>
              <a:t>Drnknutí </a:t>
            </a:r>
            <a:r>
              <a:rPr lang="cs-CZ" sz="1400" dirty="0"/>
              <a:t>(hra na harfu)</a:t>
            </a:r>
            <a:endParaRPr lang="en-US" sz="1400" dirty="0"/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r>
              <a:rPr lang="cs-CZ" sz="1400" b="1" dirty="0"/>
              <a:t>Smykání </a:t>
            </a:r>
            <a:r>
              <a:rPr lang="cs-CZ" sz="1400" dirty="0"/>
              <a:t>(hra na housle)</a:t>
            </a:r>
            <a:endParaRPr lang="en-US" sz="1400" dirty="0"/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r>
              <a:rPr lang="cs-CZ" sz="1400" b="1" dirty="0"/>
              <a:t>rychlý pohyb </a:t>
            </a:r>
            <a:r>
              <a:rPr lang="cs-CZ" sz="1400" dirty="0"/>
              <a:t>(bičování)</a:t>
            </a:r>
            <a:endParaRPr lang="en-US" sz="1400" dirty="0"/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r>
              <a:rPr lang="cs-CZ" sz="1400" b="1" dirty="0"/>
              <a:t>proud vzduchu </a:t>
            </a:r>
            <a:r>
              <a:rPr lang="cs-CZ" sz="1400" dirty="0"/>
              <a:t>(hra na flétnu)</a:t>
            </a:r>
            <a:endParaRPr lang="en-US" sz="1400" dirty="0"/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r>
              <a:rPr lang="cs-CZ" sz="1400" b="1" dirty="0"/>
              <a:t>prudká změna tlaku </a:t>
            </a:r>
            <a:r>
              <a:rPr lang="cs-CZ" sz="1400" dirty="0"/>
              <a:t>(otevření láhve s perlivým nápojem)</a:t>
            </a:r>
          </a:p>
          <a:p>
            <a:pPr marL="0" indent="0">
              <a:lnSpc>
                <a:spcPct val="90000"/>
              </a:lnSpc>
              <a:buNone/>
            </a:pPr>
            <a:endParaRPr lang="cs-CZ" b="1"/>
          </a:p>
          <a:p>
            <a:pPr lvl="1">
              <a:lnSpc>
                <a:spcPct val="90000"/>
              </a:lnSpc>
              <a:buFont typeface="Arial" charset="2"/>
              <a:buChar char="•"/>
            </a:pPr>
            <a:endParaRPr lang="cs-CZ"/>
          </a:p>
          <a:p>
            <a:pPr marL="457200" lvl="1" indent="0">
              <a:lnSpc>
                <a:spcPct val="90000"/>
              </a:lnSpc>
              <a:buNone/>
            </a:pPr>
            <a:endParaRPr lang="cs-CZ" b="1"/>
          </a:p>
          <a:p>
            <a:pPr lvl="1">
              <a:lnSpc>
                <a:spcPct val="90000"/>
              </a:lnSpc>
              <a:buFont typeface="Arial" charset="2"/>
              <a:buChar char="•"/>
            </a:pPr>
            <a:endParaRPr lang="cs-CZ"/>
          </a:p>
        </p:txBody>
      </p:sp>
      <p:pic>
        <p:nvPicPr>
          <p:cNvPr id="5" name="Obrázek 4" descr="Práh sluchu a sluchové pole – WikiSkripta">
            <a:extLst>
              <a:ext uri="{FF2B5EF4-FFF2-40B4-BE49-F238E27FC236}">
                <a16:creationId xmlns:a16="http://schemas.microsoft.com/office/drawing/2014/main" id="{A4903026-02FE-0A0D-C9B3-4849EDE9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7" y="1562983"/>
            <a:ext cx="5088467" cy="37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9018F6-517D-789A-081D-D3909D79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817"/>
            <a:ext cx="8596668" cy="1320800"/>
          </a:xfrm>
        </p:spPr>
        <p:txBody>
          <a:bodyPr>
            <a:normAutofit/>
          </a:bodyPr>
          <a:lstStyle/>
          <a:p>
            <a:r>
              <a:rPr lang="cs-CZ" sz="4400" b="1" dirty="0"/>
              <a:t>Frekvence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C8F256C-A90E-7B56-97A6-B61C824D7D94}"/>
              </a:ext>
            </a:extLst>
          </p:cNvPr>
          <p:cNvSpPr txBox="1"/>
          <p:nvPr/>
        </p:nvSpPr>
        <p:spPr>
          <a:xfrm>
            <a:off x="576892" y="814122"/>
            <a:ext cx="3566181" cy="5442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cs-CZ" dirty="0">
                <a:solidFill>
                  <a:schemeClr val="accent1"/>
                </a:solidFill>
              </a:rPr>
              <a:t> </a:t>
            </a:r>
            <a:r>
              <a:rPr lang="cs-CZ" dirty="0"/>
              <a:t>Akustické vlnění:</a:t>
            </a:r>
            <a:endParaRPr lang="cs-CZ"/>
          </a:p>
          <a:p>
            <a:pPr marL="2857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cs-CZ" dirty="0">
                <a:solidFill>
                  <a:schemeClr val="accent1"/>
                </a:solidFill>
              </a:rPr>
              <a:t> </a:t>
            </a:r>
            <a:r>
              <a:rPr lang="cs-CZ" dirty="0"/>
              <a:t>Počet kmitů / cyklů vlny</a:t>
            </a:r>
            <a:endParaRPr lang="cs-CZ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cs-CZ" dirty="0"/>
              <a:t>Za sekundu</a:t>
            </a:r>
          </a:p>
          <a:p>
            <a:pPr marL="2857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cs-CZ" dirty="0">
                <a:solidFill>
                  <a:schemeClr val="accent1"/>
                </a:solidFill>
              </a:rPr>
              <a:t> </a:t>
            </a:r>
            <a:r>
              <a:rPr lang="cs-CZ" dirty="0"/>
              <a:t>Jednotka Hertz [Hz]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cs-CZ" dirty="0">
              <a:solidFill>
                <a:srgbClr val="000000"/>
              </a:solidFill>
            </a:endParaRPr>
          </a:p>
          <a:p>
            <a:pPr marL="2857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cs-CZ" dirty="0">
                <a:solidFill>
                  <a:schemeClr val="accent1"/>
                </a:solidFill>
              </a:rPr>
              <a:t> </a:t>
            </a:r>
            <a:r>
              <a:rPr lang="cs-CZ" b="1" dirty="0"/>
              <a:t>Dopplerův jev: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cs-CZ" dirty="0">
                <a:solidFill>
                  <a:schemeClr val="accent1"/>
                </a:solidFill>
              </a:rPr>
              <a:t>  </a:t>
            </a:r>
            <a:r>
              <a:rPr lang="cs-CZ" sz="1400" dirty="0"/>
              <a:t>Změna vnímané frekvence zvuku za pohybu zdroje zvuku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cs-CZ" sz="1400" dirty="0">
              <a:solidFill>
                <a:srgbClr val="000000"/>
              </a:solidFill>
            </a:endParaRPr>
          </a:p>
          <a:p>
            <a:pPr marL="2857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cs-CZ" dirty="0">
                <a:solidFill>
                  <a:schemeClr val="accent1"/>
                </a:solidFill>
              </a:rPr>
              <a:t> </a:t>
            </a:r>
            <a:r>
              <a:rPr lang="cs-CZ" b="1" dirty="0">
                <a:solidFill>
                  <a:srgbClr val="000000"/>
                </a:solidFill>
              </a:rPr>
              <a:t>Vlnová délka:</a:t>
            </a:r>
          </a:p>
          <a:p>
            <a:pPr marL="742950" lvl="1">
              <a:spcBef>
                <a:spcPts val="200"/>
              </a:spcBef>
              <a:spcAft>
                <a:spcPts val="200"/>
              </a:spcAft>
              <a:buFont typeface="Courier New"/>
              <a:buChar char="o"/>
            </a:pP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vzdálenost mezi dvěma po sobě jdoucími body se stejným kmitem</a:t>
            </a:r>
            <a:endParaRPr lang="cs-CZ" dirty="0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cs-CZ" dirty="0">
              <a:solidFill>
                <a:srgbClr val="000000"/>
              </a:solidFill>
            </a:endParaRPr>
          </a:p>
          <a:p>
            <a:r>
              <a:rPr lang="cs-CZ" dirty="0">
                <a:solidFill>
                  <a:schemeClr val="accent1"/>
                </a:solidFill>
              </a:rPr>
              <a:t>  </a:t>
            </a:r>
          </a:p>
          <a:p>
            <a:endParaRPr lang="cs-CZ" dirty="0"/>
          </a:p>
          <a:p>
            <a:pPr marL="285750" indent="-285750">
              <a:buFont typeface="Arial"/>
              <a:buChar char="•"/>
            </a:pPr>
            <a:endParaRPr lang="cs-CZ" dirty="0"/>
          </a:p>
          <a:p>
            <a:pPr marL="285750" indent="-285750">
              <a:buFont typeface="Arial"/>
              <a:buChar char="•"/>
            </a:pPr>
            <a:endParaRPr lang="cs-CZ" dirty="0"/>
          </a:p>
        </p:txBody>
      </p:sp>
      <p:pic>
        <p:nvPicPr>
          <p:cNvPr id="3" name="Obrázek 2" descr="Obsah obrázku Písmo, bílé, skica, design&#10;&#10;Popis se vygeneroval automaticky.">
            <a:extLst>
              <a:ext uri="{FF2B5EF4-FFF2-40B4-BE49-F238E27FC236}">
                <a16:creationId xmlns:a16="http://schemas.microsoft.com/office/drawing/2014/main" id="{181F184D-F8EA-1A58-C4BD-942D10C4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08" y="4934502"/>
            <a:ext cx="1352550" cy="876300"/>
          </a:xfrm>
          <a:prstGeom prst="rect">
            <a:avLst/>
          </a:prstGeom>
        </p:spPr>
      </p:pic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48CC0ECE-04FA-3A22-CCC2-DA7959B3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249" y="614502"/>
            <a:ext cx="3627102" cy="3935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cs-CZ" sz="2400" b="1" dirty="0">
                <a:solidFill>
                  <a:schemeClr val="accent2">
                    <a:lumMod val="76000"/>
                  </a:schemeClr>
                </a:solidFill>
              </a:rPr>
              <a:t>Vzorkovací frekvence:</a:t>
            </a:r>
          </a:p>
          <a:p>
            <a:pPr lvl="1">
              <a:buFont typeface="Courier New" charset="2"/>
              <a:buChar char="o"/>
            </a:pPr>
            <a:r>
              <a:rPr lang="cs-CZ" sz="1800" dirty="0"/>
              <a:t>Jednotka v digitální tvorbě</a:t>
            </a:r>
          </a:p>
          <a:p>
            <a:pPr lvl="1">
              <a:buFont typeface="Courier New" charset="2"/>
              <a:buChar char="o"/>
            </a:pPr>
            <a:r>
              <a:rPr lang="cs-CZ" sz="1800" dirty="0"/>
              <a:t>Čím vyšší frekvence, tím lepší lze nahrát audio</a:t>
            </a:r>
          </a:p>
          <a:p>
            <a:pPr lvl="1">
              <a:buFont typeface="Courier New" charset="2"/>
              <a:buChar char="o"/>
            </a:pPr>
            <a:r>
              <a:rPr lang="cs-CZ" sz="1800" dirty="0"/>
              <a:t>(CD 44,1 kHz)</a:t>
            </a:r>
          </a:p>
        </p:txBody>
      </p:sp>
      <p:pic>
        <p:nvPicPr>
          <p:cNvPr id="9" name="Obrázek 8" descr="Obsah obrázku diagram, řada/pruh, Vykreslený graf&#10;&#10;Popis se vygeneroval automaticky.">
            <a:extLst>
              <a:ext uri="{FF2B5EF4-FFF2-40B4-BE49-F238E27FC236}">
                <a16:creationId xmlns:a16="http://schemas.microsoft.com/office/drawing/2014/main" id="{6196672E-2355-261B-E420-34303CB5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70" y="3232742"/>
            <a:ext cx="4178853" cy="27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2E60B2-FD3D-24B1-2510-5D7EC5D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se zvuk používá? (v technologiích)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2E2C54-CE39-5544-5776-E9518B2E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303"/>
            <a:ext cx="8596668" cy="44250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cs-CZ" dirty="0"/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CBC0C93-3D2E-3D7C-E43F-FB7C042FCA89}"/>
              </a:ext>
            </a:extLst>
          </p:cNvPr>
          <p:cNvSpPr txBox="1"/>
          <p:nvPr/>
        </p:nvSpPr>
        <p:spPr>
          <a:xfrm>
            <a:off x="900545" y="1622961"/>
            <a:ext cx="7570519" cy="2100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cs-CZ" dirty="0"/>
              <a:t>Nahrávání a přehrávání (rádio, mobilní aplikace, hudební služby)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cs-CZ" dirty="0"/>
              <a:t>Telekomunikace (Mikrofony, reproduktory)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cs-CZ" dirty="0"/>
              <a:t>Rádio a Televize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cs-CZ" dirty="0"/>
              <a:t>Lékařství (ultrazvuk)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cs-CZ" dirty="0"/>
              <a:t>Bezpečnost (alarmy, sirény...)</a:t>
            </a:r>
          </a:p>
          <a:p>
            <a:endParaRPr lang="cs-CZ" dirty="0"/>
          </a:p>
        </p:txBody>
      </p:sp>
      <p:pic>
        <p:nvPicPr>
          <p:cNvPr id="5" name="Obrázek 4" descr="Reproduktory 2.0 C-TECH SPK-310WD">
            <a:extLst>
              <a:ext uri="{FF2B5EF4-FFF2-40B4-BE49-F238E27FC236}">
                <a16:creationId xmlns:a16="http://schemas.microsoft.com/office/drawing/2014/main" id="{3C2E4F10-E01B-25EE-044B-420904C0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43" y="2674257"/>
            <a:ext cx="3487057" cy="34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D4E9C-B33B-39D2-8398-0F7BC10D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938" y="2392392"/>
            <a:ext cx="8007197" cy="2082800"/>
          </a:xfrm>
        </p:spPr>
        <p:txBody>
          <a:bodyPr>
            <a:normAutofit/>
          </a:bodyPr>
          <a:lstStyle/>
          <a:p>
            <a:pPr algn="ctr"/>
            <a:r>
              <a:rPr lang="cs-CZ" sz="6600" b="1" dirty="0"/>
              <a:t>Díky za pozornost</a:t>
            </a:r>
          </a:p>
        </p:txBody>
      </p:sp>
    </p:spTree>
    <p:extLst>
      <p:ext uri="{BB962C8B-B14F-4D97-AF65-F5344CB8AC3E}">
        <p14:creationId xmlns:p14="http://schemas.microsoft.com/office/powerpoint/2010/main" val="3662906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Facet</vt:lpstr>
      <vt:lpstr>Zvuk</vt:lpstr>
      <vt:lpstr>Obecné Informace</vt:lpstr>
      <vt:lpstr>Vlastnosti Zvuku</vt:lpstr>
      <vt:lpstr>Vznik zvuku</vt:lpstr>
      <vt:lpstr>Frekvence</vt:lpstr>
      <vt:lpstr>Kde se zvuk používá? (v technologiích)</vt:lpstr>
      <vt:lpstr>Díky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490</cp:revision>
  <dcterms:created xsi:type="dcterms:W3CDTF">2024-12-18T07:05:47Z</dcterms:created>
  <dcterms:modified xsi:type="dcterms:W3CDTF">2025-01-08T09:29:08Z</dcterms:modified>
</cp:coreProperties>
</file>