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9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46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15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55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0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7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8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9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455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864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927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65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FC356C-F1C8-49BA-955A-5D89DD89BFE4}" type="datetimeFigureOut">
              <a:rPr lang="cs-CZ" smtClean="0"/>
              <a:t>2.3.2017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66EC04D-089A-4AFC-8FA3-D749297614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5291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15479" y="1747726"/>
            <a:ext cx="10572000" cy="2971051"/>
          </a:xfrm>
        </p:spPr>
        <p:txBody>
          <a:bodyPr/>
          <a:lstStyle/>
          <a:p>
            <a:r>
              <a:rPr lang="cs-CZ" dirty="0"/>
              <a:t>Zvuk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142237" y="6423026"/>
            <a:ext cx="10572000" cy="434974"/>
          </a:xfrm>
        </p:spPr>
        <p:txBody>
          <a:bodyPr/>
          <a:lstStyle/>
          <a:p>
            <a:r>
              <a:rPr lang="cs-CZ" dirty="0"/>
              <a:t>Martin Vlach, Lukáš Horký</a:t>
            </a:r>
          </a:p>
        </p:txBody>
      </p:sp>
    </p:spTree>
    <p:extLst>
      <p:ext uri="{BB962C8B-B14F-4D97-AF65-F5344CB8AC3E}">
        <p14:creationId xmlns:p14="http://schemas.microsoft.com/office/powerpoint/2010/main" val="88226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zvuk?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10000" y="2466611"/>
            <a:ext cx="10554574" cy="3636511"/>
          </a:xfrm>
        </p:spPr>
        <p:txBody>
          <a:bodyPr/>
          <a:lstStyle/>
          <a:p>
            <a:r>
              <a:rPr lang="cs-CZ" sz="2800" dirty="0">
                <a:ea typeface="Tahoma" panose="020B0604030504040204" pitchFamily="34" charset="0"/>
                <a:cs typeface="Tahoma" panose="020B0604030504040204" pitchFamily="34" charset="0"/>
              </a:rPr>
              <a:t>Zdroje zvuku</a:t>
            </a:r>
          </a:p>
          <a:p>
            <a:r>
              <a:rPr lang="cs-CZ" sz="2800" dirty="0">
                <a:ea typeface="Tahoma" panose="020B0604030504040204" pitchFamily="34" charset="0"/>
                <a:cs typeface="Tahoma" panose="020B0604030504040204" pitchFamily="34" charset="0"/>
              </a:rPr>
              <a:t>Vznik zvuku</a:t>
            </a:r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7" y="2589738"/>
            <a:ext cx="4520344" cy="33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7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 zvuku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Frekvence</a:t>
            </a:r>
          </a:p>
          <a:p>
            <a:r>
              <a:rPr lang="cs-CZ" dirty="0"/>
              <a:t>Intenzita</a:t>
            </a:r>
          </a:p>
          <a:p>
            <a:r>
              <a:rPr lang="cs-CZ" dirty="0"/>
              <a:t>Barva zvuku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2906048"/>
            <a:ext cx="5178435" cy="3105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92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Šíření zvuku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94" y="3298682"/>
            <a:ext cx="5263878" cy="23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Záznam a reprodukce zvuku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3463131"/>
            <a:ext cx="2857500" cy="2857500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28" y="2222500"/>
            <a:ext cx="257893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stopy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Mono</a:t>
            </a:r>
          </a:p>
          <a:p>
            <a:r>
              <a:rPr lang="cs-CZ" dirty="0"/>
              <a:t>Stereo</a:t>
            </a:r>
          </a:p>
          <a:p>
            <a:r>
              <a:rPr lang="cs-CZ" dirty="0" err="1"/>
              <a:t>Kvadro</a:t>
            </a:r>
            <a:endParaRPr lang="cs-CZ" dirty="0"/>
          </a:p>
          <a:p>
            <a:r>
              <a:rPr lang="cs-CZ" dirty="0"/>
              <a:t>2:1</a:t>
            </a:r>
          </a:p>
          <a:p>
            <a:r>
              <a:rPr lang="cs-CZ" dirty="0"/>
              <a:t>5:1</a:t>
            </a:r>
          </a:p>
          <a:p>
            <a:r>
              <a:rPr lang="cs-CZ" dirty="0"/>
              <a:t>7:1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64" y="2603500"/>
            <a:ext cx="5841186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Úpravy zvuku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Frekvenční, amplitudové, modulační, kvalitativní, efektové</a:t>
            </a:r>
            <a:br>
              <a:rPr lang="cs-CZ" dirty="0"/>
            </a:br>
            <a:endParaRPr lang="cs-CZ" dirty="0"/>
          </a:p>
          <a:p>
            <a:r>
              <a:rPr lang="cs-CZ" dirty="0"/>
              <a:t>Programy pro úpravu zvuku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50" y="3810000"/>
            <a:ext cx="3640666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9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Komprimované</a:t>
            </a:r>
            <a:br>
              <a:rPr lang="cs-CZ" dirty="0"/>
            </a:br>
            <a:r>
              <a:rPr lang="cs-CZ" dirty="0"/>
              <a:t>MP3</a:t>
            </a:r>
            <a:r>
              <a:rPr lang="cs-CZ"/>
              <a:t>, </a:t>
            </a:r>
            <a:r>
              <a:rPr lang="cs-CZ" smtClean="0"/>
              <a:t>AAC </a:t>
            </a:r>
            <a:r>
              <a:rPr lang="cs-CZ" dirty="0"/>
              <a:t>(MPEG-4), RMA, WMA																    </a:t>
            </a:r>
          </a:p>
          <a:p>
            <a:r>
              <a:rPr lang="cs-CZ" dirty="0"/>
              <a:t>Nekomprimované</a:t>
            </a:r>
            <a:br>
              <a:rPr lang="cs-CZ" dirty="0"/>
            </a:br>
            <a:r>
              <a:rPr lang="cs-CZ" dirty="0"/>
              <a:t>WAV, ALAC, WMA</a:t>
            </a:r>
          </a:p>
        </p:txBody>
      </p:sp>
    </p:spTree>
    <p:extLst>
      <p:ext uri="{BB962C8B-B14F-4D97-AF65-F5344CB8AC3E}">
        <p14:creationId xmlns:p14="http://schemas.microsoft.com/office/powerpoint/2010/main" val="289144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55</TotalTime>
  <Words>47</Words>
  <Application>Microsoft Office PowerPoint</Application>
  <PresentationFormat>Vlastní</PresentationFormat>
  <Paragraphs>24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Citáty</vt:lpstr>
      <vt:lpstr>Zvuk</vt:lpstr>
      <vt:lpstr>Co je zvuk?</vt:lpstr>
      <vt:lpstr>Parametry zvuku</vt:lpstr>
      <vt:lpstr>Šíření zvuku</vt:lpstr>
      <vt:lpstr>Záznam a reprodukce zvuku</vt:lpstr>
      <vt:lpstr>Zvukové stopy</vt:lpstr>
      <vt:lpstr>Úpravy zvuku</vt:lpstr>
      <vt:lpstr>Formáty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Zvuk</dc:title>
  <dc:creator>lukas</dc:creator>
  <cp:lastModifiedBy>admin</cp:lastModifiedBy>
  <cp:revision>7</cp:revision>
  <dcterms:created xsi:type="dcterms:W3CDTF">2017-03-01T10:33:29Z</dcterms:created>
  <dcterms:modified xsi:type="dcterms:W3CDTF">2017-03-02T10:18:45Z</dcterms:modified>
</cp:coreProperties>
</file>