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4" r:id="rId5"/>
    <p:sldId id="261" r:id="rId6"/>
    <p:sldId id="262" r:id="rId7"/>
    <p:sldId id="260" r:id="rId8"/>
    <p:sldId id="263" r:id="rId9"/>
    <p:sldId id="265" r:id="rId10"/>
  </p:sldIdLst>
  <p:sldSz cx="12192000" cy="6858000"/>
  <p:notesSz cx="6858000" cy="9144000"/>
  <p:defaultTextStyle>
    <a:defPPr>
      <a:defRPr lang="en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4"/>
    <p:restoredTop sz="94690"/>
  </p:normalViewPr>
  <p:slideViewPr>
    <p:cSldViewPr snapToGrid="0">
      <p:cViewPr>
        <p:scale>
          <a:sx n="105" d="100"/>
          <a:sy n="105" d="100"/>
        </p:scale>
        <p:origin x="2120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AE8636-295A-433D-AB11-4C8B893FF05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0E4C42-2955-472B-9D55-EBF6AED21B2D}">
      <dgm:prSet/>
      <dgm:spPr/>
      <dgm:t>
        <a:bodyPr/>
        <a:lstStyle/>
        <a:p>
          <a:r>
            <a:rPr lang="en-GB"/>
            <a:t>Uchovávání přihlášení uživatele</a:t>
          </a:r>
          <a:endParaRPr lang="en-US"/>
        </a:p>
      </dgm:t>
    </dgm:pt>
    <dgm:pt modelId="{7C472D4B-FF19-4836-AABF-2313BF35713B}" type="parTrans" cxnId="{EBC09AC8-1696-433B-AE73-32B1B4C3EFBB}">
      <dgm:prSet/>
      <dgm:spPr/>
      <dgm:t>
        <a:bodyPr/>
        <a:lstStyle/>
        <a:p>
          <a:endParaRPr lang="en-US"/>
        </a:p>
      </dgm:t>
    </dgm:pt>
    <dgm:pt modelId="{6DC4835C-1740-4997-A362-8DC97CA76EE5}" type="sibTrans" cxnId="{EBC09AC8-1696-433B-AE73-32B1B4C3EFBB}">
      <dgm:prSet/>
      <dgm:spPr/>
      <dgm:t>
        <a:bodyPr/>
        <a:lstStyle/>
        <a:p>
          <a:endParaRPr lang="en-US"/>
        </a:p>
      </dgm:t>
    </dgm:pt>
    <dgm:pt modelId="{28B76536-F5BF-4217-A9E3-775171C717A8}">
      <dgm:prSet/>
      <dgm:spPr/>
      <dgm:t>
        <a:bodyPr/>
        <a:lstStyle/>
        <a:p>
          <a:r>
            <a:rPr lang="en-GB" dirty="0" err="1"/>
            <a:t>Ukládání</a:t>
          </a:r>
          <a:r>
            <a:rPr lang="en-GB" dirty="0"/>
            <a:t> </a:t>
          </a:r>
          <a:r>
            <a:rPr lang="en-GB" dirty="0" err="1"/>
            <a:t>preferencí</a:t>
          </a:r>
          <a:r>
            <a:rPr lang="en-GB" dirty="0"/>
            <a:t> </a:t>
          </a:r>
          <a:r>
            <a:rPr lang="en-GB" dirty="0" err="1"/>
            <a:t>uživatele</a:t>
          </a:r>
          <a:endParaRPr lang="en-US" dirty="0"/>
        </a:p>
      </dgm:t>
    </dgm:pt>
    <dgm:pt modelId="{29A9008F-AB87-4C3E-B1CD-130B06C1BE0A}" type="parTrans" cxnId="{8A8EAFF2-772C-481D-9ED0-A3E8FA0D4ABE}">
      <dgm:prSet/>
      <dgm:spPr/>
      <dgm:t>
        <a:bodyPr/>
        <a:lstStyle/>
        <a:p>
          <a:endParaRPr lang="en-US"/>
        </a:p>
      </dgm:t>
    </dgm:pt>
    <dgm:pt modelId="{D9C5BC90-D904-4F58-BB83-628064C4FF2E}" type="sibTrans" cxnId="{8A8EAFF2-772C-481D-9ED0-A3E8FA0D4ABE}">
      <dgm:prSet/>
      <dgm:spPr/>
      <dgm:t>
        <a:bodyPr/>
        <a:lstStyle/>
        <a:p>
          <a:endParaRPr lang="en-US"/>
        </a:p>
      </dgm:t>
    </dgm:pt>
    <dgm:pt modelId="{05C86CC2-12F1-4718-A94F-F5D4D6B3D0CA}">
      <dgm:prSet/>
      <dgm:spPr/>
      <dgm:t>
        <a:bodyPr/>
        <a:lstStyle/>
        <a:p>
          <a:r>
            <a:rPr lang="en-GB"/>
            <a:t>Přenos dat mezi stránkami bez použití cookies</a:t>
          </a:r>
          <a:endParaRPr lang="en-US"/>
        </a:p>
      </dgm:t>
    </dgm:pt>
    <dgm:pt modelId="{546BB326-2A6D-421A-9C6A-784E007BFB68}" type="parTrans" cxnId="{9B855225-C8C2-43E1-9F33-318F42384977}">
      <dgm:prSet/>
      <dgm:spPr/>
      <dgm:t>
        <a:bodyPr/>
        <a:lstStyle/>
        <a:p>
          <a:endParaRPr lang="en-US"/>
        </a:p>
      </dgm:t>
    </dgm:pt>
    <dgm:pt modelId="{C8C48F99-7BD7-4147-AA0B-9C0FA4609A79}" type="sibTrans" cxnId="{9B855225-C8C2-43E1-9F33-318F42384977}">
      <dgm:prSet/>
      <dgm:spPr/>
      <dgm:t>
        <a:bodyPr/>
        <a:lstStyle/>
        <a:p>
          <a:endParaRPr lang="en-US"/>
        </a:p>
      </dgm:t>
    </dgm:pt>
    <dgm:pt modelId="{4B69BBA7-6960-4A51-B4A6-AB7E8D486B74}">
      <dgm:prSet/>
      <dgm:spPr/>
      <dgm:t>
        <a:bodyPr/>
        <a:lstStyle/>
        <a:p>
          <a:r>
            <a:rPr lang="en-GB" dirty="0" err="1"/>
            <a:t>Košík</a:t>
          </a:r>
          <a:r>
            <a:rPr lang="en-GB" dirty="0"/>
            <a:t> v </a:t>
          </a:r>
        </a:p>
        <a:p>
          <a:r>
            <a:rPr lang="en-GB" dirty="0"/>
            <a:t>e-</a:t>
          </a:r>
          <a:r>
            <a:rPr lang="en-GB" dirty="0" err="1"/>
            <a:t>shopu</a:t>
          </a:r>
          <a:endParaRPr lang="en-US" dirty="0"/>
        </a:p>
      </dgm:t>
    </dgm:pt>
    <dgm:pt modelId="{45CFC124-0CA8-405E-B653-2C93C41FA3D7}" type="parTrans" cxnId="{19681848-AFD4-4E66-9482-996DF9EBF635}">
      <dgm:prSet/>
      <dgm:spPr/>
      <dgm:t>
        <a:bodyPr/>
        <a:lstStyle/>
        <a:p>
          <a:endParaRPr lang="en-US"/>
        </a:p>
      </dgm:t>
    </dgm:pt>
    <dgm:pt modelId="{D5F0E756-BD62-4977-97E5-F7E70803CCDD}" type="sibTrans" cxnId="{19681848-AFD4-4E66-9482-996DF9EBF635}">
      <dgm:prSet/>
      <dgm:spPr/>
      <dgm:t>
        <a:bodyPr/>
        <a:lstStyle/>
        <a:p>
          <a:endParaRPr lang="en-US"/>
        </a:p>
      </dgm:t>
    </dgm:pt>
    <dgm:pt modelId="{2010E2E9-5D0E-BC46-A840-565864D1A55D}" type="pres">
      <dgm:prSet presAssocID="{CBAE8636-295A-433D-AB11-4C8B893FF05A}" presName="matrix" presStyleCnt="0">
        <dgm:presLayoutVars>
          <dgm:chMax val="1"/>
          <dgm:dir/>
          <dgm:resizeHandles val="exact"/>
        </dgm:presLayoutVars>
      </dgm:prSet>
      <dgm:spPr/>
    </dgm:pt>
    <dgm:pt modelId="{7F1E4E89-B362-B64B-B40F-A649DBA06485}" type="pres">
      <dgm:prSet presAssocID="{CBAE8636-295A-433D-AB11-4C8B893FF05A}" presName="diamond" presStyleLbl="bgShp" presStyleIdx="0" presStyleCnt="1"/>
      <dgm:spPr/>
    </dgm:pt>
    <dgm:pt modelId="{99DC4623-EDA1-AA42-817A-CB1E1CCE0A4F}" type="pres">
      <dgm:prSet presAssocID="{CBAE8636-295A-433D-AB11-4C8B893FF05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40C6522-9E79-E34F-B600-BF032E250668}" type="pres">
      <dgm:prSet presAssocID="{CBAE8636-295A-433D-AB11-4C8B893FF05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19B53B6-416E-E547-A8D8-A52FFD8CC360}" type="pres">
      <dgm:prSet presAssocID="{CBAE8636-295A-433D-AB11-4C8B893FF05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14F849A-660E-4946-9B7A-EC96814DD781}" type="pres">
      <dgm:prSet presAssocID="{CBAE8636-295A-433D-AB11-4C8B893FF05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B855225-C8C2-43E1-9F33-318F42384977}" srcId="{CBAE8636-295A-433D-AB11-4C8B893FF05A}" destId="{05C86CC2-12F1-4718-A94F-F5D4D6B3D0CA}" srcOrd="2" destOrd="0" parTransId="{546BB326-2A6D-421A-9C6A-784E007BFB68}" sibTransId="{C8C48F99-7BD7-4147-AA0B-9C0FA4609A79}"/>
    <dgm:cxn modelId="{19681848-AFD4-4E66-9482-996DF9EBF635}" srcId="{CBAE8636-295A-433D-AB11-4C8B893FF05A}" destId="{4B69BBA7-6960-4A51-B4A6-AB7E8D486B74}" srcOrd="3" destOrd="0" parTransId="{45CFC124-0CA8-405E-B653-2C93C41FA3D7}" sibTransId="{D5F0E756-BD62-4977-97E5-F7E70803CCDD}"/>
    <dgm:cxn modelId="{5DD37074-5BA0-6A4D-8C5E-160063054D18}" type="presOf" srcId="{05C86CC2-12F1-4718-A94F-F5D4D6B3D0CA}" destId="{119B53B6-416E-E547-A8D8-A52FFD8CC360}" srcOrd="0" destOrd="0" presId="urn:microsoft.com/office/officeart/2005/8/layout/matrix3"/>
    <dgm:cxn modelId="{BB0F0680-7A3B-764E-8CD1-33B3D54C0653}" type="presOf" srcId="{2D0E4C42-2955-472B-9D55-EBF6AED21B2D}" destId="{99DC4623-EDA1-AA42-817A-CB1E1CCE0A4F}" srcOrd="0" destOrd="0" presId="urn:microsoft.com/office/officeart/2005/8/layout/matrix3"/>
    <dgm:cxn modelId="{197ED288-F1BB-4746-9A20-06A55836B254}" type="presOf" srcId="{4B69BBA7-6960-4A51-B4A6-AB7E8D486B74}" destId="{914F849A-660E-4946-9B7A-EC96814DD781}" srcOrd="0" destOrd="0" presId="urn:microsoft.com/office/officeart/2005/8/layout/matrix3"/>
    <dgm:cxn modelId="{A4F862C2-D645-6F49-A9AD-142A14A2B488}" type="presOf" srcId="{28B76536-F5BF-4217-A9E3-775171C717A8}" destId="{640C6522-9E79-E34F-B600-BF032E250668}" srcOrd="0" destOrd="0" presId="urn:microsoft.com/office/officeart/2005/8/layout/matrix3"/>
    <dgm:cxn modelId="{EBC09AC8-1696-433B-AE73-32B1B4C3EFBB}" srcId="{CBAE8636-295A-433D-AB11-4C8B893FF05A}" destId="{2D0E4C42-2955-472B-9D55-EBF6AED21B2D}" srcOrd="0" destOrd="0" parTransId="{7C472D4B-FF19-4836-AABF-2313BF35713B}" sibTransId="{6DC4835C-1740-4997-A362-8DC97CA76EE5}"/>
    <dgm:cxn modelId="{8A8EAFF2-772C-481D-9ED0-A3E8FA0D4ABE}" srcId="{CBAE8636-295A-433D-AB11-4C8B893FF05A}" destId="{28B76536-F5BF-4217-A9E3-775171C717A8}" srcOrd="1" destOrd="0" parTransId="{29A9008F-AB87-4C3E-B1CD-130B06C1BE0A}" sibTransId="{D9C5BC90-D904-4F58-BB83-628064C4FF2E}"/>
    <dgm:cxn modelId="{BA0A1EF3-3452-484A-AF98-D955D124A24F}" type="presOf" srcId="{CBAE8636-295A-433D-AB11-4C8B893FF05A}" destId="{2010E2E9-5D0E-BC46-A840-565864D1A55D}" srcOrd="0" destOrd="0" presId="urn:microsoft.com/office/officeart/2005/8/layout/matrix3"/>
    <dgm:cxn modelId="{9E6A84A5-B8F0-A341-A4F6-ADB0A41E6DAC}" type="presParOf" srcId="{2010E2E9-5D0E-BC46-A840-565864D1A55D}" destId="{7F1E4E89-B362-B64B-B40F-A649DBA06485}" srcOrd="0" destOrd="0" presId="urn:microsoft.com/office/officeart/2005/8/layout/matrix3"/>
    <dgm:cxn modelId="{32A401EF-1DAE-D94E-8444-8A8D52175680}" type="presParOf" srcId="{2010E2E9-5D0E-BC46-A840-565864D1A55D}" destId="{99DC4623-EDA1-AA42-817A-CB1E1CCE0A4F}" srcOrd="1" destOrd="0" presId="urn:microsoft.com/office/officeart/2005/8/layout/matrix3"/>
    <dgm:cxn modelId="{FB449041-1445-3E41-801E-FB1A2EAB995C}" type="presParOf" srcId="{2010E2E9-5D0E-BC46-A840-565864D1A55D}" destId="{640C6522-9E79-E34F-B600-BF032E250668}" srcOrd="2" destOrd="0" presId="urn:microsoft.com/office/officeart/2005/8/layout/matrix3"/>
    <dgm:cxn modelId="{836859D1-8510-1644-A818-FB91B93DBFFF}" type="presParOf" srcId="{2010E2E9-5D0E-BC46-A840-565864D1A55D}" destId="{119B53B6-416E-E547-A8D8-A52FFD8CC360}" srcOrd="3" destOrd="0" presId="urn:microsoft.com/office/officeart/2005/8/layout/matrix3"/>
    <dgm:cxn modelId="{9B01CD48-DFD2-B14E-B941-14E07E8AD7F7}" type="presParOf" srcId="{2010E2E9-5D0E-BC46-A840-565864D1A55D}" destId="{914F849A-660E-4946-9B7A-EC96814DD78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E4E89-B362-B64B-B40F-A649DBA06485}">
      <dsp:nvSpPr>
        <dsp:cNvPr id="0" name=""/>
        <dsp:cNvSpPr/>
      </dsp:nvSpPr>
      <dsp:spPr>
        <a:xfrm>
          <a:off x="3072160" y="0"/>
          <a:ext cx="5206431" cy="5206431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DC4623-EDA1-AA42-817A-CB1E1CCE0A4F}">
      <dsp:nvSpPr>
        <dsp:cNvPr id="0" name=""/>
        <dsp:cNvSpPr/>
      </dsp:nvSpPr>
      <dsp:spPr>
        <a:xfrm>
          <a:off x="3566771" y="494610"/>
          <a:ext cx="2030508" cy="20305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Uchovávání přihlášení uživatele</a:t>
          </a:r>
          <a:endParaRPr lang="en-US" sz="2300" kern="1200"/>
        </a:p>
      </dsp:txBody>
      <dsp:txXfrm>
        <a:off x="3665892" y="593731"/>
        <a:ext cx="1832266" cy="1832266"/>
      </dsp:txXfrm>
    </dsp:sp>
    <dsp:sp modelId="{640C6522-9E79-E34F-B600-BF032E250668}">
      <dsp:nvSpPr>
        <dsp:cNvPr id="0" name=""/>
        <dsp:cNvSpPr/>
      </dsp:nvSpPr>
      <dsp:spPr>
        <a:xfrm>
          <a:off x="5753472" y="494610"/>
          <a:ext cx="2030508" cy="20305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 err="1"/>
            <a:t>Ukládání</a:t>
          </a:r>
          <a:r>
            <a:rPr lang="en-GB" sz="2300" kern="1200" dirty="0"/>
            <a:t> </a:t>
          </a:r>
          <a:r>
            <a:rPr lang="en-GB" sz="2300" kern="1200" dirty="0" err="1"/>
            <a:t>preferencí</a:t>
          </a:r>
          <a:r>
            <a:rPr lang="en-GB" sz="2300" kern="1200" dirty="0"/>
            <a:t> </a:t>
          </a:r>
          <a:r>
            <a:rPr lang="en-GB" sz="2300" kern="1200" dirty="0" err="1"/>
            <a:t>uživatele</a:t>
          </a:r>
          <a:endParaRPr lang="en-US" sz="2300" kern="1200" dirty="0"/>
        </a:p>
      </dsp:txBody>
      <dsp:txXfrm>
        <a:off x="5852593" y="593731"/>
        <a:ext cx="1832266" cy="1832266"/>
      </dsp:txXfrm>
    </dsp:sp>
    <dsp:sp modelId="{119B53B6-416E-E547-A8D8-A52FFD8CC360}">
      <dsp:nvSpPr>
        <dsp:cNvPr id="0" name=""/>
        <dsp:cNvSpPr/>
      </dsp:nvSpPr>
      <dsp:spPr>
        <a:xfrm>
          <a:off x="3566771" y="2681311"/>
          <a:ext cx="2030508" cy="20305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Přenos dat mezi stránkami bez použití cookies</a:t>
          </a:r>
          <a:endParaRPr lang="en-US" sz="2300" kern="1200"/>
        </a:p>
      </dsp:txBody>
      <dsp:txXfrm>
        <a:off x="3665892" y="2780432"/>
        <a:ext cx="1832266" cy="1832266"/>
      </dsp:txXfrm>
    </dsp:sp>
    <dsp:sp modelId="{914F849A-660E-4946-9B7A-EC96814DD781}">
      <dsp:nvSpPr>
        <dsp:cNvPr id="0" name=""/>
        <dsp:cNvSpPr/>
      </dsp:nvSpPr>
      <dsp:spPr>
        <a:xfrm>
          <a:off x="5753472" y="2681311"/>
          <a:ext cx="2030508" cy="203050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 err="1"/>
            <a:t>Košík</a:t>
          </a:r>
          <a:r>
            <a:rPr lang="en-GB" sz="2300" kern="1200" dirty="0"/>
            <a:t> v 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e-</a:t>
          </a:r>
          <a:r>
            <a:rPr lang="en-GB" sz="2300" kern="1200" dirty="0" err="1"/>
            <a:t>shopu</a:t>
          </a:r>
          <a:endParaRPr lang="en-US" sz="2300" kern="1200" dirty="0"/>
        </a:p>
      </dsp:txBody>
      <dsp:txXfrm>
        <a:off x="5852593" y="2780432"/>
        <a:ext cx="1832266" cy="1832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DD94-77F6-45AD-B0A0-FC4D6CA9F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51E28-F3C8-1849-A64F-6BB61CB9C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FD3E3-D66A-C1B2-A456-712884E6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A10F-52D3-AD47-BF77-88749930D0FE}" type="datetimeFigureOut">
              <a:rPr lang="en-CZ" smtClean="0"/>
              <a:t>16.03.2025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697DC-64CD-7EFC-8E0F-9D6A8BA4F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D26CD-CDA7-CECB-7065-48F5C52FA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7E26-3037-CE43-AEA1-4F68DAA7E8B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19293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010F-AE96-E154-DFA3-B099C0B0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A1544-013C-12DA-04C2-D34CBD6AC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BFAF4-2688-AC0E-FC91-2CD6F376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A10F-52D3-AD47-BF77-88749930D0FE}" type="datetimeFigureOut">
              <a:rPr lang="en-CZ" smtClean="0"/>
              <a:t>16.03.2025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BC2A2-B32E-4511-7BD2-60F6BFD8C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4DC4D-3FD3-0092-25B5-89D37063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7E26-3037-CE43-AEA1-4F68DAA7E8B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74692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689AE-C871-3611-04CB-10670C8BF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81178-12BE-60E0-FCAD-4C076945A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F456-A489-9674-210A-89A58039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A10F-52D3-AD47-BF77-88749930D0FE}" type="datetimeFigureOut">
              <a:rPr lang="en-CZ" smtClean="0"/>
              <a:t>16.03.2025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37C0E-BA80-0373-CEFE-5CFA535A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D5B91-69A8-CD71-40B0-9CEA0DFA7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7E26-3037-CE43-AEA1-4F68DAA7E8B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77747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7873-BA29-2E4E-A868-63670F70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6D052-0E12-0990-44C6-EEDD4DD3A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8D165-CDED-CB07-1BB6-70497B174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A10F-52D3-AD47-BF77-88749930D0FE}" type="datetimeFigureOut">
              <a:rPr lang="en-CZ" smtClean="0"/>
              <a:t>16.03.2025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B016-C4A4-4E8C-F2C1-C4B8D1F4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CD2F4-0722-F417-DD93-035B273A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7E26-3037-CE43-AEA1-4F68DAA7E8B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4015201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24E80-1749-2644-72E9-3E68F1C03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54AC0-0E2D-BD8A-71E5-550F4B6E5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6C5E7-A320-8721-2CB2-B390B5AD5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A10F-52D3-AD47-BF77-88749930D0FE}" type="datetimeFigureOut">
              <a:rPr lang="en-CZ" smtClean="0"/>
              <a:t>16.03.2025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9782E-514B-37B6-BF6D-94C22F4E5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FD611-D4BE-5B7E-947E-2AB8CD934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7E26-3037-CE43-AEA1-4F68DAA7E8B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20830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8AC1-7B49-592A-6697-02175CE4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C6BAB-F0A2-0E19-21DC-85C83B013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2D5B3-B634-BA48-BB50-30481CEE4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7DE4D-8E3C-A3DF-DEF8-5FEFCFD1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A10F-52D3-AD47-BF77-88749930D0FE}" type="datetimeFigureOut">
              <a:rPr lang="en-CZ" smtClean="0"/>
              <a:t>16.03.2025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15F42-9444-D4F0-34E9-04B3D667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4648E-03D8-F7F7-CE95-955E7D064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7E26-3037-CE43-AEA1-4F68DAA7E8B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29010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BA47-EB53-C47F-489D-3C71FA34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FFDC7-F95A-947A-DF03-21D11545F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405D2-F7D5-A492-2338-F4F101764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00BCD-FAAB-A849-E40B-A1FBDECE4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C86714-6914-A501-0B01-B9031E762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520899-5B27-B894-EF6B-A8A266B4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A10F-52D3-AD47-BF77-88749930D0FE}" type="datetimeFigureOut">
              <a:rPr lang="en-CZ" smtClean="0"/>
              <a:t>16.03.2025</a:t>
            </a:fld>
            <a:endParaRPr lang="en-C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6CAB1-904F-2ADA-76F0-03D38F74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8FCB4-A928-82CB-45A4-9EE69FB6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7E26-3037-CE43-AEA1-4F68DAA7E8B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476022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2982-372B-08C4-58D1-009FDBB0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E606A-44B7-5BA1-3036-EA5F292A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A10F-52D3-AD47-BF77-88749930D0FE}" type="datetimeFigureOut">
              <a:rPr lang="en-CZ" smtClean="0"/>
              <a:t>16.03.2025</a:t>
            </a:fld>
            <a:endParaRPr lang="en-C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7676B-94B7-30F5-E6BE-E4547DF5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DD124-3E06-7708-5CA7-C0D7B07D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7E26-3037-CE43-AEA1-4F68DAA7E8B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67253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00A94-AEF0-F42E-9F0B-920A4C7F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A10F-52D3-AD47-BF77-88749930D0FE}" type="datetimeFigureOut">
              <a:rPr lang="en-CZ" smtClean="0"/>
              <a:t>16.03.2025</a:t>
            </a:fld>
            <a:endParaRPr lang="en-C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4D52A3-7E65-3BB6-5AB7-770ABC18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FA8C1-1D78-A3E0-B136-880C5BA2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7E26-3037-CE43-AEA1-4F68DAA7E8B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219138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CD91-ACB9-DD15-E105-7D20FA5C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E905A-486B-BF23-B344-00770292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A509C-75C2-673C-3DFB-09BA9B8D5B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A9B7C-12C2-2715-B890-4BDAF605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A10F-52D3-AD47-BF77-88749930D0FE}" type="datetimeFigureOut">
              <a:rPr lang="en-CZ" smtClean="0"/>
              <a:t>16.03.2025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5721D-E7B8-1A48-070C-92328B2A8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86D59-2A26-8D11-E820-4034F55A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7E26-3037-CE43-AEA1-4F68DAA7E8B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219424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5938-3070-EF1C-969E-DF5F9E861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406E23-628E-4387-0B45-92E58FF26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4A09D-CAD8-4E90-D102-24E053F24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21A04-61D5-96F2-16CE-317CB3F7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FA10F-52D3-AD47-BF77-88749930D0FE}" type="datetimeFigureOut">
              <a:rPr lang="en-CZ" smtClean="0"/>
              <a:t>16.03.2025</a:t>
            </a:fld>
            <a:endParaRPr lang="en-C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8A439-F83F-ED57-8B89-BA67121F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68B61-366E-C829-B909-918FE96E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7E26-3037-CE43-AEA1-4F68DAA7E8B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760546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5ACA0-01CF-67C3-5B7E-85ED3452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F74B4-5328-BF53-6C0D-88A8912B5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879CF-4101-3A67-11BB-1F34197BA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FFA10F-52D3-AD47-BF77-88749930D0FE}" type="datetimeFigureOut">
              <a:rPr lang="en-CZ" smtClean="0"/>
              <a:t>16.03.2025</a:t>
            </a:fld>
            <a:endParaRPr lang="en-C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12BA6-EE5A-7F3B-C7EE-5AE9F37BEB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B82BB-2391-1216-1684-93C91EA815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C87E26-3037-CE43-AEA1-4F68DAA7E8BD}" type="slidenum">
              <a:rPr lang="en-CZ" smtClean="0"/>
              <a:t>‹#›</a:t>
            </a:fld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384692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Vector background of vibrant colours splashing">
            <a:extLst>
              <a:ext uri="{FF2B5EF4-FFF2-40B4-BE49-F238E27FC236}">
                <a16:creationId xmlns:a16="http://schemas.microsoft.com/office/drawing/2014/main" id="{E5EE30F0-AE99-7D60-0EFC-AE51C719C5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20348" b="44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0"/>
            <a:ext cx="12191999" cy="13716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D5380-635F-2618-2833-B8AAD93B2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15000"/>
            <a:ext cx="8027544" cy="9601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GB" sz="3600" dirty="0"/>
              <a:t>Sessions – PHP</a:t>
            </a:r>
            <a:endParaRPr lang="en-CZ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B8FF1-530C-91F6-E0B5-2F48A11B3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7585" y="5715000"/>
            <a:ext cx="3630168" cy="960120"/>
          </a:xfrm>
        </p:spPr>
        <p:txBody>
          <a:bodyPr anchor="ctr"/>
          <a:lstStyle/>
          <a:p>
            <a:pPr algn="r"/>
            <a:r>
              <a:rPr lang="en-CZ" sz="1800" dirty="0"/>
              <a:t>Lukáš Mareš</a:t>
            </a:r>
          </a:p>
        </p:txBody>
      </p:sp>
    </p:spTree>
    <p:extLst>
      <p:ext uri="{BB962C8B-B14F-4D97-AF65-F5344CB8AC3E}">
        <p14:creationId xmlns:p14="http://schemas.microsoft.com/office/powerpoint/2010/main" val="3415735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10CA8-AF57-2FCB-E53E-7A15CED11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854" y="1610546"/>
            <a:ext cx="3240506" cy="406462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Co </a:t>
            </a:r>
            <a:r>
              <a:rPr lang="en-GB" dirty="0" err="1">
                <a:solidFill>
                  <a:srgbClr val="FFFFFF"/>
                </a:solidFill>
              </a:rPr>
              <a:t>jsou</a:t>
            </a:r>
            <a:r>
              <a:rPr lang="en-GB" dirty="0">
                <a:solidFill>
                  <a:srgbClr val="FFFFFF"/>
                </a:solidFill>
              </a:rPr>
              <a:t> to sessions?</a:t>
            </a:r>
            <a:br>
              <a:rPr lang="en-GB" dirty="0">
                <a:solidFill>
                  <a:srgbClr val="FFFFFF"/>
                </a:solidFill>
              </a:rPr>
            </a:br>
            <a:endParaRPr lang="en-CZ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B9A73-C63F-8690-B38A-B6095DD9C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GB" dirty="0"/>
              <a:t>Sessions </a:t>
            </a:r>
            <a:r>
              <a:rPr lang="en-GB" dirty="0" err="1"/>
              <a:t>umožňují</a:t>
            </a:r>
            <a:r>
              <a:rPr lang="en-GB" dirty="0"/>
              <a:t> </a:t>
            </a:r>
            <a:r>
              <a:rPr lang="en-GB" dirty="0" err="1"/>
              <a:t>uchovávat</a:t>
            </a:r>
            <a:r>
              <a:rPr lang="en-GB" dirty="0"/>
              <a:t> </a:t>
            </a:r>
            <a:r>
              <a:rPr lang="en-GB" dirty="0" err="1"/>
              <a:t>informace</a:t>
            </a:r>
            <a:r>
              <a:rPr lang="en-GB" dirty="0"/>
              <a:t> o </a:t>
            </a:r>
            <a:r>
              <a:rPr lang="en-GB" dirty="0" err="1"/>
              <a:t>uživateli</a:t>
            </a:r>
            <a:r>
              <a:rPr lang="en-GB" dirty="0"/>
              <a:t> </a:t>
            </a:r>
            <a:r>
              <a:rPr lang="en-GB" dirty="0" err="1"/>
              <a:t>napříč</a:t>
            </a:r>
            <a:r>
              <a:rPr lang="en-GB" dirty="0"/>
              <a:t> </a:t>
            </a:r>
            <a:r>
              <a:rPr lang="en-GB" dirty="0" err="1"/>
              <a:t>různými</a:t>
            </a:r>
            <a:r>
              <a:rPr lang="en-GB" dirty="0"/>
              <a:t> </a:t>
            </a:r>
            <a:r>
              <a:rPr lang="en-GB" dirty="0" err="1"/>
              <a:t>stránkami</a:t>
            </a:r>
            <a:r>
              <a:rPr lang="en-GB" dirty="0"/>
              <a:t> </a:t>
            </a:r>
            <a:r>
              <a:rPr lang="en-GB" dirty="0" err="1"/>
              <a:t>webu</a:t>
            </a:r>
            <a:endParaRPr lang="en-GB" dirty="0"/>
          </a:p>
          <a:p>
            <a:r>
              <a:rPr lang="en-GB" dirty="0"/>
              <a:t>Na </a:t>
            </a:r>
            <a:r>
              <a:rPr lang="en-GB" dirty="0" err="1"/>
              <a:t>rozdíl</a:t>
            </a:r>
            <a:r>
              <a:rPr lang="en-GB" dirty="0"/>
              <a:t> od cookies se data </a:t>
            </a:r>
            <a:r>
              <a:rPr lang="en-GB" dirty="0" err="1"/>
              <a:t>neukládají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straně</a:t>
            </a:r>
            <a:r>
              <a:rPr lang="en-GB" dirty="0"/>
              <a:t> </a:t>
            </a:r>
            <a:r>
              <a:rPr lang="en-GB" dirty="0" err="1"/>
              <a:t>klienta</a:t>
            </a:r>
            <a:r>
              <a:rPr lang="en-GB" dirty="0"/>
              <a:t>, ale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serveru</a:t>
            </a:r>
            <a:endParaRPr lang="en-GB" dirty="0"/>
          </a:p>
          <a:p>
            <a:r>
              <a:rPr lang="en-GB" dirty="0" err="1"/>
              <a:t>Každé</a:t>
            </a:r>
            <a:r>
              <a:rPr lang="en-GB" dirty="0"/>
              <a:t> session je </a:t>
            </a:r>
            <a:r>
              <a:rPr lang="en-GB" dirty="0" err="1"/>
              <a:t>identifikováno</a:t>
            </a:r>
            <a:r>
              <a:rPr lang="en-GB" dirty="0"/>
              <a:t> </a:t>
            </a:r>
            <a:r>
              <a:rPr lang="en-GB" dirty="0" err="1"/>
              <a:t>unikátním</a:t>
            </a:r>
            <a:r>
              <a:rPr lang="en-GB" dirty="0"/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93517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27052-56A8-43EF-C0DD-0838D2E5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 err="1"/>
              <a:t>Použití</a:t>
            </a:r>
            <a:r>
              <a:rPr lang="en-GB" dirty="0"/>
              <a:t> sessions</a:t>
            </a:r>
            <a:endParaRPr lang="en-CZ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95A0B130-9C78-C20D-1848-B768120C7A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4282336"/>
              </p:ext>
            </p:extLst>
          </p:nvPr>
        </p:nvGraphicFramePr>
        <p:xfrm>
          <a:off x="285538" y="1286444"/>
          <a:ext cx="11350752" cy="520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961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37904-9A81-F0AB-D329-8472F9C28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GB" dirty="0"/>
              <a:t>Sessions v PHP</a:t>
            </a:r>
            <a:endParaRPr lang="en-CZ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BAAAF-7C1A-B30A-15F9-7312AE908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GB" dirty="0"/>
              <a:t>K </a:t>
            </a:r>
            <a:r>
              <a:rPr lang="en-GB" dirty="0" err="1"/>
              <a:t>vytvoření</a:t>
            </a:r>
            <a:r>
              <a:rPr lang="en-GB" dirty="0"/>
              <a:t> session v PHP </a:t>
            </a:r>
            <a:r>
              <a:rPr lang="en-GB" dirty="0" err="1"/>
              <a:t>slouží</a:t>
            </a:r>
            <a:r>
              <a:rPr lang="en-GB" dirty="0"/>
              <a:t> </a:t>
            </a:r>
            <a:r>
              <a:rPr lang="en-GB" dirty="0" err="1"/>
              <a:t>funkce</a:t>
            </a:r>
            <a:r>
              <a:rPr lang="en-GB" dirty="0"/>
              <a:t> </a:t>
            </a:r>
            <a:r>
              <a:rPr lang="en-GB" dirty="0" err="1"/>
              <a:t>session_start</a:t>
            </a:r>
            <a:r>
              <a:rPr lang="en-GB" dirty="0"/>
              <a:t>()</a:t>
            </a:r>
          </a:p>
          <a:p>
            <a:r>
              <a:rPr lang="en-GB" dirty="0" err="1"/>
              <a:t>Superglobální</a:t>
            </a:r>
            <a:r>
              <a:rPr lang="en-GB" dirty="0"/>
              <a:t> </a:t>
            </a:r>
            <a:r>
              <a:rPr lang="en-GB" dirty="0" err="1"/>
              <a:t>proměnná</a:t>
            </a:r>
            <a:r>
              <a:rPr lang="en-GB" dirty="0"/>
              <a:t> $_SESSION se </a:t>
            </a:r>
            <a:r>
              <a:rPr lang="en-GB" dirty="0" err="1"/>
              <a:t>používá</a:t>
            </a:r>
            <a:r>
              <a:rPr lang="en-GB" dirty="0"/>
              <a:t> k </a:t>
            </a:r>
            <a:r>
              <a:rPr lang="en-GB" dirty="0" err="1"/>
              <a:t>ukládání</a:t>
            </a:r>
            <a:r>
              <a:rPr lang="en-GB" dirty="0"/>
              <a:t> a </a:t>
            </a:r>
            <a:r>
              <a:rPr lang="en-GB" dirty="0" err="1"/>
              <a:t>čtení</a:t>
            </a:r>
            <a:r>
              <a:rPr lang="en-GB" dirty="0"/>
              <a:t> </a:t>
            </a:r>
            <a:r>
              <a:rPr lang="en-GB" dirty="0" err="1"/>
              <a:t>dat</a:t>
            </a:r>
            <a:endParaRPr lang="en-GB" dirty="0"/>
          </a:p>
          <a:p>
            <a:endParaRPr lang="en-CZ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6928D-7F77-40F3-9E06-A076ED075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07" y="4242018"/>
            <a:ext cx="6433273" cy="106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5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69E29-D416-27FA-C7D8-46909DAF1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27291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 dirty="0" err="1">
                <a:solidFill>
                  <a:schemeClr val="tx2"/>
                </a:solidFill>
              </a:rPr>
              <a:t>Čtení</a:t>
            </a:r>
            <a:r>
              <a:rPr lang="en-GB" sz="3600" dirty="0">
                <a:solidFill>
                  <a:schemeClr val="tx2"/>
                </a:solidFill>
              </a:rPr>
              <a:t> sessions</a:t>
            </a:r>
            <a:endParaRPr lang="en-CZ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499D-652B-7EBF-1808-E137C5673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565099"/>
            <a:ext cx="9833548" cy="269397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Data session </a:t>
            </a:r>
            <a:r>
              <a:rPr lang="en-GB" dirty="0" err="1">
                <a:solidFill>
                  <a:schemeClr val="tx2"/>
                </a:solidFill>
              </a:rPr>
              <a:t>lze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přečíst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kdykoliv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během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běhu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skriptu</a:t>
            </a:r>
            <a:r>
              <a:rPr lang="en-GB" dirty="0">
                <a:solidFill>
                  <a:schemeClr val="tx2"/>
                </a:solidFill>
              </a:rPr>
              <a:t> po </a:t>
            </a:r>
            <a:r>
              <a:rPr lang="en-GB" dirty="0" err="1">
                <a:solidFill>
                  <a:schemeClr val="tx2"/>
                </a:solidFill>
              </a:rPr>
              <a:t>zavolání</a:t>
            </a:r>
            <a:r>
              <a:rPr lang="en-GB" dirty="0">
                <a:solidFill>
                  <a:schemeClr val="tx2"/>
                </a:solidFill>
              </a:rPr>
              <a:t> </a:t>
            </a:r>
            <a:r>
              <a:rPr lang="en-GB" dirty="0" err="1">
                <a:solidFill>
                  <a:schemeClr val="tx2"/>
                </a:solidFill>
              </a:rPr>
              <a:t>session_start</a:t>
            </a:r>
            <a:r>
              <a:rPr lang="en-GB" dirty="0">
                <a:solidFill>
                  <a:schemeClr val="tx2"/>
                </a:solidFill>
              </a:rPr>
              <a:t>()</a:t>
            </a:r>
          </a:p>
          <a:p>
            <a:r>
              <a:rPr lang="en-GB" dirty="0" err="1">
                <a:solidFill>
                  <a:schemeClr val="tx2"/>
                </a:solidFill>
              </a:rPr>
              <a:t>Kontrola</a:t>
            </a:r>
            <a:r>
              <a:rPr lang="en-GB" dirty="0">
                <a:solidFill>
                  <a:schemeClr val="tx2"/>
                </a:solidFill>
              </a:rPr>
              <a:t>, </a:t>
            </a:r>
            <a:r>
              <a:rPr lang="en-GB" dirty="0" err="1">
                <a:solidFill>
                  <a:schemeClr val="tx2"/>
                </a:solidFill>
              </a:rPr>
              <a:t>zda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existuje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konkrétní</a:t>
            </a:r>
            <a:r>
              <a:rPr lang="en-GB" dirty="0">
                <a:solidFill>
                  <a:schemeClr val="tx2"/>
                </a:solidFill>
              </a:rPr>
              <a:t> session </a:t>
            </a:r>
            <a:r>
              <a:rPr lang="en-GB" dirty="0" err="1">
                <a:solidFill>
                  <a:schemeClr val="tx2"/>
                </a:solidFill>
              </a:rPr>
              <a:t>proměnná</a:t>
            </a:r>
            <a:r>
              <a:rPr lang="en-GB" dirty="0">
                <a:solidFill>
                  <a:schemeClr val="tx2"/>
                </a:solidFill>
              </a:rPr>
              <a:t>:</a:t>
            </a:r>
          </a:p>
          <a:p>
            <a:endParaRPr lang="en-CZ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D614448-649D-9312-4E3A-9D84186BC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7" y="3329817"/>
            <a:ext cx="10453625" cy="238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5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7B739-E3A5-4C70-9369-687524C0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75912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 dirty="0" err="1">
                <a:solidFill>
                  <a:schemeClr val="tx2"/>
                </a:solidFill>
              </a:rPr>
              <a:t>Správa</a:t>
            </a:r>
            <a:r>
              <a:rPr lang="en-GB" sz="3600" dirty="0">
                <a:solidFill>
                  <a:schemeClr val="tx2"/>
                </a:solidFill>
              </a:rPr>
              <a:t> sessions</a:t>
            </a:r>
            <a:endParaRPr lang="en-CZ" sz="3600" dirty="0">
              <a:solidFill>
                <a:schemeClr val="tx2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C0FEB-B2D5-1295-E737-DEA91BC96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823707"/>
            <a:ext cx="9833548" cy="3255012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chemeClr val="tx2"/>
                </a:solidFill>
              </a:rPr>
              <a:t>Odstranění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konkrétní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proměnné</a:t>
            </a:r>
            <a:r>
              <a:rPr lang="en-GB" dirty="0">
                <a:solidFill>
                  <a:schemeClr val="tx2"/>
                </a:solidFill>
              </a:rPr>
              <a:t>:</a:t>
            </a:r>
          </a:p>
          <a:p>
            <a:endParaRPr lang="en-CZ" dirty="0">
              <a:solidFill>
                <a:schemeClr val="tx2"/>
              </a:solidFill>
            </a:endParaRPr>
          </a:p>
          <a:p>
            <a:endParaRPr lang="en-CZ" dirty="0">
              <a:solidFill>
                <a:schemeClr val="tx2"/>
              </a:solidFill>
            </a:endParaRPr>
          </a:p>
          <a:p>
            <a:endParaRPr lang="en-CZ" dirty="0">
              <a:solidFill>
                <a:schemeClr val="tx2"/>
              </a:solidFill>
            </a:endParaRPr>
          </a:p>
          <a:p>
            <a:endParaRPr lang="en-CZ" dirty="0">
              <a:solidFill>
                <a:schemeClr val="tx2"/>
              </a:solidFill>
            </a:endParaRPr>
          </a:p>
          <a:p>
            <a:r>
              <a:rPr lang="en-GB" dirty="0" err="1">
                <a:solidFill>
                  <a:schemeClr val="tx2"/>
                </a:solidFill>
              </a:rPr>
              <a:t>Zničení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celé</a:t>
            </a:r>
            <a:r>
              <a:rPr lang="en-GB" dirty="0">
                <a:solidFill>
                  <a:schemeClr val="tx2"/>
                </a:solidFill>
              </a:rPr>
              <a:t> session:</a:t>
            </a:r>
          </a:p>
          <a:p>
            <a:endParaRPr lang="en-CZ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D13F23B-A5F1-24D3-B6A5-0859AB399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175" y="2602933"/>
            <a:ext cx="6467528" cy="12455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BA3D4A-D252-385A-B6F6-4DC7A2875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175" y="5031250"/>
            <a:ext cx="6003699" cy="1156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5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pic>
        <p:nvPicPr>
          <p:cNvPr id="1026" name="Picture 2" descr="Understanding the Difference Between Cookies and Sessions Made Simple">
            <a:extLst>
              <a:ext uri="{FF2B5EF4-FFF2-40B4-BE49-F238E27FC236}">
                <a16:creationId xmlns:a16="http://schemas.microsoft.com/office/drawing/2014/main" id="{9C845DCC-81B8-59AF-E6BE-891C4DB01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540" y="1803094"/>
            <a:ext cx="3592380" cy="3706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DDE7F3-499E-C9C5-B9A2-706833D2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93912"/>
            <a:ext cx="9833548" cy="1066802"/>
          </a:xfrm>
        </p:spPr>
        <p:txBody>
          <a:bodyPr anchor="b">
            <a:normAutofit/>
          </a:bodyPr>
          <a:lstStyle/>
          <a:p>
            <a:r>
              <a:rPr lang="en-GB" sz="3600" dirty="0" err="1">
                <a:solidFill>
                  <a:schemeClr val="tx2"/>
                </a:solidFill>
              </a:rPr>
              <a:t>Rozdíly</a:t>
            </a:r>
            <a:r>
              <a:rPr lang="en-GB" sz="3600" dirty="0">
                <a:solidFill>
                  <a:schemeClr val="tx2"/>
                </a:solidFill>
              </a:rPr>
              <a:t> </a:t>
            </a:r>
            <a:r>
              <a:rPr lang="en-GB" sz="3600" dirty="0" err="1">
                <a:solidFill>
                  <a:schemeClr val="tx2"/>
                </a:solidFill>
              </a:rPr>
              <a:t>mezi</a:t>
            </a:r>
            <a:r>
              <a:rPr lang="en-GB" sz="3600" dirty="0">
                <a:solidFill>
                  <a:schemeClr val="tx2"/>
                </a:solidFill>
              </a:rPr>
              <a:t> cookies a sessions</a:t>
            </a:r>
            <a:endParaRPr lang="en-CZ" sz="3600" dirty="0">
              <a:solidFill>
                <a:schemeClr val="tx2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1A624D0-E1F3-3283-BFCD-264BBD1F48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1690190"/>
              </p:ext>
            </p:extLst>
          </p:nvPr>
        </p:nvGraphicFramePr>
        <p:xfrm>
          <a:off x="469829" y="2267295"/>
          <a:ext cx="14874940" cy="2777764"/>
        </p:xfrm>
        <a:graphic>
          <a:graphicData uri="http://schemas.openxmlformats.org/drawingml/2006/table">
            <a:tbl>
              <a:tblPr/>
              <a:tblGrid>
                <a:gridCol w="7437470">
                  <a:extLst>
                    <a:ext uri="{9D8B030D-6E8A-4147-A177-3AD203B41FA5}">
                      <a16:colId xmlns:a16="http://schemas.microsoft.com/office/drawing/2014/main" val="1005256306"/>
                    </a:ext>
                  </a:extLst>
                </a:gridCol>
                <a:gridCol w="7437470">
                  <a:extLst>
                    <a:ext uri="{9D8B030D-6E8A-4147-A177-3AD203B41FA5}">
                      <a16:colId xmlns:a16="http://schemas.microsoft.com/office/drawing/2014/main" val="3985125526"/>
                    </a:ext>
                  </a:extLst>
                </a:gridCol>
              </a:tblGrid>
              <a:tr h="694441">
                <a:tc>
                  <a:txBody>
                    <a:bodyPr/>
                    <a:lstStyle/>
                    <a:p>
                      <a:r>
                        <a:rPr lang="en-GB" sz="1700" b="1" dirty="0"/>
                        <a:t>Cookies</a:t>
                      </a:r>
                      <a:endParaRPr lang="en-GB" sz="1700" dirty="0"/>
                    </a:p>
                  </a:txBody>
                  <a:tcPr marL="85504" marR="85504" marT="42752" marB="427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b="1" dirty="0"/>
                        <a:t>Sessions</a:t>
                      </a:r>
                      <a:endParaRPr lang="en-GB" sz="1700" dirty="0"/>
                    </a:p>
                  </a:txBody>
                  <a:tcPr marL="85504" marR="85504" marT="42752" marB="427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935862"/>
                  </a:ext>
                </a:extLst>
              </a:tr>
              <a:tr h="694441">
                <a:tc>
                  <a:txBody>
                    <a:bodyPr/>
                    <a:lstStyle/>
                    <a:p>
                      <a:r>
                        <a:rPr lang="en-GB" sz="1700" dirty="0"/>
                        <a:t>Data </a:t>
                      </a:r>
                      <a:r>
                        <a:rPr lang="en-GB" sz="1700" dirty="0" err="1"/>
                        <a:t>jsou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uložena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na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straně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klienta</a:t>
                      </a:r>
                      <a:endParaRPr lang="en-GB" sz="1700" dirty="0"/>
                    </a:p>
                  </a:txBody>
                  <a:tcPr marL="85504" marR="85504" marT="42752" marB="427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/>
                        <a:t>Data jsou uložena na serveru</a:t>
                      </a:r>
                    </a:p>
                  </a:txBody>
                  <a:tcPr marL="85504" marR="85504" marT="42752" marB="427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849716"/>
                  </a:ext>
                </a:extLst>
              </a:tr>
              <a:tr h="694441">
                <a:tc>
                  <a:txBody>
                    <a:bodyPr/>
                    <a:lstStyle/>
                    <a:p>
                      <a:r>
                        <a:rPr lang="en-GB" sz="1700"/>
                        <a:t>Mají dobu platnosti</a:t>
                      </a:r>
                    </a:p>
                  </a:txBody>
                  <a:tcPr marL="85504" marR="85504" marT="42752" marB="427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 err="1"/>
                        <a:t>Jsou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platné</a:t>
                      </a:r>
                      <a:r>
                        <a:rPr lang="en-GB" sz="1700" dirty="0"/>
                        <a:t> po </a:t>
                      </a:r>
                      <a:r>
                        <a:rPr lang="en-GB" sz="1700" dirty="0" err="1"/>
                        <a:t>dobu</a:t>
                      </a:r>
                      <a:r>
                        <a:rPr lang="en-GB" sz="1700" dirty="0"/>
                        <a:t> relace</a:t>
                      </a:r>
                    </a:p>
                    <a:p>
                      <a:r>
                        <a:rPr lang="en-GB" sz="1700" dirty="0"/>
                        <a:t>(</a:t>
                      </a:r>
                      <a:r>
                        <a:rPr lang="en-GB" sz="1700" dirty="0" err="1"/>
                        <a:t>lze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prodloužit</a:t>
                      </a:r>
                      <a:r>
                        <a:rPr lang="en-GB" sz="1700" dirty="0"/>
                        <a:t>)</a:t>
                      </a:r>
                    </a:p>
                  </a:txBody>
                  <a:tcPr marL="85504" marR="85504" marT="42752" marB="427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735867"/>
                  </a:ext>
                </a:extLst>
              </a:tr>
              <a:tr h="694441">
                <a:tc>
                  <a:txBody>
                    <a:bodyPr/>
                    <a:lstStyle/>
                    <a:p>
                      <a:r>
                        <a:rPr lang="en-GB" sz="1700" dirty="0" err="1"/>
                        <a:t>Mohou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být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přístupné</a:t>
                      </a:r>
                      <a:r>
                        <a:rPr lang="en-GB" sz="1700" dirty="0"/>
                        <a:t> v JS</a:t>
                      </a:r>
                    </a:p>
                  </a:txBody>
                  <a:tcPr marL="85504" marR="85504" marT="42752" marB="427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700" dirty="0" err="1"/>
                        <a:t>Přístupné</a:t>
                      </a:r>
                      <a:r>
                        <a:rPr lang="en-GB" sz="1700" dirty="0"/>
                        <a:t> </a:t>
                      </a:r>
                      <a:r>
                        <a:rPr lang="en-GB" sz="1700" dirty="0" err="1"/>
                        <a:t>pouze</a:t>
                      </a:r>
                      <a:r>
                        <a:rPr lang="en-GB" sz="1700" dirty="0"/>
                        <a:t> v PHP</a:t>
                      </a:r>
                    </a:p>
                  </a:txBody>
                  <a:tcPr marL="85504" marR="85504" marT="42752" marB="427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391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4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882CE4-34BE-DE0C-A272-58FC24C8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GB" sz="9600" dirty="0" err="1">
                <a:solidFill>
                  <a:schemeClr val="tx2"/>
                </a:solidFill>
              </a:rPr>
              <a:t>Závěr</a:t>
            </a:r>
            <a:endParaRPr lang="en-CZ" sz="9600" dirty="0">
              <a:solidFill>
                <a:schemeClr val="tx2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5EEBC-71BD-243C-70DC-145E850C8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2636" y="873964"/>
            <a:ext cx="6803968" cy="5989320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chemeClr val="tx2"/>
                </a:solidFill>
              </a:rPr>
              <a:t>Sessions </a:t>
            </a:r>
            <a:r>
              <a:rPr lang="en-GB" dirty="0" err="1">
                <a:solidFill>
                  <a:schemeClr val="tx2"/>
                </a:solidFill>
              </a:rPr>
              <a:t>jsou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důležitým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nástrojem</a:t>
            </a:r>
            <a:r>
              <a:rPr lang="en-GB" dirty="0">
                <a:solidFill>
                  <a:schemeClr val="tx2"/>
                </a:solidFill>
              </a:rPr>
              <a:t> pro </a:t>
            </a:r>
            <a:r>
              <a:rPr lang="en-GB" dirty="0" err="1">
                <a:solidFill>
                  <a:schemeClr val="tx2"/>
                </a:solidFill>
              </a:rPr>
              <a:t>správu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uživatelských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dat</a:t>
            </a:r>
            <a:endParaRPr lang="en-GB" dirty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r>
              <a:rPr lang="en-GB" dirty="0" err="1">
                <a:solidFill>
                  <a:schemeClr val="tx2"/>
                </a:solidFill>
              </a:rPr>
              <a:t>Jsou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bezpečnější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než</a:t>
            </a:r>
            <a:r>
              <a:rPr lang="en-GB" dirty="0">
                <a:solidFill>
                  <a:schemeClr val="tx2"/>
                </a:solidFill>
              </a:rPr>
              <a:t> cookies, </a:t>
            </a:r>
            <a:r>
              <a:rPr lang="en-GB" dirty="0" err="1">
                <a:solidFill>
                  <a:schemeClr val="tx2"/>
                </a:solidFill>
              </a:rPr>
              <a:t>protože</a:t>
            </a:r>
            <a:r>
              <a:rPr lang="en-GB" dirty="0">
                <a:solidFill>
                  <a:schemeClr val="tx2"/>
                </a:solidFill>
              </a:rPr>
              <a:t> data </a:t>
            </a:r>
            <a:r>
              <a:rPr lang="en-GB" dirty="0" err="1">
                <a:solidFill>
                  <a:schemeClr val="tx2"/>
                </a:solidFill>
              </a:rPr>
              <a:t>nejsou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uložena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na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straně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klienta</a:t>
            </a:r>
            <a:endParaRPr lang="en-GB" dirty="0">
              <a:solidFill>
                <a:schemeClr val="tx2"/>
              </a:solidFill>
            </a:endParaRPr>
          </a:p>
          <a:p>
            <a:endParaRPr lang="en-GB" dirty="0">
              <a:solidFill>
                <a:schemeClr val="tx2"/>
              </a:solidFill>
            </a:endParaRPr>
          </a:p>
          <a:p>
            <a:r>
              <a:rPr lang="en-GB" dirty="0" err="1">
                <a:solidFill>
                  <a:schemeClr val="tx2"/>
                </a:solidFill>
              </a:rPr>
              <a:t>Používají</a:t>
            </a:r>
            <a:r>
              <a:rPr lang="en-GB" dirty="0">
                <a:solidFill>
                  <a:schemeClr val="tx2"/>
                </a:solidFill>
              </a:rPr>
              <a:t> se v </a:t>
            </a:r>
            <a:r>
              <a:rPr lang="en-GB" dirty="0" err="1">
                <a:solidFill>
                  <a:schemeClr val="tx2"/>
                </a:solidFill>
              </a:rPr>
              <a:t>aplikacích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vyžadujících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autentizaci</a:t>
            </a:r>
            <a:r>
              <a:rPr lang="en-GB" dirty="0">
                <a:solidFill>
                  <a:schemeClr val="tx2"/>
                </a:solidFill>
              </a:rPr>
              <a:t> a </a:t>
            </a:r>
            <a:r>
              <a:rPr lang="en-GB" dirty="0" err="1">
                <a:solidFill>
                  <a:schemeClr val="tx2"/>
                </a:solidFill>
              </a:rPr>
              <a:t>uchování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stavu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uživatele</a:t>
            </a:r>
            <a:endParaRPr lang="en-GB" dirty="0">
              <a:solidFill>
                <a:schemeClr val="tx2"/>
              </a:solidFill>
            </a:endParaRPr>
          </a:p>
          <a:p>
            <a:endParaRPr lang="en-CZ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797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How to become a professional programmer fast - World leading higher  education information and services">
            <a:extLst>
              <a:ext uri="{FF2B5EF4-FFF2-40B4-BE49-F238E27FC236}">
                <a16:creationId xmlns:a16="http://schemas.microsoft.com/office/drawing/2014/main" id="{A6F8B329-2E80-8C38-EB0E-F895BBF0E6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48C1F-4E34-3857-94BC-E20458E6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Děkuji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za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pozornost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85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191</Words>
  <Application>Microsoft Macintosh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Calisto MT</vt:lpstr>
      <vt:lpstr>Office Theme</vt:lpstr>
      <vt:lpstr>Sessions – PHP</vt:lpstr>
      <vt:lpstr>Co jsou to sessions? </vt:lpstr>
      <vt:lpstr>Použití sessions</vt:lpstr>
      <vt:lpstr>Sessions v PHP</vt:lpstr>
      <vt:lpstr>Čtení sessions</vt:lpstr>
      <vt:lpstr>Správa sessions</vt:lpstr>
      <vt:lpstr>Rozdíly mezi cookies a sessions</vt:lpstr>
      <vt:lpstr>Závěr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Mareš Lukáš</dc:creator>
  <cp:lastModifiedBy>Mareš Lukáš</cp:lastModifiedBy>
  <cp:revision>5</cp:revision>
  <dcterms:created xsi:type="dcterms:W3CDTF">2025-03-16T11:01:15Z</dcterms:created>
  <dcterms:modified xsi:type="dcterms:W3CDTF">2025-03-16T11:52:43Z</dcterms:modified>
</cp:coreProperties>
</file>