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57" r:id="rId4"/>
    <p:sldId id="263" r:id="rId5"/>
    <p:sldId id="264" r:id="rId6"/>
    <p:sldId id="265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99489-3900-4B38-955A-805C6A0F6D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31B67-F643-4D00-AEC8-288E8FD6952D}">
      <dgm:prSet/>
      <dgm:spPr>
        <a:solidFill>
          <a:schemeClr val="bg2">
            <a:lumMod val="90000"/>
            <a:lumOff val="1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cs-CZ"/>
            <a:t>Mysql</a:t>
          </a:r>
          <a:endParaRPr lang="en-US"/>
        </a:p>
      </dgm:t>
    </dgm:pt>
    <dgm:pt modelId="{55FCE11B-F336-4612-8EC4-FE23FB3C1543}" type="parTrans" cxnId="{1BE6C8A8-8FED-4B5D-A23A-9E15DDF6CEBB}">
      <dgm:prSet/>
      <dgm:spPr/>
      <dgm:t>
        <a:bodyPr/>
        <a:lstStyle/>
        <a:p>
          <a:endParaRPr lang="en-US"/>
        </a:p>
      </dgm:t>
    </dgm:pt>
    <dgm:pt modelId="{01C04BBE-D41D-4046-9A3C-76D2E1322306}" type="sibTrans" cxnId="{1BE6C8A8-8FED-4B5D-A23A-9E15DDF6CEBB}">
      <dgm:prSet/>
      <dgm:spPr/>
      <dgm:t>
        <a:bodyPr/>
        <a:lstStyle/>
        <a:p>
          <a:endParaRPr lang="en-US"/>
        </a:p>
      </dgm:t>
    </dgm:pt>
    <dgm:pt modelId="{53933720-BA4A-4B12-9D4D-C8B7478AA6F6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Zastaralé</a:t>
          </a:r>
          <a:endParaRPr lang="en-US"/>
        </a:p>
      </dgm:t>
    </dgm:pt>
    <dgm:pt modelId="{63BEB723-55D4-453D-9F04-CED25496A880}" type="parTrans" cxnId="{93887367-D0E8-4875-851F-5190F510EF8D}">
      <dgm:prSet/>
      <dgm:spPr/>
      <dgm:t>
        <a:bodyPr/>
        <a:lstStyle/>
        <a:p>
          <a:endParaRPr lang="en-US"/>
        </a:p>
      </dgm:t>
    </dgm:pt>
    <dgm:pt modelId="{970D2C31-995D-48A2-9DD1-641F999AE9DE}" type="sibTrans" cxnId="{93887367-D0E8-4875-851F-5190F510EF8D}">
      <dgm:prSet/>
      <dgm:spPr/>
      <dgm:t>
        <a:bodyPr/>
        <a:lstStyle/>
        <a:p>
          <a:endParaRPr lang="en-US"/>
        </a:p>
      </dgm:t>
    </dgm:pt>
    <dgm:pt modelId="{86363157-1700-4935-8DC6-05D9FFAA5129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Bezpečností rizika</a:t>
          </a:r>
          <a:endParaRPr lang="en-US"/>
        </a:p>
      </dgm:t>
    </dgm:pt>
    <dgm:pt modelId="{D57D0CC7-E59C-4979-AE32-F01F0C4CE7B2}" type="parTrans" cxnId="{77CFA277-7A86-4309-9D51-6494449A6C1C}">
      <dgm:prSet/>
      <dgm:spPr/>
      <dgm:t>
        <a:bodyPr/>
        <a:lstStyle/>
        <a:p>
          <a:endParaRPr lang="en-US"/>
        </a:p>
      </dgm:t>
    </dgm:pt>
    <dgm:pt modelId="{FE6440DB-86F7-4B76-A4E1-94EEE9AEA5F7}" type="sibTrans" cxnId="{77CFA277-7A86-4309-9D51-6494449A6C1C}">
      <dgm:prSet/>
      <dgm:spPr/>
      <dgm:t>
        <a:bodyPr/>
        <a:lstStyle/>
        <a:p>
          <a:endParaRPr lang="en-US"/>
        </a:p>
      </dgm:t>
    </dgm:pt>
    <dgm:pt modelId="{E58EFAE1-97B6-4E7C-8557-F0D90270267D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Nepoužívá se</a:t>
          </a:r>
          <a:endParaRPr lang="en-US"/>
        </a:p>
      </dgm:t>
    </dgm:pt>
    <dgm:pt modelId="{DADD3CCB-BBA0-446E-B0A0-A850E0629B32}" type="parTrans" cxnId="{AA5A3A8F-6785-43C9-81D4-8045D88E9F10}">
      <dgm:prSet/>
      <dgm:spPr/>
      <dgm:t>
        <a:bodyPr/>
        <a:lstStyle/>
        <a:p>
          <a:endParaRPr lang="en-US"/>
        </a:p>
      </dgm:t>
    </dgm:pt>
    <dgm:pt modelId="{DCB00390-58DD-4DC2-BC3E-A6225A7E0889}" type="sibTrans" cxnId="{AA5A3A8F-6785-43C9-81D4-8045D88E9F10}">
      <dgm:prSet/>
      <dgm:spPr/>
      <dgm:t>
        <a:bodyPr/>
        <a:lstStyle/>
        <a:p>
          <a:endParaRPr lang="en-US"/>
        </a:p>
      </dgm:t>
    </dgm:pt>
    <dgm:pt modelId="{257C37CF-17D4-438D-BCBF-E51F3F26AB0B}">
      <dgm:prSet/>
      <dgm:spPr>
        <a:solidFill>
          <a:schemeClr val="bg2">
            <a:lumMod val="90000"/>
            <a:lumOff val="1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cs-CZ"/>
            <a:t>MySQLi Extension</a:t>
          </a:r>
          <a:endParaRPr lang="en-US"/>
        </a:p>
      </dgm:t>
    </dgm:pt>
    <dgm:pt modelId="{0D6BFDA6-6C9B-4682-8B14-58A892067BB9}" type="parTrans" cxnId="{452C31AA-7C06-43BA-9F01-C3434AD25500}">
      <dgm:prSet/>
      <dgm:spPr/>
      <dgm:t>
        <a:bodyPr/>
        <a:lstStyle/>
        <a:p>
          <a:endParaRPr lang="en-US"/>
        </a:p>
      </dgm:t>
    </dgm:pt>
    <dgm:pt modelId="{985F99C6-2F32-442B-A076-A54C5F28AE1D}" type="sibTrans" cxnId="{452C31AA-7C06-43BA-9F01-C3434AD25500}">
      <dgm:prSet/>
      <dgm:spPr/>
      <dgm:t>
        <a:bodyPr/>
        <a:lstStyle/>
        <a:p>
          <a:endParaRPr lang="en-US"/>
        </a:p>
      </dgm:t>
    </dgm:pt>
    <dgm:pt modelId="{44071798-CC6A-4CE3-A25E-FBCAE883F36F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Nejrychlejší pro používání MySQL</a:t>
          </a:r>
          <a:endParaRPr lang="en-US"/>
        </a:p>
      </dgm:t>
    </dgm:pt>
    <dgm:pt modelId="{C42D747E-9883-4677-BD99-FACEB42315E8}" type="parTrans" cxnId="{24A3FA64-DBFC-490E-BA33-733167005B72}">
      <dgm:prSet/>
      <dgm:spPr/>
      <dgm:t>
        <a:bodyPr/>
        <a:lstStyle/>
        <a:p>
          <a:endParaRPr lang="en-US"/>
        </a:p>
      </dgm:t>
    </dgm:pt>
    <dgm:pt modelId="{F1F16BB3-556A-4416-AA48-0558B14C594E}" type="sibTrans" cxnId="{24A3FA64-DBFC-490E-BA33-733167005B72}">
      <dgm:prSet/>
      <dgm:spPr/>
      <dgm:t>
        <a:bodyPr/>
        <a:lstStyle/>
        <a:p>
          <a:endParaRPr lang="en-US"/>
        </a:p>
      </dgm:t>
    </dgm:pt>
    <dgm:pt modelId="{64B9FBAB-6D5D-4A31-8F28-DE848552DAD6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podporuje MySQL-specific funkce</a:t>
          </a:r>
          <a:endParaRPr lang="en-US"/>
        </a:p>
      </dgm:t>
    </dgm:pt>
    <dgm:pt modelId="{CBB1F4F3-E965-4C88-BF06-9F7DB3A984B2}" type="parTrans" cxnId="{26FAA653-5363-46F2-A2E5-4F5D497E5C9B}">
      <dgm:prSet/>
      <dgm:spPr/>
      <dgm:t>
        <a:bodyPr/>
        <a:lstStyle/>
        <a:p>
          <a:endParaRPr lang="en-US"/>
        </a:p>
      </dgm:t>
    </dgm:pt>
    <dgm:pt modelId="{5FCC6E49-5577-4AFD-A459-40294B8A49F9}" type="sibTrans" cxnId="{26FAA653-5363-46F2-A2E5-4F5D497E5C9B}">
      <dgm:prSet/>
      <dgm:spPr/>
      <dgm:t>
        <a:bodyPr/>
        <a:lstStyle/>
        <a:p>
          <a:endParaRPr lang="en-US"/>
        </a:p>
      </dgm:t>
    </dgm:pt>
    <dgm:pt modelId="{2112E4C5-693F-4C9D-8905-06D8B8C8E95A}">
      <dgm:prSet/>
      <dgm:spPr>
        <a:solidFill>
          <a:schemeClr val="bg2">
            <a:lumMod val="90000"/>
            <a:lumOff val="1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cs-CZ"/>
            <a:t>PDO</a:t>
          </a:r>
          <a:endParaRPr lang="en-US"/>
        </a:p>
      </dgm:t>
    </dgm:pt>
    <dgm:pt modelId="{F15B03F7-CD78-45AF-9379-870AC8D2DE40}" type="parTrans" cxnId="{C1E489E8-64C2-4157-9051-E5AF7A5E9EF2}">
      <dgm:prSet/>
      <dgm:spPr/>
      <dgm:t>
        <a:bodyPr/>
        <a:lstStyle/>
        <a:p>
          <a:endParaRPr lang="en-US"/>
        </a:p>
      </dgm:t>
    </dgm:pt>
    <dgm:pt modelId="{AADF722E-F26F-4BFF-BE66-DD5F1212A3B8}" type="sibTrans" cxnId="{C1E489E8-64C2-4157-9051-E5AF7A5E9EF2}">
      <dgm:prSet/>
      <dgm:spPr/>
      <dgm:t>
        <a:bodyPr/>
        <a:lstStyle/>
        <a:p>
          <a:endParaRPr lang="en-US"/>
        </a:p>
      </dgm:t>
    </dgm:pt>
    <dgm:pt modelId="{E77702D5-4397-45D3-BA55-1A185985DB37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Může se připojit k více než jedné databázi</a:t>
          </a:r>
          <a:endParaRPr lang="en-US"/>
        </a:p>
      </dgm:t>
    </dgm:pt>
    <dgm:pt modelId="{316D23BC-C1BA-4BDB-8307-6698B7950712}" type="parTrans" cxnId="{C58D3B31-47D3-4F65-AE33-EC5CBA37CA0B}">
      <dgm:prSet/>
      <dgm:spPr/>
      <dgm:t>
        <a:bodyPr/>
        <a:lstStyle/>
        <a:p>
          <a:endParaRPr lang="en-US"/>
        </a:p>
      </dgm:t>
    </dgm:pt>
    <dgm:pt modelId="{F8B6C927-9FFD-4BA3-8842-68953A742AC6}" type="sibTrans" cxnId="{C58D3B31-47D3-4F65-AE33-EC5CBA37CA0B}">
      <dgm:prSet/>
      <dgm:spPr/>
      <dgm:t>
        <a:bodyPr/>
        <a:lstStyle/>
        <a:p>
          <a:endParaRPr lang="en-US"/>
        </a:p>
      </dgm:t>
    </dgm:pt>
    <dgm:pt modelId="{058C1A8F-5D20-4935-9323-798011364B51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MySQL</a:t>
          </a:r>
          <a:endParaRPr lang="en-US"/>
        </a:p>
      </dgm:t>
    </dgm:pt>
    <dgm:pt modelId="{831F9AB4-6D46-47F9-9DBC-B2EB094EDAC7}" type="parTrans" cxnId="{383CF2E7-AED4-45E9-B410-48C3422378EC}">
      <dgm:prSet/>
      <dgm:spPr/>
      <dgm:t>
        <a:bodyPr/>
        <a:lstStyle/>
        <a:p>
          <a:endParaRPr lang="en-US"/>
        </a:p>
      </dgm:t>
    </dgm:pt>
    <dgm:pt modelId="{E8580C7B-E495-47EA-8B31-BAEFB9B179AE}" type="sibTrans" cxnId="{383CF2E7-AED4-45E9-B410-48C3422378EC}">
      <dgm:prSet/>
      <dgm:spPr/>
      <dgm:t>
        <a:bodyPr/>
        <a:lstStyle/>
        <a:p>
          <a:endParaRPr lang="en-US"/>
        </a:p>
      </dgm:t>
    </dgm:pt>
    <dgm:pt modelId="{FD9DDFFD-4676-4708-875A-53FA95B4BE08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 dirty="0" err="1"/>
            <a:t>PostgreSQL</a:t>
          </a:r>
          <a:endParaRPr lang="en-US" dirty="0"/>
        </a:p>
      </dgm:t>
    </dgm:pt>
    <dgm:pt modelId="{B307F217-21BC-40D1-B332-B674003DFBCC}" type="parTrans" cxnId="{67F521CA-84EF-4923-A85F-CA7AD10B32C9}">
      <dgm:prSet/>
      <dgm:spPr/>
      <dgm:t>
        <a:bodyPr/>
        <a:lstStyle/>
        <a:p>
          <a:endParaRPr lang="en-US"/>
        </a:p>
      </dgm:t>
    </dgm:pt>
    <dgm:pt modelId="{2B4A1591-8574-4C9C-BCDD-E32783F9D1B2}" type="sibTrans" cxnId="{67F521CA-84EF-4923-A85F-CA7AD10B32C9}">
      <dgm:prSet/>
      <dgm:spPr/>
      <dgm:t>
        <a:bodyPr/>
        <a:lstStyle/>
        <a:p>
          <a:endParaRPr lang="en-US"/>
        </a:p>
      </dgm:t>
    </dgm:pt>
    <dgm:pt modelId="{E5B066B5-F226-4353-BD98-22A1F0369D09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 dirty="0"/>
            <a:t>Oracle</a:t>
          </a:r>
          <a:endParaRPr lang="en-US" dirty="0"/>
        </a:p>
      </dgm:t>
    </dgm:pt>
    <dgm:pt modelId="{19019712-F1DB-4B33-8CBC-22D8CB4535FB}" type="parTrans" cxnId="{99E3B4D5-C6E5-4065-942A-C3CD86715207}">
      <dgm:prSet/>
      <dgm:spPr/>
      <dgm:t>
        <a:bodyPr/>
        <a:lstStyle/>
        <a:p>
          <a:endParaRPr lang="en-US"/>
        </a:p>
      </dgm:t>
    </dgm:pt>
    <dgm:pt modelId="{3FB53CE4-E932-4ECD-95F8-9CF59FF8AD7B}" type="sibTrans" cxnId="{99E3B4D5-C6E5-4065-942A-C3CD86715207}">
      <dgm:prSet/>
      <dgm:spPr/>
      <dgm:t>
        <a:bodyPr/>
        <a:lstStyle/>
        <a:p>
          <a:endParaRPr lang="en-US"/>
        </a:p>
      </dgm:t>
    </dgm:pt>
    <dgm:pt modelId="{B96B205B-9C6C-4AB5-BD28-29E897232181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Firebird</a:t>
          </a:r>
          <a:endParaRPr lang="en-US"/>
        </a:p>
      </dgm:t>
    </dgm:pt>
    <dgm:pt modelId="{36CB7D09-117F-4777-84D5-B7832D60B7BE}" type="parTrans" cxnId="{8EA5F7BD-A6DC-4F75-9CE5-B1960CC7BEF1}">
      <dgm:prSet/>
      <dgm:spPr/>
      <dgm:t>
        <a:bodyPr/>
        <a:lstStyle/>
        <a:p>
          <a:endParaRPr lang="en-US"/>
        </a:p>
      </dgm:t>
    </dgm:pt>
    <dgm:pt modelId="{9AC0CD88-FA1E-4E1C-B432-1A5E2CB4596A}" type="sibTrans" cxnId="{8EA5F7BD-A6DC-4F75-9CE5-B1960CC7BEF1}">
      <dgm:prSet/>
      <dgm:spPr/>
      <dgm:t>
        <a:bodyPr/>
        <a:lstStyle/>
        <a:p>
          <a:endParaRPr lang="en-US"/>
        </a:p>
      </dgm:t>
    </dgm:pt>
    <dgm:pt modelId="{862110A5-BCD4-4384-82A8-239F5A1D338F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Sybase</a:t>
          </a:r>
          <a:endParaRPr lang="en-US"/>
        </a:p>
      </dgm:t>
    </dgm:pt>
    <dgm:pt modelId="{EFFF2055-C19D-4FC2-8EBF-342973CCCBAB}" type="parTrans" cxnId="{C665CFEF-07F4-4DD2-BA86-1707A1ECB0E9}">
      <dgm:prSet/>
      <dgm:spPr/>
      <dgm:t>
        <a:bodyPr/>
        <a:lstStyle/>
        <a:p>
          <a:endParaRPr lang="en-US"/>
        </a:p>
      </dgm:t>
    </dgm:pt>
    <dgm:pt modelId="{BDCD5447-B9DA-446E-8380-A73A37A32E16}" type="sibTrans" cxnId="{C665CFEF-07F4-4DD2-BA86-1707A1ECB0E9}">
      <dgm:prSet/>
      <dgm:spPr/>
      <dgm:t>
        <a:bodyPr/>
        <a:lstStyle/>
        <a:p>
          <a:endParaRPr lang="en-US"/>
        </a:p>
      </dgm:t>
    </dgm:pt>
    <dgm:pt modelId="{75EB70FD-45FC-40D6-B49C-230DFF5CEA08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SQLite</a:t>
          </a:r>
          <a:endParaRPr lang="en-US"/>
        </a:p>
      </dgm:t>
    </dgm:pt>
    <dgm:pt modelId="{77CA3726-EE07-415D-AC8E-6BE96A398EC8}" type="parTrans" cxnId="{A439CE43-92D2-44D2-AAEF-4AF89BECCDF4}">
      <dgm:prSet/>
      <dgm:spPr/>
      <dgm:t>
        <a:bodyPr/>
        <a:lstStyle/>
        <a:p>
          <a:endParaRPr lang="en-US"/>
        </a:p>
      </dgm:t>
    </dgm:pt>
    <dgm:pt modelId="{4A98F8DB-3FC0-44FF-A812-A7DB95DD3FF1}" type="sibTrans" cxnId="{A439CE43-92D2-44D2-AAEF-4AF89BECCDF4}">
      <dgm:prSet/>
      <dgm:spPr/>
      <dgm:t>
        <a:bodyPr/>
        <a:lstStyle/>
        <a:p>
          <a:endParaRPr lang="en-US"/>
        </a:p>
      </dgm:t>
    </dgm:pt>
    <dgm:pt modelId="{3AD528A4-F63F-4E08-80D3-38CEF7DBC254}">
      <dgm:prSet/>
      <dgm:spPr>
        <a:solidFill>
          <a:schemeClr val="bg2">
            <a:lumMod val="50000"/>
            <a:lumOff val="50000"/>
            <a:alpha val="90000"/>
          </a:schemeClr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r>
            <a:rPr lang="cs-CZ"/>
            <a:t>Atd.</a:t>
          </a:r>
          <a:endParaRPr lang="en-US"/>
        </a:p>
      </dgm:t>
    </dgm:pt>
    <dgm:pt modelId="{CE36AFFA-29EA-4264-8088-8D871BB9B7D2}" type="parTrans" cxnId="{5383E80C-16C2-4A99-8190-F355DDD6C5E5}">
      <dgm:prSet/>
      <dgm:spPr/>
      <dgm:t>
        <a:bodyPr/>
        <a:lstStyle/>
        <a:p>
          <a:endParaRPr lang="en-US"/>
        </a:p>
      </dgm:t>
    </dgm:pt>
    <dgm:pt modelId="{D52B9830-D5B5-4B5D-AF0A-D8AF6653C19F}" type="sibTrans" cxnId="{5383E80C-16C2-4A99-8190-F355DDD6C5E5}">
      <dgm:prSet/>
      <dgm:spPr/>
      <dgm:t>
        <a:bodyPr/>
        <a:lstStyle/>
        <a:p>
          <a:endParaRPr lang="en-US"/>
        </a:p>
      </dgm:t>
    </dgm:pt>
    <dgm:pt modelId="{3DEA900F-61B2-4723-935A-51F4CC5B701F}" type="pres">
      <dgm:prSet presAssocID="{60599489-3900-4B38-955A-805C6A0F6D7C}" presName="Name0" presStyleCnt="0">
        <dgm:presLayoutVars>
          <dgm:dir/>
          <dgm:animLvl val="lvl"/>
          <dgm:resizeHandles val="exact"/>
        </dgm:presLayoutVars>
      </dgm:prSet>
      <dgm:spPr/>
    </dgm:pt>
    <dgm:pt modelId="{1A489CEB-161C-4A7A-AB89-A28DCE93470D}" type="pres">
      <dgm:prSet presAssocID="{EA131B67-F643-4D00-AEC8-288E8FD6952D}" presName="composite" presStyleCnt="0"/>
      <dgm:spPr/>
    </dgm:pt>
    <dgm:pt modelId="{41723C75-0488-4011-BB8D-BFECAE96BA83}" type="pres">
      <dgm:prSet presAssocID="{EA131B67-F643-4D00-AEC8-288E8FD695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15F546-435B-4628-8706-5A68BD14EDB7}" type="pres">
      <dgm:prSet presAssocID="{EA131B67-F643-4D00-AEC8-288E8FD6952D}" presName="desTx" presStyleLbl="alignAccFollowNode1" presStyleIdx="0" presStyleCnt="3">
        <dgm:presLayoutVars>
          <dgm:bulletEnabled val="1"/>
        </dgm:presLayoutVars>
      </dgm:prSet>
      <dgm:spPr/>
    </dgm:pt>
    <dgm:pt modelId="{D5E93D58-5490-4A34-853A-6966CE04189C}" type="pres">
      <dgm:prSet presAssocID="{01C04BBE-D41D-4046-9A3C-76D2E1322306}" presName="space" presStyleCnt="0"/>
      <dgm:spPr/>
    </dgm:pt>
    <dgm:pt modelId="{5E4B63B5-A7CA-42BF-B0A7-C44B86614F44}" type="pres">
      <dgm:prSet presAssocID="{257C37CF-17D4-438D-BCBF-E51F3F26AB0B}" presName="composite" presStyleCnt="0"/>
      <dgm:spPr/>
    </dgm:pt>
    <dgm:pt modelId="{86A4A6DF-3039-4686-B780-3210A525207F}" type="pres">
      <dgm:prSet presAssocID="{257C37CF-17D4-438D-BCBF-E51F3F26AB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EB26ED7-9484-47C7-8653-7AB969C0CE49}" type="pres">
      <dgm:prSet presAssocID="{257C37CF-17D4-438D-BCBF-E51F3F26AB0B}" presName="desTx" presStyleLbl="alignAccFollowNode1" presStyleIdx="1" presStyleCnt="3">
        <dgm:presLayoutVars>
          <dgm:bulletEnabled val="1"/>
        </dgm:presLayoutVars>
      </dgm:prSet>
      <dgm:spPr/>
    </dgm:pt>
    <dgm:pt modelId="{4F59BEDA-99DA-49E3-99E2-0AB6907232C8}" type="pres">
      <dgm:prSet presAssocID="{985F99C6-2F32-442B-A076-A54C5F28AE1D}" presName="space" presStyleCnt="0"/>
      <dgm:spPr/>
    </dgm:pt>
    <dgm:pt modelId="{FE9B7AD3-E521-4E1E-81D3-A0D3B71074FA}" type="pres">
      <dgm:prSet presAssocID="{2112E4C5-693F-4C9D-8905-06D8B8C8E95A}" presName="composite" presStyleCnt="0"/>
      <dgm:spPr/>
    </dgm:pt>
    <dgm:pt modelId="{51318D5B-1B5B-4A91-A16A-5B72B3427AEE}" type="pres">
      <dgm:prSet presAssocID="{2112E4C5-693F-4C9D-8905-06D8B8C8E9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E6A6CD-A9D8-4419-91E2-52940B00E558}" type="pres">
      <dgm:prSet presAssocID="{2112E4C5-693F-4C9D-8905-06D8B8C8E95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1C7F304-75F6-4704-8D29-8334D34269BC}" type="presOf" srcId="{FD9DDFFD-4676-4708-875A-53FA95B4BE08}" destId="{C2E6A6CD-A9D8-4419-91E2-52940B00E558}" srcOrd="0" destOrd="2" presId="urn:microsoft.com/office/officeart/2005/8/layout/hList1"/>
    <dgm:cxn modelId="{B6F0F508-A20E-4A63-B067-7A63768139A2}" type="presOf" srcId="{257C37CF-17D4-438D-BCBF-E51F3F26AB0B}" destId="{86A4A6DF-3039-4686-B780-3210A525207F}" srcOrd="0" destOrd="0" presId="urn:microsoft.com/office/officeart/2005/8/layout/hList1"/>
    <dgm:cxn modelId="{5383E80C-16C2-4A99-8190-F355DDD6C5E5}" srcId="{E77702D5-4397-45D3-BA55-1A185985DB37}" destId="{3AD528A4-F63F-4E08-80D3-38CEF7DBC254}" srcOrd="6" destOrd="0" parTransId="{CE36AFFA-29EA-4264-8088-8D871BB9B7D2}" sibTransId="{D52B9830-D5B5-4B5D-AF0A-D8AF6653C19F}"/>
    <dgm:cxn modelId="{C58D3B31-47D3-4F65-AE33-EC5CBA37CA0B}" srcId="{2112E4C5-693F-4C9D-8905-06D8B8C8E95A}" destId="{E77702D5-4397-45D3-BA55-1A185985DB37}" srcOrd="0" destOrd="0" parTransId="{316D23BC-C1BA-4BDB-8307-6698B7950712}" sibTransId="{F8B6C927-9FFD-4BA3-8842-68953A742AC6}"/>
    <dgm:cxn modelId="{A439CE43-92D2-44D2-AAEF-4AF89BECCDF4}" srcId="{E77702D5-4397-45D3-BA55-1A185985DB37}" destId="{75EB70FD-45FC-40D6-B49C-230DFF5CEA08}" srcOrd="5" destOrd="0" parTransId="{77CA3726-EE07-415D-AC8E-6BE96A398EC8}" sibTransId="{4A98F8DB-3FC0-44FF-A812-A7DB95DD3FF1}"/>
    <dgm:cxn modelId="{24A3FA64-DBFC-490E-BA33-733167005B72}" srcId="{257C37CF-17D4-438D-BCBF-E51F3F26AB0B}" destId="{44071798-CC6A-4CE3-A25E-FBCAE883F36F}" srcOrd="0" destOrd="0" parTransId="{C42D747E-9883-4677-BD99-FACEB42315E8}" sibTransId="{F1F16BB3-556A-4416-AA48-0558B14C594E}"/>
    <dgm:cxn modelId="{ECB79965-C1E9-432D-B9B7-5EFF9FA63F8D}" type="presOf" srcId="{862110A5-BCD4-4384-82A8-239F5A1D338F}" destId="{C2E6A6CD-A9D8-4419-91E2-52940B00E558}" srcOrd="0" destOrd="5" presId="urn:microsoft.com/office/officeart/2005/8/layout/hList1"/>
    <dgm:cxn modelId="{0FC3C165-685A-41EA-9B59-6D35BA9FC128}" type="presOf" srcId="{64B9FBAB-6D5D-4A31-8F28-DE848552DAD6}" destId="{8EB26ED7-9484-47C7-8653-7AB969C0CE49}" srcOrd="0" destOrd="1" presId="urn:microsoft.com/office/officeart/2005/8/layout/hList1"/>
    <dgm:cxn modelId="{93887367-D0E8-4875-851F-5190F510EF8D}" srcId="{EA131B67-F643-4D00-AEC8-288E8FD6952D}" destId="{53933720-BA4A-4B12-9D4D-C8B7478AA6F6}" srcOrd="0" destOrd="0" parTransId="{63BEB723-55D4-453D-9F04-CED25496A880}" sibTransId="{970D2C31-995D-48A2-9DD1-641F999AE9DE}"/>
    <dgm:cxn modelId="{F1F6AD49-DAAC-4D45-AB48-A2CD53B632FD}" type="presOf" srcId="{EA131B67-F643-4D00-AEC8-288E8FD6952D}" destId="{41723C75-0488-4011-BB8D-BFECAE96BA83}" srcOrd="0" destOrd="0" presId="urn:microsoft.com/office/officeart/2005/8/layout/hList1"/>
    <dgm:cxn modelId="{26FAA653-5363-46F2-A2E5-4F5D497E5C9B}" srcId="{257C37CF-17D4-438D-BCBF-E51F3F26AB0B}" destId="{64B9FBAB-6D5D-4A31-8F28-DE848552DAD6}" srcOrd="1" destOrd="0" parTransId="{CBB1F4F3-E965-4C88-BF06-9F7DB3A984B2}" sibTransId="{5FCC6E49-5577-4AFD-A459-40294B8A49F9}"/>
    <dgm:cxn modelId="{77CFA277-7A86-4309-9D51-6494449A6C1C}" srcId="{EA131B67-F643-4D00-AEC8-288E8FD6952D}" destId="{86363157-1700-4935-8DC6-05D9FFAA5129}" srcOrd="1" destOrd="0" parTransId="{D57D0CC7-E59C-4979-AE32-F01F0C4CE7B2}" sibTransId="{FE6440DB-86F7-4B76-A4E1-94EEE9AEA5F7}"/>
    <dgm:cxn modelId="{DFDFBC59-B9B7-402F-BC2D-F47737F9DEB1}" type="presOf" srcId="{2112E4C5-693F-4C9D-8905-06D8B8C8E95A}" destId="{51318D5B-1B5B-4A91-A16A-5B72B3427AEE}" srcOrd="0" destOrd="0" presId="urn:microsoft.com/office/officeart/2005/8/layout/hList1"/>
    <dgm:cxn modelId="{A1C7DE5A-93DD-4CEE-AE56-D797261A43D0}" type="presOf" srcId="{E77702D5-4397-45D3-BA55-1A185985DB37}" destId="{C2E6A6CD-A9D8-4419-91E2-52940B00E558}" srcOrd="0" destOrd="0" presId="urn:microsoft.com/office/officeart/2005/8/layout/hList1"/>
    <dgm:cxn modelId="{FCFBE287-BA5E-4B01-9E08-9A4C495BDE63}" type="presOf" srcId="{B96B205B-9C6C-4AB5-BD28-29E897232181}" destId="{C2E6A6CD-A9D8-4419-91E2-52940B00E558}" srcOrd="0" destOrd="4" presId="urn:microsoft.com/office/officeart/2005/8/layout/hList1"/>
    <dgm:cxn modelId="{AA5A3A8F-6785-43C9-81D4-8045D88E9F10}" srcId="{EA131B67-F643-4D00-AEC8-288E8FD6952D}" destId="{E58EFAE1-97B6-4E7C-8557-F0D90270267D}" srcOrd="2" destOrd="0" parTransId="{DADD3CCB-BBA0-446E-B0A0-A850E0629B32}" sibTransId="{DCB00390-58DD-4DC2-BC3E-A6225A7E0889}"/>
    <dgm:cxn modelId="{C596B3A8-29E9-4912-90AC-790CEB309A46}" type="presOf" srcId="{3AD528A4-F63F-4E08-80D3-38CEF7DBC254}" destId="{C2E6A6CD-A9D8-4419-91E2-52940B00E558}" srcOrd="0" destOrd="7" presId="urn:microsoft.com/office/officeart/2005/8/layout/hList1"/>
    <dgm:cxn modelId="{1BE6C8A8-8FED-4B5D-A23A-9E15DDF6CEBB}" srcId="{60599489-3900-4B38-955A-805C6A0F6D7C}" destId="{EA131B67-F643-4D00-AEC8-288E8FD6952D}" srcOrd="0" destOrd="0" parTransId="{55FCE11B-F336-4612-8EC4-FE23FB3C1543}" sibTransId="{01C04BBE-D41D-4046-9A3C-76D2E1322306}"/>
    <dgm:cxn modelId="{452C31AA-7C06-43BA-9F01-C3434AD25500}" srcId="{60599489-3900-4B38-955A-805C6A0F6D7C}" destId="{257C37CF-17D4-438D-BCBF-E51F3F26AB0B}" srcOrd="1" destOrd="0" parTransId="{0D6BFDA6-6C9B-4682-8B14-58A892067BB9}" sibTransId="{985F99C6-2F32-442B-A076-A54C5F28AE1D}"/>
    <dgm:cxn modelId="{D708A2AD-BC1E-40BA-8AFE-C836021BBE79}" type="presOf" srcId="{60599489-3900-4B38-955A-805C6A0F6D7C}" destId="{3DEA900F-61B2-4723-935A-51F4CC5B701F}" srcOrd="0" destOrd="0" presId="urn:microsoft.com/office/officeart/2005/8/layout/hList1"/>
    <dgm:cxn modelId="{8EA5F7BD-A6DC-4F75-9CE5-B1960CC7BEF1}" srcId="{E77702D5-4397-45D3-BA55-1A185985DB37}" destId="{B96B205B-9C6C-4AB5-BD28-29E897232181}" srcOrd="3" destOrd="0" parTransId="{36CB7D09-117F-4777-84D5-B7832D60B7BE}" sibTransId="{9AC0CD88-FA1E-4E1C-B432-1A5E2CB4596A}"/>
    <dgm:cxn modelId="{0B3013C1-DE9E-4554-91BD-8C25256FDAC3}" type="presOf" srcId="{E5B066B5-F226-4353-BD98-22A1F0369D09}" destId="{C2E6A6CD-A9D8-4419-91E2-52940B00E558}" srcOrd="0" destOrd="3" presId="urn:microsoft.com/office/officeart/2005/8/layout/hList1"/>
    <dgm:cxn modelId="{67F521CA-84EF-4923-A85F-CA7AD10B32C9}" srcId="{E77702D5-4397-45D3-BA55-1A185985DB37}" destId="{FD9DDFFD-4676-4708-875A-53FA95B4BE08}" srcOrd="1" destOrd="0" parTransId="{B307F217-21BC-40D1-B332-B674003DFBCC}" sibTransId="{2B4A1591-8574-4C9C-BCDD-E32783F9D1B2}"/>
    <dgm:cxn modelId="{9BC13FD1-9C1C-45D8-9DC8-DC01F06BDF5E}" type="presOf" srcId="{86363157-1700-4935-8DC6-05D9FFAA5129}" destId="{4215F546-435B-4628-8706-5A68BD14EDB7}" srcOrd="0" destOrd="1" presId="urn:microsoft.com/office/officeart/2005/8/layout/hList1"/>
    <dgm:cxn modelId="{371A63D1-97B3-470C-914D-9ACDAB964964}" type="presOf" srcId="{058C1A8F-5D20-4935-9323-798011364B51}" destId="{C2E6A6CD-A9D8-4419-91E2-52940B00E558}" srcOrd="0" destOrd="1" presId="urn:microsoft.com/office/officeart/2005/8/layout/hList1"/>
    <dgm:cxn modelId="{18200CD5-A1D5-4FE5-A108-9070ECAED7FD}" type="presOf" srcId="{44071798-CC6A-4CE3-A25E-FBCAE883F36F}" destId="{8EB26ED7-9484-47C7-8653-7AB969C0CE49}" srcOrd="0" destOrd="0" presId="urn:microsoft.com/office/officeart/2005/8/layout/hList1"/>
    <dgm:cxn modelId="{99E3B4D5-C6E5-4065-942A-C3CD86715207}" srcId="{E77702D5-4397-45D3-BA55-1A185985DB37}" destId="{E5B066B5-F226-4353-BD98-22A1F0369D09}" srcOrd="2" destOrd="0" parTransId="{19019712-F1DB-4B33-8CBC-22D8CB4535FB}" sibTransId="{3FB53CE4-E932-4ECD-95F8-9CF59FF8AD7B}"/>
    <dgm:cxn modelId="{C99275D8-0619-411A-8F6A-6A1D0B37913C}" type="presOf" srcId="{E58EFAE1-97B6-4E7C-8557-F0D90270267D}" destId="{4215F546-435B-4628-8706-5A68BD14EDB7}" srcOrd="0" destOrd="2" presId="urn:microsoft.com/office/officeart/2005/8/layout/hList1"/>
    <dgm:cxn modelId="{F80564DB-D1CA-4BCA-A543-B6BAA25FFF70}" type="presOf" srcId="{75EB70FD-45FC-40D6-B49C-230DFF5CEA08}" destId="{C2E6A6CD-A9D8-4419-91E2-52940B00E558}" srcOrd="0" destOrd="6" presId="urn:microsoft.com/office/officeart/2005/8/layout/hList1"/>
    <dgm:cxn modelId="{CF8B58DB-225B-417B-9AD4-256F61873280}" type="presOf" srcId="{53933720-BA4A-4B12-9D4D-C8B7478AA6F6}" destId="{4215F546-435B-4628-8706-5A68BD14EDB7}" srcOrd="0" destOrd="0" presId="urn:microsoft.com/office/officeart/2005/8/layout/hList1"/>
    <dgm:cxn modelId="{383CF2E7-AED4-45E9-B410-48C3422378EC}" srcId="{E77702D5-4397-45D3-BA55-1A185985DB37}" destId="{058C1A8F-5D20-4935-9323-798011364B51}" srcOrd="0" destOrd="0" parTransId="{831F9AB4-6D46-47F9-9DBC-B2EB094EDAC7}" sibTransId="{E8580C7B-E495-47EA-8B31-BAEFB9B179AE}"/>
    <dgm:cxn modelId="{C1E489E8-64C2-4157-9051-E5AF7A5E9EF2}" srcId="{60599489-3900-4B38-955A-805C6A0F6D7C}" destId="{2112E4C5-693F-4C9D-8905-06D8B8C8E95A}" srcOrd="2" destOrd="0" parTransId="{F15B03F7-CD78-45AF-9379-870AC8D2DE40}" sibTransId="{AADF722E-F26F-4BFF-BE66-DD5F1212A3B8}"/>
    <dgm:cxn modelId="{C665CFEF-07F4-4DD2-BA86-1707A1ECB0E9}" srcId="{E77702D5-4397-45D3-BA55-1A185985DB37}" destId="{862110A5-BCD4-4384-82A8-239F5A1D338F}" srcOrd="4" destOrd="0" parTransId="{EFFF2055-C19D-4FC2-8EBF-342973CCCBAB}" sibTransId="{BDCD5447-B9DA-446E-8380-A73A37A32E16}"/>
    <dgm:cxn modelId="{119B53FD-2FF4-4403-AC3F-BA8C4D1D0ECB}" type="presParOf" srcId="{3DEA900F-61B2-4723-935A-51F4CC5B701F}" destId="{1A489CEB-161C-4A7A-AB89-A28DCE93470D}" srcOrd="0" destOrd="0" presId="urn:microsoft.com/office/officeart/2005/8/layout/hList1"/>
    <dgm:cxn modelId="{01D869B4-08E5-4ECA-B115-315B096AB345}" type="presParOf" srcId="{1A489CEB-161C-4A7A-AB89-A28DCE93470D}" destId="{41723C75-0488-4011-BB8D-BFECAE96BA83}" srcOrd="0" destOrd="0" presId="urn:microsoft.com/office/officeart/2005/8/layout/hList1"/>
    <dgm:cxn modelId="{7C99DE1E-0988-4A52-B476-2BFF4BC8D733}" type="presParOf" srcId="{1A489CEB-161C-4A7A-AB89-A28DCE93470D}" destId="{4215F546-435B-4628-8706-5A68BD14EDB7}" srcOrd="1" destOrd="0" presId="urn:microsoft.com/office/officeart/2005/8/layout/hList1"/>
    <dgm:cxn modelId="{6F1E25C3-27C8-4FD2-8759-182DD84E8066}" type="presParOf" srcId="{3DEA900F-61B2-4723-935A-51F4CC5B701F}" destId="{D5E93D58-5490-4A34-853A-6966CE04189C}" srcOrd="1" destOrd="0" presId="urn:microsoft.com/office/officeart/2005/8/layout/hList1"/>
    <dgm:cxn modelId="{BB74575F-9A3A-46FB-A786-A4E0711998FF}" type="presParOf" srcId="{3DEA900F-61B2-4723-935A-51F4CC5B701F}" destId="{5E4B63B5-A7CA-42BF-B0A7-C44B86614F44}" srcOrd="2" destOrd="0" presId="urn:microsoft.com/office/officeart/2005/8/layout/hList1"/>
    <dgm:cxn modelId="{36F94CBC-DA2B-4095-B3B9-2E94579F03CC}" type="presParOf" srcId="{5E4B63B5-A7CA-42BF-B0A7-C44B86614F44}" destId="{86A4A6DF-3039-4686-B780-3210A525207F}" srcOrd="0" destOrd="0" presId="urn:microsoft.com/office/officeart/2005/8/layout/hList1"/>
    <dgm:cxn modelId="{A379C837-E503-4DAB-AC7D-6B4F4117187A}" type="presParOf" srcId="{5E4B63B5-A7CA-42BF-B0A7-C44B86614F44}" destId="{8EB26ED7-9484-47C7-8653-7AB969C0CE49}" srcOrd="1" destOrd="0" presId="urn:microsoft.com/office/officeart/2005/8/layout/hList1"/>
    <dgm:cxn modelId="{CBCFDBC9-EF5B-4BBC-823D-68B15B5F5DAF}" type="presParOf" srcId="{3DEA900F-61B2-4723-935A-51F4CC5B701F}" destId="{4F59BEDA-99DA-49E3-99E2-0AB6907232C8}" srcOrd="3" destOrd="0" presId="urn:microsoft.com/office/officeart/2005/8/layout/hList1"/>
    <dgm:cxn modelId="{B642F161-9761-45A2-8A4E-D797B119EC95}" type="presParOf" srcId="{3DEA900F-61B2-4723-935A-51F4CC5B701F}" destId="{FE9B7AD3-E521-4E1E-81D3-A0D3B71074FA}" srcOrd="4" destOrd="0" presId="urn:microsoft.com/office/officeart/2005/8/layout/hList1"/>
    <dgm:cxn modelId="{051B9E4F-E02B-4B44-921D-F37A90CE3FFB}" type="presParOf" srcId="{FE9B7AD3-E521-4E1E-81D3-A0D3B71074FA}" destId="{51318D5B-1B5B-4A91-A16A-5B72B3427AEE}" srcOrd="0" destOrd="0" presId="urn:microsoft.com/office/officeart/2005/8/layout/hList1"/>
    <dgm:cxn modelId="{994B6A4E-7D90-408F-BBB2-DBB2A3631828}" type="presParOf" srcId="{FE9B7AD3-E521-4E1E-81D3-A0D3B71074FA}" destId="{C2E6A6CD-A9D8-4419-91E2-52940B00E5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23C75-0488-4011-BB8D-BFECAE96BA83}">
      <dsp:nvSpPr>
        <dsp:cNvPr id="0" name=""/>
        <dsp:cNvSpPr/>
      </dsp:nvSpPr>
      <dsp:spPr>
        <a:xfrm>
          <a:off x="3095" y="56743"/>
          <a:ext cx="3018234" cy="57600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/>
            <a:t>Mysql</a:t>
          </a:r>
          <a:endParaRPr lang="en-US" sz="2000" kern="1200"/>
        </a:p>
      </dsp:txBody>
      <dsp:txXfrm>
        <a:off x="3095" y="56743"/>
        <a:ext cx="3018234" cy="576000"/>
      </dsp:txXfrm>
    </dsp:sp>
    <dsp:sp modelId="{4215F546-435B-4628-8706-5A68BD14EDB7}">
      <dsp:nvSpPr>
        <dsp:cNvPr id="0" name=""/>
        <dsp:cNvSpPr/>
      </dsp:nvSpPr>
      <dsp:spPr>
        <a:xfrm>
          <a:off x="3095" y="632743"/>
          <a:ext cx="3018234" cy="2852226"/>
        </a:xfrm>
        <a:prstGeom prst="rect">
          <a:avLst/>
        </a:prstGeom>
        <a:solidFill>
          <a:schemeClr val="bg2">
            <a:lumMod val="50000"/>
            <a:lumOff val="50000"/>
            <a:alpha val="90000"/>
          </a:schemeClr>
        </a:solidFill>
        <a:ln w="15875" cap="flat" cmpd="sng" algn="ctr">
          <a:solidFill>
            <a:schemeClr val="bg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Zastaralé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Bezpečností rizika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Nepoužívá se</a:t>
          </a:r>
          <a:endParaRPr lang="en-US" sz="2000" kern="1200"/>
        </a:p>
      </dsp:txBody>
      <dsp:txXfrm>
        <a:off x="3095" y="632743"/>
        <a:ext cx="3018234" cy="2852226"/>
      </dsp:txXfrm>
    </dsp:sp>
    <dsp:sp modelId="{86A4A6DF-3039-4686-B780-3210A525207F}">
      <dsp:nvSpPr>
        <dsp:cNvPr id="0" name=""/>
        <dsp:cNvSpPr/>
      </dsp:nvSpPr>
      <dsp:spPr>
        <a:xfrm>
          <a:off x="3443882" y="56743"/>
          <a:ext cx="3018234" cy="57600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/>
            <a:t>MySQLi Extension</a:t>
          </a:r>
          <a:endParaRPr lang="en-US" sz="2000" kern="1200"/>
        </a:p>
      </dsp:txBody>
      <dsp:txXfrm>
        <a:off x="3443882" y="56743"/>
        <a:ext cx="3018234" cy="576000"/>
      </dsp:txXfrm>
    </dsp:sp>
    <dsp:sp modelId="{8EB26ED7-9484-47C7-8653-7AB969C0CE49}">
      <dsp:nvSpPr>
        <dsp:cNvPr id="0" name=""/>
        <dsp:cNvSpPr/>
      </dsp:nvSpPr>
      <dsp:spPr>
        <a:xfrm>
          <a:off x="3443882" y="632743"/>
          <a:ext cx="3018234" cy="2852226"/>
        </a:xfrm>
        <a:prstGeom prst="rect">
          <a:avLst/>
        </a:prstGeom>
        <a:solidFill>
          <a:schemeClr val="bg2">
            <a:lumMod val="50000"/>
            <a:lumOff val="50000"/>
            <a:alpha val="90000"/>
          </a:schemeClr>
        </a:solidFill>
        <a:ln w="15875" cap="flat" cmpd="sng" algn="ctr">
          <a:solidFill>
            <a:schemeClr val="bg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Nejrychlejší pro používání MySQL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podporuje MySQL-specific funkce</a:t>
          </a:r>
          <a:endParaRPr lang="en-US" sz="2000" kern="1200"/>
        </a:p>
      </dsp:txBody>
      <dsp:txXfrm>
        <a:off x="3443882" y="632743"/>
        <a:ext cx="3018234" cy="2852226"/>
      </dsp:txXfrm>
    </dsp:sp>
    <dsp:sp modelId="{51318D5B-1B5B-4A91-A16A-5B72B3427AEE}">
      <dsp:nvSpPr>
        <dsp:cNvPr id="0" name=""/>
        <dsp:cNvSpPr/>
      </dsp:nvSpPr>
      <dsp:spPr>
        <a:xfrm>
          <a:off x="6884669" y="56743"/>
          <a:ext cx="3018234" cy="576000"/>
        </a:xfrm>
        <a:prstGeom prst="rect">
          <a:avLst/>
        </a:prstGeom>
        <a:solidFill>
          <a:schemeClr val="bg2">
            <a:lumMod val="90000"/>
            <a:lumOff val="10000"/>
          </a:schemeClr>
        </a:solidFill>
        <a:ln w="15875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/>
            <a:t>PDO</a:t>
          </a:r>
          <a:endParaRPr lang="en-US" sz="2000" kern="1200"/>
        </a:p>
      </dsp:txBody>
      <dsp:txXfrm>
        <a:off x="6884669" y="56743"/>
        <a:ext cx="3018234" cy="576000"/>
      </dsp:txXfrm>
    </dsp:sp>
    <dsp:sp modelId="{C2E6A6CD-A9D8-4419-91E2-52940B00E558}">
      <dsp:nvSpPr>
        <dsp:cNvPr id="0" name=""/>
        <dsp:cNvSpPr/>
      </dsp:nvSpPr>
      <dsp:spPr>
        <a:xfrm>
          <a:off x="6884669" y="632743"/>
          <a:ext cx="3018234" cy="2852226"/>
        </a:xfrm>
        <a:prstGeom prst="rect">
          <a:avLst/>
        </a:prstGeom>
        <a:solidFill>
          <a:schemeClr val="bg2">
            <a:lumMod val="50000"/>
            <a:lumOff val="50000"/>
            <a:alpha val="90000"/>
          </a:schemeClr>
        </a:solidFill>
        <a:ln w="15875" cap="flat" cmpd="sng" algn="ctr">
          <a:solidFill>
            <a:schemeClr val="bg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Může se připojit k více než jedné databázi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MySQL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 dirty="0" err="1"/>
            <a:t>PostgreSQL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 dirty="0"/>
            <a:t>Oracle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Firebird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Sybase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SQLite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000" kern="1200"/>
            <a:t>Atd.</a:t>
          </a:r>
          <a:endParaRPr lang="en-US" sz="2000" kern="1200"/>
        </a:p>
      </dsp:txBody>
      <dsp:txXfrm>
        <a:off x="6884669" y="632743"/>
        <a:ext cx="3018234" cy="2852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4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064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0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51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326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076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98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074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4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51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73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20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62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19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87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B3BD-E1B3-4EBA-882C-B35446EE63AF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6BDE-9B1E-406E-B493-535BE05BAA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41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4925C5DC-4E05-6EB6-186F-3AEFCFE1C7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39D9FD5-6A40-6BB7-5EF8-14E5AF5B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cs-CZ" sz="5200">
                <a:solidFill>
                  <a:srgbClr val="FFFFFF"/>
                </a:solidFill>
              </a:rPr>
              <a:t>připojení DB – PHP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D8EE2BC-715D-D12F-9D0C-11A0A7CD8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Holcman Matěj</a:t>
            </a:r>
          </a:p>
        </p:txBody>
      </p:sp>
    </p:spTree>
    <p:extLst>
      <p:ext uri="{BB962C8B-B14F-4D97-AF65-F5344CB8AC3E}">
        <p14:creationId xmlns:p14="http://schemas.microsoft.com/office/powerpoint/2010/main" val="142113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6523-A671-DF9D-8BE8-DA8DB6C1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cs-CZ" sz="7200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9950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C4079-A872-8C9A-01D1-1AD25C93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Možnosti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CE6A395-44F4-846B-DEDC-5E0D69B7F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10494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2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97ACE9-AF36-03D6-57E0-D3DA9721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cs-CZ"/>
              <a:t>Nastavení potřebných údajů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744BD0-9B5E-029B-23C8-568E6220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78" y="3429000"/>
            <a:ext cx="4689234" cy="7619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6C361C-A649-D599-C1E9-4FF86E0C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cs-CZ" dirty="0"/>
              <a:t>přímo v PHP souboru</a:t>
            </a:r>
          </a:p>
          <a:p>
            <a:pPr lvl="1"/>
            <a:r>
              <a:rPr lang="cs-CZ" dirty="0"/>
              <a:t>Pokud potřebujeme připojení na více místech, musíme kód opakovat</a:t>
            </a:r>
          </a:p>
          <a:p>
            <a:r>
              <a:rPr lang="cs-CZ" dirty="0"/>
              <a:t>samostatném konfiguračním souboru</a:t>
            </a:r>
          </a:p>
          <a:p>
            <a:pPr lvl="1"/>
            <a:r>
              <a:rPr lang="cs-CZ" dirty="0"/>
              <a:t>Snadné opakované použití</a:t>
            </a:r>
          </a:p>
          <a:p>
            <a:pPr lvl="1"/>
            <a:r>
              <a:rPr lang="cs-CZ" dirty="0"/>
              <a:t>Potřeba importovat pomocí </a:t>
            </a:r>
            <a:r>
              <a:rPr lang="cs-CZ" dirty="0" err="1"/>
              <a:t>require</a:t>
            </a:r>
            <a:r>
              <a:rPr lang="cs-CZ" dirty="0"/>
              <a:t> nebo </a:t>
            </a:r>
            <a:r>
              <a:rPr lang="cs-CZ" dirty="0" err="1"/>
              <a:t>include</a:t>
            </a: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087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AE67DD-B545-EAC1-7FE8-F8AE3B5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$</a:t>
            </a:r>
            <a:r>
              <a:rPr lang="cs-CZ" dirty="0" err="1"/>
              <a:t>dsn</a:t>
            </a:r>
            <a:r>
              <a:rPr lang="cs-CZ" dirty="0"/>
              <a:t> (Data Source Name)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10C7F4-EF4A-9D7A-7223-927875FB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9439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řetězec, který určuje připojení k databázi</a:t>
            </a:r>
          </a:p>
          <a:p>
            <a:r>
              <a:rPr lang="cs-CZ" dirty="0" err="1"/>
              <a:t>mysql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Určuje typ databáze (v tomto případě </a:t>
            </a:r>
            <a:r>
              <a:rPr lang="cs-CZ" dirty="0" err="1"/>
              <a:t>MySQL</a:t>
            </a:r>
            <a:r>
              <a:rPr lang="cs-CZ" dirty="0"/>
              <a:t>)</a:t>
            </a:r>
          </a:p>
          <a:p>
            <a:r>
              <a:rPr lang="cs-CZ" dirty="0"/>
              <a:t>host=</a:t>
            </a:r>
            <a:r>
              <a:rPr lang="cs-CZ" dirty="0" err="1"/>
              <a:t>localhost</a:t>
            </a:r>
            <a:r>
              <a:rPr lang="cs-CZ" dirty="0"/>
              <a:t>;</a:t>
            </a:r>
          </a:p>
          <a:p>
            <a:pPr lvl="1"/>
            <a:r>
              <a:rPr lang="cs-CZ" dirty="0"/>
              <a:t>Určuje adresu serveru, kde běží databáze</a:t>
            </a:r>
          </a:p>
          <a:p>
            <a:pPr lvl="1"/>
            <a:r>
              <a:rPr lang="cs-CZ" dirty="0" err="1"/>
              <a:t>Localhost</a:t>
            </a:r>
            <a:r>
              <a:rPr lang="cs-CZ" dirty="0"/>
              <a:t> na XAMPP</a:t>
            </a:r>
          </a:p>
          <a:p>
            <a:pPr lvl="1"/>
            <a:r>
              <a:rPr lang="cs-CZ" dirty="0"/>
              <a:t>Jinak IP nebo doménu</a:t>
            </a:r>
          </a:p>
          <a:p>
            <a:r>
              <a:rPr lang="cs-CZ" dirty="0" err="1"/>
              <a:t>dbname</a:t>
            </a:r>
            <a:r>
              <a:rPr lang="cs-CZ" dirty="0"/>
              <a:t>=</a:t>
            </a:r>
            <a:r>
              <a:rPr lang="cs-CZ" dirty="0" err="1"/>
              <a:t>myfirstdatabese</a:t>
            </a:r>
            <a:r>
              <a:rPr lang="cs-CZ" dirty="0"/>
              <a:t>;</a:t>
            </a:r>
          </a:p>
          <a:p>
            <a:pPr lvl="1"/>
            <a:r>
              <a:rPr lang="cs-CZ" dirty="0"/>
              <a:t>Název databáze</a:t>
            </a:r>
          </a:p>
          <a:p>
            <a:r>
              <a:rPr lang="cs-CZ" dirty="0" err="1"/>
              <a:t>charset</a:t>
            </a:r>
            <a:r>
              <a:rPr lang="cs-CZ" dirty="0"/>
              <a:t>=utf8;</a:t>
            </a:r>
          </a:p>
          <a:p>
            <a:pPr lvl="1"/>
            <a:r>
              <a:rPr lang="cs-CZ" dirty="0"/>
              <a:t>Určuje kódování znaků</a:t>
            </a:r>
          </a:p>
          <a:p>
            <a:pPr lvl="1"/>
            <a:r>
              <a:rPr lang="cs-CZ" dirty="0"/>
              <a:t>Není povinné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0714D0E-E19F-7C77-AD42-BD0BE5A6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1515982"/>
            <a:ext cx="927864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4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BBBEF5-7972-F8F5-ED0F-1314A6E5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$</a:t>
            </a:r>
            <a:r>
              <a:rPr lang="cs-CZ" dirty="0" err="1"/>
              <a:t>username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868E80-E49A-CE41-44B1-3F3B71585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Název uživatele, který má přístup k databázi</a:t>
            </a:r>
          </a:p>
          <a:p>
            <a:r>
              <a:rPr lang="cs-CZ" dirty="0"/>
              <a:t>Defaultně </a:t>
            </a:r>
            <a:r>
              <a:rPr lang="cs-CZ" dirty="0" err="1"/>
              <a:t>root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60D9C3C-AB5F-6847-E05A-BD54F580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68392"/>
            <a:ext cx="468695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AD91A-E62B-669E-8BCB-40FE0255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$</a:t>
            </a:r>
            <a:r>
              <a:rPr lang="cs-CZ" dirty="0" err="1"/>
              <a:t>password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AC3D15-B968-9EE5-71E9-86CFA67A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Heslo pro přihlášení k databázi</a:t>
            </a:r>
          </a:p>
          <a:p>
            <a:r>
              <a:rPr lang="cs-CZ" dirty="0"/>
              <a:t>Defaultně prázdné</a:t>
            </a:r>
          </a:p>
          <a:p>
            <a:pPr lvl="1"/>
            <a:r>
              <a:rPr lang="cs-CZ" dirty="0"/>
              <a:t>U Macu může být také </a:t>
            </a:r>
            <a:r>
              <a:rPr lang="cs-CZ" dirty="0" err="1"/>
              <a:t>root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BF9FC9-B256-D1E7-B65F-6F92651B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99" y="1735065"/>
            <a:ext cx="377242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825177-24F2-4508-4455-F938FDF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PDO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3A4941-659E-B4BC-C3A3-E537961E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rozhraní pro přístup k databázím v PHP	  	</a:t>
            </a:r>
          </a:p>
          <a:p>
            <a:r>
              <a:rPr lang="cs-CZ" dirty="0"/>
              <a:t>Podpora více databází </a:t>
            </a:r>
          </a:p>
          <a:p>
            <a:r>
              <a:rPr lang="cs-CZ" dirty="0"/>
              <a:t>Bezpečnější díky podpoře </a:t>
            </a:r>
            <a:r>
              <a:rPr lang="cs-CZ" dirty="0" err="1"/>
              <a:t>prepared</a:t>
            </a:r>
            <a:r>
              <a:rPr lang="cs-CZ" dirty="0"/>
              <a:t> </a:t>
            </a:r>
            <a:r>
              <a:rPr lang="cs-CZ" dirty="0" err="1"/>
              <a:t>statements</a:t>
            </a:r>
            <a:endParaRPr lang="cs-CZ" dirty="0"/>
          </a:p>
          <a:p>
            <a:r>
              <a:rPr lang="cs-CZ" dirty="0"/>
              <a:t>Jednotné rozhraní pro různé databáze</a:t>
            </a:r>
          </a:p>
        </p:txBody>
      </p:sp>
    </p:spTree>
    <p:extLst>
      <p:ext uri="{BB962C8B-B14F-4D97-AF65-F5344CB8AC3E}">
        <p14:creationId xmlns:p14="http://schemas.microsoft.com/office/powerpoint/2010/main" val="420973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EF034-1697-592E-B31E-11F3D2D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PDO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095A60-7DA6-B7A6-5B33-72283B10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PDO($</a:t>
            </a:r>
            <a:r>
              <a:rPr lang="en-US" dirty="0" err="1"/>
              <a:t>dsn</a:t>
            </a:r>
            <a:r>
              <a:rPr lang="en-US" dirty="0"/>
              <a:t>, $username, $password, $options)</a:t>
            </a:r>
            <a:endParaRPr lang="cs-CZ" dirty="0"/>
          </a:p>
          <a:p>
            <a:pPr lvl="1"/>
            <a:r>
              <a:rPr lang="cs-CZ" dirty="0"/>
              <a:t>vytvoří objekt PDO</a:t>
            </a:r>
          </a:p>
          <a:p>
            <a:pPr lvl="1"/>
            <a:r>
              <a:rPr lang="cs-CZ" dirty="0"/>
              <a:t>Stačí </a:t>
            </a:r>
            <a:r>
              <a:rPr lang="cs-CZ" dirty="0" err="1"/>
              <a:t>samoosobě</a:t>
            </a:r>
            <a:r>
              <a:rPr lang="cs-CZ" dirty="0"/>
              <a:t> </a:t>
            </a:r>
          </a:p>
          <a:p>
            <a:r>
              <a:rPr lang="cs-CZ" dirty="0"/>
              <a:t>Používá se v Try </a:t>
            </a:r>
            <a:r>
              <a:rPr lang="cs-CZ" dirty="0" err="1"/>
              <a:t>Catch</a:t>
            </a:r>
            <a:r>
              <a:rPr lang="cs-CZ" dirty="0"/>
              <a:t>	 	</a:t>
            </a:r>
          </a:p>
          <a:p>
            <a:pPr lvl="1"/>
            <a:r>
              <a:rPr lang="cs-CZ" dirty="0"/>
              <a:t>Zachycuje chybu při připojení k databázi (např. špatné heslo, nedostupný server)</a:t>
            </a:r>
          </a:p>
          <a:p>
            <a:pPr lvl="1"/>
            <a:r>
              <a:rPr lang="cs-CZ" dirty="0"/>
              <a:t>Kód tak pokračuje v běhu skriptu, místo abychom dostal fatální chybu	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210043-1575-2A78-32D4-867CCBE8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798984"/>
            <a:ext cx="8181223" cy="3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4AB7B-0C89-C3EF-8E9A-7528552F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$options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59E7F6-21F0-6AEC-E00D-D44CCD0C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PDO::ATTR_ERRMODE =&gt; PDO::ERRMODE_EXCEPTION</a:t>
            </a:r>
          </a:p>
          <a:p>
            <a:pPr lvl="1"/>
            <a:r>
              <a:rPr lang="cs-CZ" dirty="0"/>
              <a:t>aktivace chybových výjimek</a:t>
            </a:r>
          </a:p>
          <a:p>
            <a:r>
              <a:rPr lang="cs-CZ" dirty="0"/>
              <a:t>PDO::ATTR_DEFAULT_FETCH_MODE =&gt; PDO::FETCH_ASSOC</a:t>
            </a:r>
          </a:p>
          <a:p>
            <a:pPr lvl="1"/>
            <a:r>
              <a:rPr lang="cs-CZ" dirty="0"/>
              <a:t>návrat hodnot jako asociativní pole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DB0B25F-F92D-5BC8-C303-8E8312DD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468644"/>
            <a:ext cx="6747139" cy="14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319</TotalTime>
  <Words>273</Words>
  <Application>Microsoft Office PowerPoint</Application>
  <PresentationFormat>Širokoúhlá obrazovka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Tw Cen MT</vt:lpstr>
      <vt:lpstr>Obvod</vt:lpstr>
      <vt:lpstr>připojení DB – PHP</vt:lpstr>
      <vt:lpstr>Možnosti</vt:lpstr>
      <vt:lpstr>Nastavení potřebných údajů</vt:lpstr>
      <vt:lpstr>$dsn (Data Source Name) </vt:lpstr>
      <vt:lpstr>$username</vt:lpstr>
      <vt:lpstr>$password</vt:lpstr>
      <vt:lpstr>PDO</vt:lpstr>
      <vt:lpstr>Vytvoření PDO</vt:lpstr>
      <vt:lpstr>$options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Holcman Matěj</dc:creator>
  <cp:lastModifiedBy>Holcman Matěj</cp:lastModifiedBy>
  <cp:revision>2</cp:revision>
  <dcterms:created xsi:type="dcterms:W3CDTF">2025-03-16T14:50:56Z</dcterms:created>
  <dcterms:modified xsi:type="dcterms:W3CDTF">2025-03-17T14:17:44Z</dcterms:modified>
</cp:coreProperties>
</file>