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5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3731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43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7602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202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646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110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601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67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707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59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93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95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3FF6272-4E51-431C-A041-F4E2584E18A9}" type="datetimeFigureOut">
              <a:rPr lang="cs-CZ" smtClean="0"/>
              <a:t>16.03.2025</a:t>
            </a:fld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AAD7957-48DF-466D-9F3C-9DBBD86796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166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2781-AB65-F9B2-95E7-E0A7587B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Připojení DB do ASP.NET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659DE-1E88-7313-86EB-EA2F8F862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111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99E3-2CB8-3FAB-727C-23C298A3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řipojení</a:t>
            </a:r>
            <a:r>
              <a:rPr lang="cs-CZ" dirty="0"/>
              <a:t> k DB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1F1257-97C3-E0F5-00A7-D678BCC95B19}"/>
              </a:ext>
            </a:extLst>
          </p:cNvPr>
          <p:cNvSpPr/>
          <p:nvPr/>
        </p:nvSpPr>
        <p:spPr>
          <a:xfrm>
            <a:off x="823370" y="2234771"/>
            <a:ext cx="1895100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Vytvoření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81B40F-63B7-0922-6D43-7E89A201CA0B}"/>
              </a:ext>
            </a:extLst>
          </p:cNvPr>
          <p:cNvSpPr/>
          <p:nvPr/>
        </p:nvSpPr>
        <p:spPr>
          <a:xfrm>
            <a:off x="3186518" y="2234771"/>
            <a:ext cx="2223682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Přidat do Projektu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511165-6058-9583-AA21-05059ADBE8C1}"/>
              </a:ext>
            </a:extLst>
          </p:cNvPr>
          <p:cNvSpPr/>
          <p:nvPr/>
        </p:nvSpPr>
        <p:spPr>
          <a:xfrm>
            <a:off x="6091643" y="2222286"/>
            <a:ext cx="1895100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Web.config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795FF-2653-D109-AC40-E1A42EB847BB}"/>
              </a:ext>
            </a:extLst>
          </p:cNvPr>
          <p:cNvSpPr/>
          <p:nvPr/>
        </p:nvSpPr>
        <p:spPr>
          <a:xfrm>
            <a:off x="8668186" y="2222285"/>
            <a:ext cx="3186518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ConfigurationManager</a:t>
            </a:r>
            <a:endParaRPr lang="cs-CZ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1B4556-F208-2568-C666-1150898914FC}"/>
              </a:ext>
            </a:extLst>
          </p:cNvPr>
          <p:cNvSpPr/>
          <p:nvPr/>
        </p:nvSpPr>
        <p:spPr>
          <a:xfrm>
            <a:off x="8668186" y="3415869"/>
            <a:ext cx="3186518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ConfigurationManager</a:t>
            </a:r>
            <a:endParaRPr lang="cs-CZ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62EDDE-1EC4-24F0-CECD-8D45D7C754DC}"/>
              </a:ext>
            </a:extLst>
          </p:cNvPr>
          <p:cNvSpPr/>
          <p:nvPr/>
        </p:nvSpPr>
        <p:spPr>
          <a:xfrm>
            <a:off x="6091641" y="3429001"/>
            <a:ext cx="1895101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SqlConnection</a:t>
            </a:r>
            <a:endParaRPr lang="cs-CZ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8F17B5-5F25-1761-8A1E-18C1BE939790}"/>
              </a:ext>
            </a:extLst>
          </p:cNvPr>
          <p:cNvSpPr/>
          <p:nvPr/>
        </p:nvSpPr>
        <p:spPr>
          <a:xfrm>
            <a:off x="3186516" y="3429001"/>
            <a:ext cx="2223682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SqlCommand</a:t>
            </a:r>
            <a:endParaRPr lang="cs-CZ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4802E9-7681-EAFA-523F-7344BBFDBCA0}"/>
              </a:ext>
            </a:extLst>
          </p:cNvPr>
          <p:cNvSpPr/>
          <p:nvPr/>
        </p:nvSpPr>
        <p:spPr>
          <a:xfrm>
            <a:off x="723901" y="3415870"/>
            <a:ext cx="1981196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SqlDataReader</a:t>
            </a:r>
            <a:endParaRPr lang="cs-CZ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6D37D7-CF50-B00C-3D36-5D2142463AF5}"/>
              </a:ext>
            </a:extLst>
          </p:cNvPr>
          <p:cNvSpPr/>
          <p:nvPr/>
        </p:nvSpPr>
        <p:spPr>
          <a:xfrm>
            <a:off x="723901" y="4718779"/>
            <a:ext cx="1981196" cy="5238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D4951C-DF4A-A244-DA3E-F7A5D01261F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8470" y="2496709"/>
            <a:ext cx="468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34E33D-C538-5052-EFA7-2A5F9D03819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410200" y="2484224"/>
            <a:ext cx="681443" cy="1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A4DF3B-9853-A09C-5690-8F5AFB5449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986743" y="2484223"/>
            <a:ext cx="681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1159E6-EFF3-4D5A-3C8E-4316BBC2892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261445" y="2746160"/>
            <a:ext cx="0" cy="66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3E2569-80F7-F755-D3A7-D5EB3DA54A15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7986742" y="3677807"/>
            <a:ext cx="681444" cy="1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71BEB1-C71B-3F63-5ED7-717FF6183AA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10198" y="3690939"/>
            <a:ext cx="681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F33EED-BCE9-475D-9114-B95CAEE5C560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2705097" y="3677808"/>
            <a:ext cx="481419" cy="13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414689-A47F-3C56-3AEA-6246BC048D1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14499" y="3939745"/>
            <a:ext cx="0" cy="77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9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B214-9D78-7CC4-7ED7-2E028465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D3A071-09BE-14B8-D5EB-8785ED78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105150"/>
            <a:ext cx="10554574" cy="2753648"/>
          </a:xfrm>
        </p:spPr>
        <p:txBody>
          <a:bodyPr/>
          <a:lstStyle/>
          <a:p>
            <a:r>
              <a:rPr lang="cs-CZ" dirty="0"/>
              <a:t>Adresa DB</a:t>
            </a:r>
          </a:p>
          <a:p>
            <a:r>
              <a:rPr lang="cs-CZ" dirty="0"/>
              <a:t>Říká kam a jak se mám připojit k DB</a:t>
            </a:r>
          </a:p>
          <a:p>
            <a:r>
              <a:rPr lang="cs-CZ" dirty="0"/>
              <a:t>Atributy</a:t>
            </a:r>
          </a:p>
          <a:p>
            <a:pPr lvl="1"/>
            <a:r>
              <a:rPr lang="cs-CZ" dirty="0"/>
              <a:t>Data Source – Ukazatel na server</a:t>
            </a:r>
          </a:p>
          <a:p>
            <a:pPr lvl="1"/>
            <a:r>
              <a:rPr lang="cs-CZ" dirty="0" err="1"/>
              <a:t>Inital</a:t>
            </a:r>
            <a:r>
              <a:rPr lang="cs-CZ" dirty="0"/>
              <a:t> </a:t>
            </a:r>
            <a:r>
              <a:rPr lang="cs-CZ" dirty="0" err="1"/>
              <a:t>Catalog</a:t>
            </a:r>
            <a:r>
              <a:rPr lang="cs-CZ" dirty="0"/>
              <a:t> – Jméno DB</a:t>
            </a:r>
          </a:p>
          <a:p>
            <a:pPr lvl="1"/>
            <a:r>
              <a:rPr lang="cs-CZ" dirty="0" err="1"/>
              <a:t>Timeout</a:t>
            </a:r>
            <a:r>
              <a:rPr lang="cs-CZ" dirty="0"/>
              <a:t> – Čas před vyhozením chyby</a:t>
            </a:r>
          </a:p>
          <a:p>
            <a:r>
              <a:rPr lang="en-US" dirty="0"/>
              <a:t>s</a:t>
            </a:r>
            <a:r>
              <a:rPr lang="cs-CZ" dirty="0" err="1"/>
              <a:t>tring</a:t>
            </a:r>
            <a:r>
              <a:rPr lang="cs-CZ" dirty="0"/>
              <a:t> s </a:t>
            </a:r>
            <a:r>
              <a:rPr lang="en-US" dirty="0"/>
              <a:t>= </a:t>
            </a:r>
            <a:r>
              <a:rPr lang="cs-CZ" dirty="0" err="1"/>
              <a:t>ConfigurationManager.ConnectionStrings</a:t>
            </a:r>
            <a:r>
              <a:rPr lang="en-US" dirty="0"/>
              <a:t>[“</a:t>
            </a:r>
            <a:r>
              <a:rPr lang="en-US" dirty="0" err="1"/>
              <a:t>Dejtabejs</a:t>
            </a:r>
            <a:r>
              <a:rPr lang="en-US" dirty="0"/>
              <a:t>”]</a:t>
            </a:r>
            <a:endParaRPr lang="cs-C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7D4A50-0269-CB77-E911-C60FE473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141723"/>
            <a:ext cx="11982450" cy="669554"/>
          </a:xfrm>
          <a:prstGeom prst="rect">
            <a:avLst/>
          </a:prstGeom>
        </p:spPr>
      </p:pic>
      <p:pic>
        <p:nvPicPr>
          <p:cNvPr id="15" name="Picture 14" descr="A diagram of a connection pool&#10;&#10;AI-generated content may be incorrect.">
            <a:extLst>
              <a:ext uri="{FF2B5EF4-FFF2-40B4-BE49-F238E27FC236}">
                <a16:creationId xmlns:a16="http://schemas.microsoft.com/office/drawing/2014/main" id="{D1583323-FBA4-6822-DACC-893435779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150" y="3095146"/>
            <a:ext cx="3249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1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55DB-8123-86A9-9087-9112E2F4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65ED5-0538-1549-F394-CD3317CB0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ConfigurationManager</a:t>
            </a:r>
            <a:r>
              <a:rPr lang="cs-CZ" dirty="0"/>
              <a:t> – Vytáhne </a:t>
            </a:r>
            <a:r>
              <a:rPr lang="cs-CZ" dirty="0" err="1"/>
              <a:t>connection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en-US" dirty="0"/>
              <a:t> z </a:t>
            </a:r>
            <a:r>
              <a:rPr lang="en-US" dirty="0" err="1"/>
              <a:t>configu</a:t>
            </a:r>
            <a:endParaRPr lang="cs-CZ" dirty="0"/>
          </a:p>
          <a:p>
            <a:r>
              <a:rPr lang="cs-CZ" dirty="0" err="1"/>
              <a:t>SqlConnection</a:t>
            </a:r>
            <a:r>
              <a:rPr lang="cs-CZ" dirty="0"/>
              <a:t> – Připojení k DB</a:t>
            </a:r>
            <a:endParaRPr lang="en-US" dirty="0"/>
          </a:p>
          <a:p>
            <a:pPr lvl="1"/>
            <a:r>
              <a:rPr lang="en-US" dirty="0" err="1"/>
              <a:t>IDisposable</a:t>
            </a:r>
            <a:r>
              <a:rPr lang="en-US" dirty="0"/>
              <a:t>(</a:t>
            </a:r>
            <a:r>
              <a:rPr lang="cs-CZ" dirty="0"/>
              <a:t>Musí se zavřít</a:t>
            </a:r>
            <a:r>
              <a:rPr lang="en-US" dirty="0"/>
              <a:t>)</a:t>
            </a:r>
            <a:endParaRPr lang="cs-CZ" dirty="0"/>
          </a:p>
          <a:p>
            <a:r>
              <a:rPr lang="cs-CZ" dirty="0" err="1"/>
              <a:t>SqlCommand</a:t>
            </a:r>
            <a:r>
              <a:rPr lang="cs-CZ" dirty="0"/>
              <a:t> – SQL dotaz</a:t>
            </a:r>
            <a:endParaRPr lang="en-US" dirty="0"/>
          </a:p>
          <a:p>
            <a:r>
              <a:rPr lang="en-US" dirty="0" err="1"/>
              <a:t>SqlDataReader</a:t>
            </a:r>
            <a:r>
              <a:rPr lang="en-US" dirty="0"/>
              <a:t> – </a:t>
            </a:r>
            <a:r>
              <a:rPr lang="cs-CZ" dirty="0"/>
              <a:t>Čte data z dotazu</a:t>
            </a:r>
            <a:endParaRPr lang="en-US" dirty="0"/>
          </a:p>
          <a:p>
            <a:pPr lvl="1"/>
            <a:r>
              <a:rPr lang="en-US" dirty="0" err="1"/>
              <a:t>IDisposable</a:t>
            </a:r>
            <a:r>
              <a:rPr lang="en-US" dirty="0"/>
              <a:t>(</a:t>
            </a:r>
            <a:r>
              <a:rPr lang="cs-CZ" dirty="0"/>
              <a:t>Musí se zavřít</a:t>
            </a:r>
            <a:r>
              <a:rPr lang="en-US" dirty="0"/>
              <a:t>)</a:t>
            </a:r>
            <a:endParaRPr lang="cs-CZ" dirty="0"/>
          </a:p>
        </p:txBody>
      </p:sp>
      <p:pic>
        <p:nvPicPr>
          <p:cNvPr id="5" name="Picture 4" descr="A hexagon with white letters and a hashtag&#10;&#10;AI-generated content may be incorrect.">
            <a:extLst>
              <a:ext uri="{FF2B5EF4-FFF2-40B4-BE49-F238E27FC236}">
                <a16:creationId xmlns:a16="http://schemas.microsoft.com/office/drawing/2014/main" id="{8125F370-F655-13AE-5E40-B7C99556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2" y="3819525"/>
            <a:ext cx="1895474" cy="1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1063-917A-23AA-4D97-747B8945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SqlCommand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7B20-60B4-A6F7-1DE3-A7CF86D0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</a:t>
            </a:r>
            <a:r>
              <a:rPr lang="cs-CZ" dirty="0" err="1"/>
              <a:t>ílá</a:t>
            </a:r>
            <a:r>
              <a:rPr lang="cs-CZ" dirty="0"/>
              <a:t> SQL dotazy na Server</a:t>
            </a:r>
            <a:endParaRPr lang="en-US" dirty="0"/>
          </a:p>
          <a:p>
            <a:r>
              <a:rPr lang="cs-CZ" dirty="0"/>
              <a:t>Parametrické </a:t>
            </a:r>
            <a:r>
              <a:rPr lang="cs-CZ" dirty="0" err="1"/>
              <a:t>Query</a:t>
            </a:r>
            <a:endParaRPr lang="cs-CZ" dirty="0"/>
          </a:p>
          <a:p>
            <a:pPr lvl="1"/>
            <a:r>
              <a:rPr lang="cs-CZ" dirty="0"/>
              <a:t>Ochrana před SQL </a:t>
            </a:r>
            <a:r>
              <a:rPr lang="cs-CZ" dirty="0" err="1"/>
              <a:t>Injection</a:t>
            </a:r>
            <a:endParaRPr lang="cs-CZ" dirty="0"/>
          </a:p>
          <a:p>
            <a:r>
              <a:rPr lang="cs-CZ" dirty="0"/>
              <a:t>Metody</a:t>
            </a:r>
          </a:p>
          <a:p>
            <a:pPr lvl="1"/>
            <a:r>
              <a:rPr lang="cs-CZ" dirty="0" err="1"/>
              <a:t>ExecuteQuery</a:t>
            </a:r>
            <a:r>
              <a:rPr lang="cs-CZ" dirty="0"/>
              <a:t> – Vrací řádky</a:t>
            </a:r>
          </a:p>
          <a:p>
            <a:pPr lvl="1"/>
            <a:r>
              <a:rPr lang="cs-CZ" dirty="0" err="1"/>
              <a:t>ExecuteScalar</a:t>
            </a:r>
            <a:r>
              <a:rPr lang="cs-CZ" dirty="0"/>
              <a:t> – Vrací jednu hodnotu z DB</a:t>
            </a:r>
          </a:p>
          <a:p>
            <a:pPr lvl="1"/>
            <a:r>
              <a:rPr lang="cs-CZ" dirty="0" err="1"/>
              <a:t>ExecuteNonQuery</a:t>
            </a:r>
            <a:r>
              <a:rPr lang="cs-CZ" dirty="0"/>
              <a:t> –</a:t>
            </a:r>
            <a:r>
              <a:rPr lang="en-US" dirty="0"/>
              <a:t> A</a:t>
            </a:r>
            <a:r>
              <a:rPr lang="cs-CZ" dirty="0" err="1"/>
              <a:t>kc</a:t>
            </a:r>
            <a:r>
              <a:rPr lang="en-US" dirty="0"/>
              <a:t>e</a:t>
            </a:r>
            <a:r>
              <a:rPr lang="cs-CZ" dirty="0"/>
              <a:t> na DB -</a:t>
            </a:r>
            <a:r>
              <a:rPr lang="en-US" dirty="0"/>
              <a:t>&gt; INSERT, DELETE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857BF-C22C-32E4-A40F-C284E0435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792593"/>
            <a:ext cx="5611008" cy="124794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65AD06-A547-ECAE-DE7A-2C78B733D5B1}"/>
              </a:ext>
            </a:extLst>
          </p:cNvPr>
          <p:cNvCxnSpPr/>
          <p:nvPr/>
        </p:nvCxnSpPr>
        <p:spPr>
          <a:xfrm>
            <a:off x="4657725" y="3724275"/>
            <a:ext cx="2552700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BBDF-F625-14E5-F718-B081CD77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99312C-4BF7-106A-B704-A9DE67EB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50" y="1709420"/>
            <a:ext cx="980259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3BB1-6ABF-437D-21E7-38FF030C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9A27-D38D-045F-08B9-5D3A69DD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21012"/>
          </a:xfrm>
        </p:spPr>
        <p:txBody>
          <a:bodyPr/>
          <a:lstStyle/>
          <a:p>
            <a:r>
              <a:rPr lang="en-US" dirty="0"/>
              <a:t>Alternativa k SQL Connection</a:t>
            </a:r>
          </a:p>
          <a:p>
            <a:r>
              <a:rPr lang="en-US" dirty="0"/>
              <a:t>P</a:t>
            </a:r>
            <a:r>
              <a:rPr lang="cs-CZ" dirty="0" err="1"/>
              <a:t>řistupujeme</a:t>
            </a:r>
            <a:r>
              <a:rPr lang="cs-CZ" dirty="0"/>
              <a:t> k DB přes list</a:t>
            </a:r>
          </a:p>
          <a:p>
            <a:r>
              <a:rPr lang="cs-CZ" dirty="0"/>
              <a:t>SQL příkazy se generují automaticky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101E4-0B50-EAFE-AF98-B6F95C9E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378" y="3429000"/>
            <a:ext cx="819264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F82F-7B13-77C3-A5DE-BF0DC810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by bylo dobrý si zapamatovat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AD93-192D-C302-C912-B4E13CF3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Connection</a:t>
            </a:r>
            <a:r>
              <a:rPr lang="cs-CZ" dirty="0"/>
              <a:t> </a:t>
            </a:r>
            <a:r>
              <a:rPr lang="cs-CZ" dirty="0" err="1"/>
              <a:t>string</a:t>
            </a:r>
            <a:r>
              <a:rPr lang="cs-CZ" dirty="0"/>
              <a:t> je adresa DB</a:t>
            </a:r>
          </a:p>
          <a:p>
            <a:r>
              <a:rPr lang="cs-CZ" dirty="0"/>
              <a:t>Objekty pro připojení</a:t>
            </a:r>
          </a:p>
          <a:p>
            <a:pPr lvl="1"/>
            <a:r>
              <a:rPr lang="cs-CZ" dirty="0" err="1"/>
              <a:t>SqlConnection</a:t>
            </a:r>
            <a:endParaRPr lang="cs-CZ" dirty="0"/>
          </a:p>
          <a:p>
            <a:pPr lvl="1"/>
            <a:r>
              <a:rPr lang="cs-CZ" dirty="0" err="1"/>
              <a:t>SqlCommand</a:t>
            </a:r>
            <a:endParaRPr lang="cs-CZ" dirty="0"/>
          </a:p>
          <a:p>
            <a:pPr lvl="1"/>
            <a:r>
              <a:rPr lang="cs-CZ" dirty="0" err="1"/>
              <a:t>SqlDataReader</a:t>
            </a:r>
            <a:endParaRPr lang="cs-CZ" dirty="0"/>
          </a:p>
          <a:p>
            <a:r>
              <a:rPr lang="cs-CZ" dirty="0"/>
              <a:t>Existuje víc způsobů připojení k DB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646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ADB-65CB-C8BA-E06D-9D04D10B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To je všechno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41C7-4C6C-A987-29DD-49D3073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715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124</TotalTime>
  <Words>181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Připojení DB do ASP.NET</vt:lpstr>
      <vt:lpstr>Připojení k DB</vt:lpstr>
      <vt:lpstr>Connection string</vt:lpstr>
      <vt:lpstr>Objekty</vt:lpstr>
      <vt:lpstr>SqlCommand</vt:lpstr>
      <vt:lpstr>Příklady</vt:lpstr>
      <vt:lpstr>Entity Framework</vt:lpstr>
      <vt:lpstr>Co by bylo dobrý si zapamatovat</vt:lpstr>
      <vt:lpstr>To je všechno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Rokos Adam</dc:creator>
  <cp:lastModifiedBy>Rokos Adam</cp:lastModifiedBy>
  <cp:revision>2</cp:revision>
  <dcterms:created xsi:type="dcterms:W3CDTF">2025-03-16T15:15:59Z</dcterms:created>
  <dcterms:modified xsi:type="dcterms:W3CDTF">2025-03-16T17:20:23Z</dcterms:modified>
</cp:coreProperties>
</file>