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7.xml" ContentType="application/vnd.openxmlformats-officedocument.presentationml.slideLayout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F394E-EBCE-423D-A8E6-786AD3F93D2B}" type="datetimeFigureOut">
              <a:rPr lang="cs-CZ" smtClean="0"/>
              <a:t>15.02.2021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8F8A6-16E5-409E-8429-42111F18BC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9713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8F8A6-16E5-409E-8429-42111F18BCB8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6470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8F8A6-16E5-409E-8429-42111F18BCB8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9736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2F5D-4AE5-427D-B1A3-25E8F04E0567}" type="datetimeFigureOut">
              <a:rPr lang="cs-CZ" smtClean="0"/>
              <a:t>15.02.2021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2699-E998-466D-B32A-EE343F32753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844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2F5D-4AE5-427D-B1A3-25E8F04E0567}" type="datetimeFigureOut">
              <a:rPr lang="cs-CZ" smtClean="0"/>
              <a:t>15.02.2021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2699-E998-466D-B32A-EE343F32753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096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2F5D-4AE5-427D-B1A3-25E8F04E0567}" type="datetimeFigureOut">
              <a:rPr lang="cs-CZ" smtClean="0"/>
              <a:t>15.02.2021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2699-E998-466D-B32A-EE343F32753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262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2F5D-4AE5-427D-B1A3-25E8F04E0567}" type="datetimeFigureOut">
              <a:rPr lang="cs-CZ" smtClean="0"/>
              <a:t>15.02.2021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2699-E998-466D-B32A-EE343F327532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57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2F5D-4AE5-427D-B1A3-25E8F04E0567}" type="datetimeFigureOut">
              <a:rPr lang="cs-CZ" smtClean="0"/>
              <a:t>15.02.2021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2699-E998-466D-B32A-EE343F32753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080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2F5D-4AE5-427D-B1A3-25E8F04E0567}" type="datetimeFigureOut">
              <a:rPr lang="cs-CZ" smtClean="0"/>
              <a:t>15.02.2021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2699-E998-466D-B32A-EE343F32753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845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2F5D-4AE5-427D-B1A3-25E8F04E0567}" type="datetimeFigureOut">
              <a:rPr lang="cs-CZ" smtClean="0"/>
              <a:t>15.02.2021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2699-E998-466D-B32A-EE343F32753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044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2F5D-4AE5-427D-B1A3-25E8F04E0567}" type="datetimeFigureOut">
              <a:rPr lang="cs-CZ" smtClean="0"/>
              <a:t>15.02.2021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2699-E998-466D-B32A-EE343F32753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135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2F5D-4AE5-427D-B1A3-25E8F04E0567}" type="datetimeFigureOut">
              <a:rPr lang="cs-CZ" smtClean="0"/>
              <a:t>15.02.2021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2699-E998-466D-B32A-EE343F32753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340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2F5D-4AE5-427D-B1A3-25E8F04E0567}" type="datetimeFigureOut">
              <a:rPr lang="cs-CZ" smtClean="0"/>
              <a:t>15.02.2021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2699-E998-466D-B32A-EE343F32753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183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2F5D-4AE5-427D-B1A3-25E8F04E0567}" type="datetimeFigureOut">
              <a:rPr lang="cs-CZ" smtClean="0"/>
              <a:t>15.02.2021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2699-E998-466D-B32A-EE343F32753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645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2F5D-4AE5-427D-B1A3-25E8F04E0567}" type="datetimeFigureOut">
              <a:rPr lang="cs-CZ" smtClean="0"/>
              <a:t>15.02.2021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2699-E998-466D-B32A-EE343F32753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943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2F5D-4AE5-427D-B1A3-25E8F04E0567}" type="datetimeFigureOut">
              <a:rPr lang="cs-CZ" smtClean="0"/>
              <a:t>15.02.2021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2699-E998-466D-B32A-EE343F32753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683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2F5D-4AE5-427D-B1A3-25E8F04E0567}" type="datetimeFigureOut">
              <a:rPr lang="cs-CZ" smtClean="0"/>
              <a:t>15.02.2021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2699-E998-466D-B32A-EE343F32753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025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2F5D-4AE5-427D-B1A3-25E8F04E0567}" type="datetimeFigureOut">
              <a:rPr lang="cs-CZ" smtClean="0"/>
              <a:t>15.02.2021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2699-E998-466D-B32A-EE343F32753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164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2F5D-4AE5-427D-B1A3-25E8F04E0567}" type="datetimeFigureOut">
              <a:rPr lang="cs-CZ" smtClean="0"/>
              <a:t>15.02.2021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2699-E998-466D-B32A-EE343F32753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504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2F5D-4AE5-427D-B1A3-25E8F04E0567}" type="datetimeFigureOut">
              <a:rPr lang="cs-CZ" smtClean="0"/>
              <a:t>15.02.2021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2699-E998-466D-B32A-EE343F32753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898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6B2F5D-4AE5-427D-B1A3-25E8F04E0567}" type="datetimeFigureOut">
              <a:rPr lang="cs-CZ" smtClean="0"/>
              <a:t>15.02.2021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10A2699-E998-466D-B32A-EE343F32753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27084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4A0F5F-79E1-44FF-9311-21663D928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r>
              <a:rPr lang="cs-CZ" dirty="0"/>
              <a:t>TABULKOVÝ KALKULÁTOR II</a:t>
            </a:r>
          </a:p>
        </p:txBody>
      </p:sp>
    </p:spTree>
    <p:extLst>
      <p:ext uri="{BB962C8B-B14F-4D97-AF65-F5344CB8AC3E}">
        <p14:creationId xmlns:p14="http://schemas.microsoft.com/office/powerpoint/2010/main" val="1004423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8CA915-7CD0-4E03-A524-0CEAEAA1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08848"/>
            <a:ext cx="10353762" cy="970450"/>
          </a:xfrm>
        </p:spPr>
        <p:txBody>
          <a:bodyPr/>
          <a:lstStyle/>
          <a:p>
            <a:r>
              <a:rPr lang="cs-CZ" dirty="0">
                <a:latin typeface="Arial Black" panose="020B0A04020102020204" pitchFamily="34" charset="0"/>
              </a:rPr>
              <a:t>KONTINGENČNÍ TABULKA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27027E4-82AA-44C3-BA93-BB1712946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99" y="1791741"/>
            <a:ext cx="2226968" cy="1139995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7E6607FA-702E-445F-A6C7-8557F2D3C9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498"/>
          <a:stretch/>
        </p:blipFill>
        <p:spPr>
          <a:xfrm>
            <a:off x="2689968" y="1791741"/>
            <a:ext cx="4125611" cy="3762375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20D0BCD7-B7AA-4A1C-8286-40D6A5A019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80" t="18859" r="82578" b="31943"/>
          <a:stretch/>
        </p:blipFill>
        <p:spPr>
          <a:xfrm>
            <a:off x="7039580" y="1791741"/>
            <a:ext cx="4913421" cy="4489824"/>
          </a:xfrm>
          <a:prstGeom prst="rect">
            <a:avLst/>
          </a:prstGeom>
        </p:spPr>
      </p:pic>
      <p:sp>
        <p:nvSpPr>
          <p:cNvPr id="10" name="Šipka: doprava 9">
            <a:extLst>
              <a:ext uri="{FF2B5EF4-FFF2-40B4-BE49-F238E27FC236}">
                <a16:creationId xmlns:a16="http://schemas.microsoft.com/office/drawing/2014/main" id="{5F4DD8F1-D305-49BA-AF72-42FED88CBFCE}"/>
              </a:ext>
            </a:extLst>
          </p:cNvPr>
          <p:cNvSpPr/>
          <p:nvPr/>
        </p:nvSpPr>
        <p:spPr>
          <a:xfrm rot="5400000">
            <a:off x="1290917" y="1093761"/>
            <a:ext cx="924038" cy="340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436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2D1B17-1621-4124-A0C5-BBF7DBB34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64503"/>
            <a:ext cx="10353762" cy="970450"/>
          </a:xfrm>
        </p:spPr>
        <p:txBody>
          <a:bodyPr/>
          <a:lstStyle/>
          <a:p>
            <a:r>
              <a:rPr lang="cs-CZ" b="1" dirty="0">
                <a:latin typeface="Arial Black" panose="020B0A04020102020204" pitchFamily="34" charset="0"/>
              </a:rPr>
              <a:t>SOUHRNY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8C16BD4-F03E-4639-BBC8-613983A3A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01" y="1419795"/>
            <a:ext cx="11662598" cy="4668350"/>
          </a:xfrm>
          <a:prstGeom prst="rect">
            <a:avLst/>
          </a:prstGeom>
        </p:spPr>
      </p:pic>
      <p:sp>
        <p:nvSpPr>
          <p:cNvPr id="6" name="Šipka: doprava 5">
            <a:extLst>
              <a:ext uri="{FF2B5EF4-FFF2-40B4-BE49-F238E27FC236}">
                <a16:creationId xmlns:a16="http://schemas.microsoft.com/office/drawing/2014/main" id="{D0682C79-149A-47C1-9EA6-195130DA6B0C}"/>
              </a:ext>
            </a:extLst>
          </p:cNvPr>
          <p:cNvSpPr/>
          <p:nvPr/>
        </p:nvSpPr>
        <p:spPr>
          <a:xfrm rot="17372758">
            <a:off x="10466889" y="2799760"/>
            <a:ext cx="1611984" cy="452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Šipka: dolů 6">
            <a:extLst>
              <a:ext uri="{FF2B5EF4-FFF2-40B4-BE49-F238E27FC236}">
                <a16:creationId xmlns:a16="http://schemas.microsoft.com/office/drawing/2014/main" id="{7999DD17-A144-4712-A6A1-5988597BC5E7}"/>
              </a:ext>
            </a:extLst>
          </p:cNvPr>
          <p:cNvSpPr/>
          <p:nvPr/>
        </p:nvSpPr>
        <p:spPr>
          <a:xfrm>
            <a:off x="1875934" y="364503"/>
            <a:ext cx="405352" cy="970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929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564697-698D-401F-BFB1-EAF7431B4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36222"/>
            <a:ext cx="10353762" cy="970450"/>
          </a:xfrm>
        </p:spPr>
        <p:txBody>
          <a:bodyPr/>
          <a:lstStyle/>
          <a:p>
            <a:r>
              <a:rPr lang="cs-CZ" b="1" dirty="0">
                <a:latin typeface="Arial Black" panose="020B0A04020102020204" pitchFamily="34" charset="0"/>
              </a:rPr>
              <a:t>FILTRY</a:t>
            </a: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B063BA7F-5A07-4023-AC23-3180417E99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02" r="66020" b="23979"/>
          <a:stretch/>
        </p:blipFill>
        <p:spPr>
          <a:xfrm>
            <a:off x="1661654" y="1169049"/>
            <a:ext cx="8868692" cy="5352729"/>
          </a:xfrm>
          <a:prstGeom prst="rect">
            <a:avLst/>
          </a:prstGeom>
        </p:spPr>
      </p:pic>
      <p:sp>
        <p:nvSpPr>
          <p:cNvPr id="17" name="Šipka: doprava 16">
            <a:extLst>
              <a:ext uri="{FF2B5EF4-FFF2-40B4-BE49-F238E27FC236}">
                <a16:creationId xmlns:a16="http://schemas.microsoft.com/office/drawing/2014/main" id="{E66921F3-EF89-4B0F-87A8-B571D6F3D73F}"/>
              </a:ext>
            </a:extLst>
          </p:cNvPr>
          <p:cNvSpPr/>
          <p:nvPr/>
        </p:nvSpPr>
        <p:spPr>
          <a:xfrm rot="6880883">
            <a:off x="7086275" y="611456"/>
            <a:ext cx="1015068" cy="385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0" name="Přímá spojnice se šipkou 19">
            <a:extLst>
              <a:ext uri="{FF2B5EF4-FFF2-40B4-BE49-F238E27FC236}">
                <a16:creationId xmlns:a16="http://schemas.microsoft.com/office/drawing/2014/main" id="{9BD17182-DA8E-43C8-8526-558F7DDB9816}"/>
              </a:ext>
            </a:extLst>
          </p:cNvPr>
          <p:cNvCxnSpPr/>
          <p:nvPr/>
        </p:nvCxnSpPr>
        <p:spPr>
          <a:xfrm flipH="1">
            <a:off x="6669248" y="2944536"/>
            <a:ext cx="537308" cy="12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se šipkou 21">
            <a:extLst>
              <a:ext uri="{FF2B5EF4-FFF2-40B4-BE49-F238E27FC236}">
                <a16:creationId xmlns:a16="http://schemas.microsoft.com/office/drawing/2014/main" id="{342885C5-15D0-46C1-87E3-C4429D4520A6}"/>
              </a:ext>
            </a:extLst>
          </p:cNvPr>
          <p:cNvCxnSpPr/>
          <p:nvPr/>
        </p:nvCxnSpPr>
        <p:spPr>
          <a:xfrm flipH="1">
            <a:off x="6165908" y="2600587"/>
            <a:ext cx="92279" cy="34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Šipka: doprava 22">
            <a:extLst>
              <a:ext uri="{FF2B5EF4-FFF2-40B4-BE49-F238E27FC236}">
                <a16:creationId xmlns:a16="http://schemas.microsoft.com/office/drawing/2014/main" id="{9FD24683-B6A2-4AF2-9DFB-474F4FA906D6}"/>
              </a:ext>
            </a:extLst>
          </p:cNvPr>
          <p:cNvSpPr/>
          <p:nvPr/>
        </p:nvSpPr>
        <p:spPr>
          <a:xfrm rot="3090065">
            <a:off x="3683224" y="458787"/>
            <a:ext cx="1015068" cy="385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144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AA9627-2014-4F17-942C-C465811F7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55076"/>
            <a:ext cx="10353762" cy="970450"/>
          </a:xfrm>
        </p:spPr>
        <p:txBody>
          <a:bodyPr/>
          <a:lstStyle/>
          <a:p>
            <a:r>
              <a:rPr lang="cs-CZ" b="1" dirty="0">
                <a:latin typeface="Arial Black" panose="020B0A04020102020204" pitchFamily="34" charset="0"/>
              </a:rPr>
              <a:t>FILTR UPŘESNIT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65449EDF-D952-490D-AD28-B6FF654BE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051" y="1325526"/>
            <a:ext cx="7341898" cy="5177398"/>
          </a:xfrm>
          <a:prstGeom prst="rect">
            <a:avLst/>
          </a:prstGeom>
        </p:spPr>
      </p:pic>
      <p:sp>
        <p:nvSpPr>
          <p:cNvPr id="14" name="Šipka: doprava 13">
            <a:extLst>
              <a:ext uri="{FF2B5EF4-FFF2-40B4-BE49-F238E27FC236}">
                <a16:creationId xmlns:a16="http://schemas.microsoft.com/office/drawing/2014/main" id="{9DE2D948-06A6-4779-979A-079CA775E351}"/>
              </a:ext>
            </a:extLst>
          </p:cNvPr>
          <p:cNvSpPr/>
          <p:nvPr/>
        </p:nvSpPr>
        <p:spPr>
          <a:xfrm rot="1802108">
            <a:off x="2922830" y="964727"/>
            <a:ext cx="980388" cy="311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Šipka: doprava 14">
            <a:extLst>
              <a:ext uri="{FF2B5EF4-FFF2-40B4-BE49-F238E27FC236}">
                <a16:creationId xmlns:a16="http://schemas.microsoft.com/office/drawing/2014/main" id="{2359A398-6165-4BA8-97C5-8C270810C203}"/>
              </a:ext>
            </a:extLst>
          </p:cNvPr>
          <p:cNvSpPr/>
          <p:nvPr/>
        </p:nvSpPr>
        <p:spPr>
          <a:xfrm rot="10800000">
            <a:off x="9469215" y="2204669"/>
            <a:ext cx="933253" cy="313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B80CE5E5-DA45-4C3D-A20E-B9CA72D09787}"/>
              </a:ext>
            </a:extLst>
          </p:cNvPr>
          <p:cNvSpPr/>
          <p:nvPr/>
        </p:nvSpPr>
        <p:spPr>
          <a:xfrm>
            <a:off x="7927596" y="4278385"/>
            <a:ext cx="771787" cy="503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7B203699-8B5E-4B66-BF2C-D7C616A2DE34}"/>
              </a:ext>
            </a:extLst>
          </p:cNvPr>
          <p:cNvCxnSpPr>
            <a:cxnSpLocks/>
          </p:cNvCxnSpPr>
          <p:nvPr/>
        </p:nvCxnSpPr>
        <p:spPr>
          <a:xfrm flipH="1">
            <a:off x="8699384" y="4521666"/>
            <a:ext cx="8640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ovéPole 8">
            <a:extLst>
              <a:ext uri="{FF2B5EF4-FFF2-40B4-BE49-F238E27FC236}">
                <a16:creationId xmlns:a16="http://schemas.microsoft.com/office/drawing/2014/main" id="{7448F333-D8CD-4630-AAF3-9D28652B7A50}"/>
              </a:ext>
            </a:extLst>
          </p:cNvPr>
          <p:cNvSpPr txBox="1"/>
          <p:nvPr/>
        </p:nvSpPr>
        <p:spPr>
          <a:xfrm>
            <a:off x="8823307" y="4288127"/>
            <a:ext cx="933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solidFill>
                  <a:srgbClr val="FF0000"/>
                </a:solidFill>
                <a:latin typeface="Arial Black" panose="020B0A04020102020204" pitchFamily="34" charset="0"/>
              </a:rPr>
              <a:t>kritéria</a:t>
            </a:r>
          </a:p>
        </p:txBody>
      </p:sp>
    </p:spTree>
    <p:extLst>
      <p:ext uri="{BB962C8B-B14F-4D97-AF65-F5344CB8AC3E}">
        <p14:creationId xmlns:p14="http://schemas.microsoft.com/office/powerpoint/2010/main" val="95370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6ABD2B-DBB2-4E13-9769-52D0F7190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45650"/>
            <a:ext cx="10353762" cy="970450"/>
          </a:xfrm>
        </p:spPr>
        <p:txBody>
          <a:bodyPr/>
          <a:lstStyle/>
          <a:p>
            <a:r>
              <a:rPr lang="cs-CZ" b="1" dirty="0">
                <a:latin typeface="Arial Black" panose="020B0A04020102020204" pitchFamily="34" charset="0"/>
              </a:rPr>
              <a:t>MAKRA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215D3B7F-C257-407C-A51C-4BE9F203D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1316100"/>
            <a:ext cx="9572625" cy="1228725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71030BFB-7D87-4DB0-8E48-0BCEDC637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" y="2959525"/>
            <a:ext cx="4086225" cy="3552825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58C93931-736B-4F91-96D3-7C29AA2C7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513" y="3202412"/>
            <a:ext cx="6934200" cy="3067050"/>
          </a:xfrm>
          <a:prstGeom prst="rect">
            <a:avLst/>
          </a:prstGeom>
        </p:spPr>
      </p:pic>
      <p:sp>
        <p:nvSpPr>
          <p:cNvPr id="12" name="Šipka: doprava 11">
            <a:extLst>
              <a:ext uri="{FF2B5EF4-FFF2-40B4-BE49-F238E27FC236}">
                <a16:creationId xmlns:a16="http://schemas.microsoft.com/office/drawing/2014/main" id="{07026C99-F2EC-4540-9FFA-C430CE8A0B1D}"/>
              </a:ext>
            </a:extLst>
          </p:cNvPr>
          <p:cNvSpPr/>
          <p:nvPr/>
        </p:nvSpPr>
        <p:spPr>
          <a:xfrm rot="5400000">
            <a:off x="2312415" y="453725"/>
            <a:ext cx="1114425" cy="409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Šipka: doprava 12">
            <a:extLst>
              <a:ext uri="{FF2B5EF4-FFF2-40B4-BE49-F238E27FC236}">
                <a16:creationId xmlns:a16="http://schemas.microsoft.com/office/drawing/2014/main" id="{78C1B358-4DF0-44DF-A418-814149841543}"/>
              </a:ext>
            </a:extLst>
          </p:cNvPr>
          <p:cNvSpPr/>
          <p:nvPr/>
        </p:nvSpPr>
        <p:spPr>
          <a:xfrm rot="5400000">
            <a:off x="9827150" y="453725"/>
            <a:ext cx="1114425" cy="409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041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4A0F5F-79E1-44FF-9311-21663D928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6530" y="2290713"/>
            <a:ext cx="7390702" cy="817775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 fontScale="90000"/>
          </a:bodyPr>
          <a:lstStyle/>
          <a:p>
            <a:r>
              <a:rPr lang="cs-CZ" b="1" dirty="0">
                <a:latin typeface="Cooper Black" panose="0208090404030B020404" pitchFamily="18" charset="0"/>
              </a:rPr>
              <a:t>KONEC</a:t>
            </a:r>
          </a:p>
        </p:txBody>
      </p:sp>
    </p:spTree>
    <p:extLst>
      <p:ext uri="{BB962C8B-B14F-4D97-AF65-F5344CB8AC3E}">
        <p14:creationId xmlns:p14="http://schemas.microsoft.com/office/powerpoint/2010/main" val="2449542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řidlice">
  <a:themeElements>
    <a:clrScheme name="Břidlic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Břidlic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řidlic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CD4CAE10A6A034893D65A21A541EA1F" ma:contentTypeVersion="3" ma:contentTypeDescription="Vytvoří nový dokument" ma:contentTypeScope="" ma:versionID="9c6703288ff117adf13be92a547b71d1">
  <xsd:schema xmlns:xsd="http://www.w3.org/2001/XMLSchema" xmlns:xs="http://www.w3.org/2001/XMLSchema" xmlns:p="http://schemas.microsoft.com/office/2006/metadata/properties" xmlns:ns2="2b987d77-f99b-4dfb-b37f-5d6a96617daa" targetNamespace="http://schemas.microsoft.com/office/2006/metadata/properties" ma:root="true" ma:fieldsID="b8f1cd6be3a71d63b672de0a0e9b9ac5" ns2:_="">
    <xsd:import namespace="2b987d77-f99b-4dfb-b37f-5d6a96617daa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987d77-f99b-4dfb-b37f-5d6a96617daa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2b987d77-f99b-4dfb-b37f-5d6a96617daa" xsi:nil="true"/>
  </documentManagement>
</p:properties>
</file>

<file path=customXml/itemProps1.xml><?xml version="1.0" encoding="utf-8"?>
<ds:datastoreItem xmlns:ds="http://schemas.openxmlformats.org/officeDocument/2006/customXml" ds:itemID="{089BA4A3-F5E4-45B0-A9CB-B6C4E2FAEEC2}"/>
</file>

<file path=customXml/itemProps2.xml><?xml version="1.0" encoding="utf-8"?>
<ds:datastoreItem xmlns:ds="http://schemas.openxmlformats.org/officeDocument/2006/customXml" ds:itemID="{2865B6AB-99D9-4B5B-BF5E-84C62D1D528F}"/>
</file>

<file path=customXml/itemProps3.xml><?xml version="1.0" encoding="utf-8"?>
<ds:datastoreItem xmlns:ds="http://schemas.openxmlformats.org/officeDocument/2006/customXml" ds:itemID="{53F32F64-14F8-45E3-9531-F2E327871865}"/>
</file>

<file path=docProps/app.xml><?xml version="1.0" encoding="utf-8"?>
<Properties xmlns="http://schemas.openxmlformats.org/officeDocument/2006/extended-properties" xmlns:vt="http://schemas.openxmlformats.org/officeDocument/2006/docPropsVTypes">
  <Template>Břidlice</Template>
  <TotalTime>109</TotalTime>
  <Words>14</Words>
  <Application>Microsoft Office PowerPoint</Application>
  <PresentationFormat>Širokoúhlá obrazovka</PresentationFormat>
  <Paragraphs>10</Paragraphs>
  <Slides>7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3" baseType="lpstr">
      <vt:lpstr>Arial Black</vt:lpstr>
      <vt:lpstr>Calibri</vt:lpstr>
      <vt:lpstr>Calisto MT</vt:lpstr>
      <vt:lpstr>Cooper Black</vt:lpstr>
      <vt:lpstr>Wingdings 2</vt:lpstr>
      <vt:lpstr>Břidlice</vt:lpstr>
      <vt:lpstr>TABULKOVÝ KALKULÁTOR II</vt:lpstr>
      <vt:lpstr>KONTINGENČNÍ TABULKA</vt:lpstr>
      <vt:lpstr>SOUHRNY</vt:lpstr>
      <vt:lpstr>FILTRY</vt:lpstr>
      <vt:lpstr>FILTR UPŘESNIT</vt:lpstr>
      <vt:lpstr>MAKRA</vt:lpstr>
      <vt:lpstr>KONEC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TABULKOVÝ KALKULÁTOR II</dc:title>
  <dc:creator>Rudolf Doležal</dc:creator>
  <cp:lastModifiedBy>Rudolf Doležal</cp:lastModifiedBy>
  <cp:revision>11</cp:revision>
  <dcterms:created xsi:type="dcterms:W3CDTF">2021-02-14T16:09:09Z</dcterms:created>
  <dcterms:modified xsi:type="dcterms:W3CDTF">2021-02-15T09:38:43Z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0x0101001CD4CAE10A6A034893D65A21A541EA1F</vt:lpwstr>
  </property>
</Properties>
</file>