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92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42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127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448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9394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074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414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273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90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624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640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0C3D45-94A7-4A69-9020-7F3454382731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E7F8A2C6-1844-410A-94F3-6CF779B33D0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812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CC47EF-F700-4928-88F1-0792508F6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/>
              <a:t>Tabulková kalkulátor II.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6CC98CE-2C94-44EF-A95B-B85548917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Rod Tomáš, Petr Matoušů</a:t>
            </a:r>
          </a:p>
        </p:txBody>
      </p:sp>
    </p:spTree>
    <p:extLst>
      <p:ext uri="{BB962C8B-B14F-4D97-AF65-F5344CB8AC3E}">
        <p14:creationId xmlns:p14="http://schemas.microsoft.com/office/powerpoint/2010/main" val="19184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FABA01-03C3-4997-975C-A7B551F8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FBE11-34A1-4CA0-B777-7BBBD4F0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Používaný software: </a:t>
            </a:r>
            <a:r>
              <a:rPr lang="it-IT" dirty="0"/>
              <a:t> Microsoft Excel, OpenOffice Calc, LibreOffice,</a:t>
            </a:r>
            <a:r>
              <a:rPr lang="cs-CZ" dirty="0"/>
              <a:t> atd..</a:t>
            </a:r>
          </a:p>
          <a:p>
            <a:r>
              <a:rPr lang="cs-CZ" dirty="0"/>
              <a:t>Funkce se dělí: Datum a čas (DATUM, DENTYDNE, DNES)</a:t>
            </a:r>
          </a:p>
          <a:p>
            <a:r>
              <a:rPr lang="cs-CZ" dirty="0"/>
              <a:t>                          Logické (A, KDYŽ, NEBO) </a:t>
            </a:r>
          </a:p>
          <a:p>
            <a:r>
              <a:rPr lang="cs-CZ" dirty="0"/>
              <a:t>                          Matematické (ZAOKROUHLIT, SUMA) </a:t>
            </a:r>
          </a:p>
          <a:p>
            <a:r>
              <a:rPr lang="cs-CZ" dirty="0"/>
              <a:t>                          Text (ČÁST, HODNOTA.NA.TEXT)</a:t>
            </a:r>
          </a:p>
          <a:p>
            <a:r>
              <a:rPr lang="cs-CZ" dirty="0"/>
              <a:t>                          Vyhledávací (VYHLEDAT)</a:t>
            </a:r>
          </a:p>
          <a:p>
            <a:r>
              <a:rPr lang="cs-CZ" dirty="0"/>
              <a:t>                          Databáze, Finanční, Informační, Kompatibilita, Statické </a:t>
            </a:r>
          </a:p>
        </p:txBody>
      </p:sp>
    </p:spTree>
    <p:extLst>
      <p:ext uri="{BB962C8B-B14F-4D97-AF65-F5344CB8AC3E}">
        <p14:creationId xmlns:p14="http://schemas.microsoft.com/office/powerpoint/2010/main" val="2912669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38DBF-D3B6-4F62-AD0B-B54A2E63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06DC38-B368-4C92-ADC7-A4514BB5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Lze naimportovat z databází, souborů či z webu</a:t>
            </a:r>
          </a:p>
          <a:p>
            <a:r>
              <a:rPr lang="cs-CZ" dirty="0"/>
              <a:t>Nedílná součást analýzy dat je řazení</a:t>
            </a:r>
          </a:p>
          <a:p>
            <a:r>
              <a:rPr lang="cs-CZ" dirty="0"/>
              <a:t> Lze seřadit takto: Seřazení textu – od A do Z a naopak</a:t>
            </a:r>
          </a:p>
          <a:p>
            <a:pPr marL="0" indent="0">
              <a:buNone/>
            </a:pPr>
            <a:r>
              <a:rPr lang="cs-CZ" dirty="0"/>
              <a:t>                                  Seřazení čísel – od nejnižšího po nejvyšší</a:t>
            </a:r>
          </a:p>
          <a:p>
            <a:pPr marL="0" indent="0">
              <a:buNone/>
            </a:pPr>
            <a:r>
              <a:rPr lang="cs-CZ" dirty="0"/>
              <a:t>                                  Seřazení podle data – od nejnovějšího po nejstarší </a:t>
            </a:r>
          </a:p>
          <a:p>
            <a:pPr marL="0" indent="0">
              <a:buNone/>
            </a:pPr>
            <a:r>
              <a:rPr lang="cs-CZ" dirty="0"/>
              <a:t>                                  Vlastní řazení – barvy buněk, barva písma, ikony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09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5E16F-69ED-410B-BE67-4060AEE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1C6C10-60C2-4B4B-9888-4C2075BD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Rychlý a snadný způsob vyhledávání</a:t>
            </a:r>
          </a:p>
          <a:p>
            <a:r>
              <a:rPr lang="cs-CZ" dirty="0"/>
              <a:t>Práce s podmnožinou dat</a:t>
            </a:r>
          </a:p>
          <a:p>
            <a:r>
              <a:rPr lang="cs-CZ" dirty="0"/>
              <a:t>Po filtrování se zobrazí řádky, splňující kritéria</a:t>
            </a:r>
          </a:p>
          <a:p>
            <a:r>
              <a:rPr lang="cs-CZ" dirty="0"/>
              <a:t>Zbylé řádky jsou skryty</a:t>
            </a:r>
          </a:p>
        </p:txBody>
      </p:sp>
      <p:pic>
        <p:nvPicPr>
          <p:cNvPr id="1026" name="Picture 2" descr="Image result for filtrování">
            <a:extLst>
              <a:ext uri="{FF2B5EF4-FFF2-40B4-BE49-F238E27FC236}">
                <a16:creationId xmlns:a16="http://schemas.microsoft.com/office/drawing/2014/main" id="{D11FDA21-47BD-4661-947D-AF5004F20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12" y="2195639"/>
            <a:ext cx="3906132" cy="445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710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359EE9-4878-4B74-AAE9-15B9B2D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Souhrny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1E0690-6BEA-4E8A-8D5C-284F6E915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572" y="1377813"/>
            <a:ext cx="8595360" cy="4351337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  Tabulku lze zpřehlednit a doplnit o součty sloupců</a:t>
            </a:r>
          </a:p>
          <a:p>
            <a:r>
              <a:rPr lang="cs-CZ" dirty="0"/>
              <a:t>  Součty budou provedeny v dalším sloupci</a:t>
            </a:r>
          </a:p>
          <a:p>
            <a:r>
              <a:rPr lang="cs-CZ" dirty="0"/>
              <a:t>  Místo souhrnu lze použít např. kont. Tabulku nebo VBA</a:t>
            </a:r>
          </a:p>
        </p:txBody>
      </p:sp>
      <p:pic>
        <p:nvPicPr>
          <p:cNvPr id="2050" name="Picture 2" descr="Image result for souhrny">
            <a:extLst>
              <a:ext uri="{FF2B5EF4-FFF2-40B4-BE49-F238E27FC236}">
                <a16:creationId xmlns:a16="http://schemas.microsoft.com/office/drawing/2014/main" id="{3DB22059-28C3-4C53-ADC6-3808A3A4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69" y="3209840"/>
            <a:ext cx="4005726" cy="35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5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9C9489-7D11-4E9D-A9CD-AD86D83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Kontingenční tabulka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440B8FB-B4F4-40CD-B456-A9942603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Můžeme : analyzovat data</a:t>
            </a:r>
          </a:p>
          <a:p>
            <a:r>
              <a:rPr lang="cs-CZ" dirty="0"/>
              <a:t>                  provádět souhrny</a:t>
            </a:r>
          </a:p>
          <a:p>
            <a:r>
              <a:rPr lang="cs-CZ" dirty="0"/>
              <a:t>                  třídit</a:t>
            </a:r>
          </a:p>
          <a:p>
            <a:r>
              <a:rPr lang="cs-CZ" dirty="0"/>
              <a:t>                  dělat výpočty</a:t>
            </a:r>
          </a:p>
          <a:p>
            <a:r>
              <a:rPr lang="cs-CZ" dirty="0"/>
              <a:t>                  tvořit kont. grafy</a:t>
            </a:r>
          </a:p>
          <a:p>
            <a:r>
              <a:rPr lang="cs-CZ" dirty="0"/>
              <a:t>Výhoda je v přehlednosti a pochopitelnosti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263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F14F1C-5AFB-4991-9090-A6EA42567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68AEA0E-A7C5-44CC-8B09-87DFF405F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u="sng" dirty="0"/>
              <a:t>Kombinované grafy </a:t>
            </a:r>
          </a:p>
          <a:p>
            <a:r>
              <a:rPr lang="cs-CZ" dirty="0"/>
              <a:t>obsahují minimálně dva grafy a mohou být různě kombinované</a:t>
            </a:r>
          </a:p>
          <a:p>
            <a:r>
              <a:rPr lang="cs-CZ" sz="2400" u="sng" dirty="0"/>
              <a:t>Relativní adresování</a:t>
            </a:r>
          </a:p>
          <a:p>
            <a:r>
              <a:rPr lang="cs-CZ" dirty="0"/>
              <a:t>Běžné adresování v excelu, např =C4*F4, jedna se  o </a:t>
            </a:r>
            <a:r>
              <a:rPr lang="cs-CZ" dirty="0" err="1"/>
              <a:t>relat</a:t>
            </a:r>
            <a:r>
              <a:rPr lang="cs-CZ" dirty="0"/>
              <a:t>. Adresování</a:t>
            </a:r>
          </a:p>
          <a:p>
            <a:r>
              <a:rPr lang="cs-CZ" dirty="0"/>
              <a:t>Nejprve napíšeme název sloupce a pak bez mezery číslo řádku</a:t>
            </a:r>
          </a:p>
          <a:p>
            <a:r>
              <a:rPr lang="cs-CZ" sz="2400" u="sng" dirty="0"/>
              <a:t>Absolutní adresování</a:t>
            </a:r>
          </a:p>
          <a:p>
            <a:r>
              <a:rPr lang="cs-CZ" dirty="0"/>
              <a:t>Definuje možnost automatické změny</a:t>
            </a:r>
          </a:p>
          <a:p>
            <a:r>
              <a:rPr lang="cs-CZ" dirty="0"/>
              <a:t>Spočívá v přidání znaku $ před prvek, který potřebujeme adresovat</a:t>
            </a:r>
          </a:p>
        </p:txBody>
      </p:sp>
    </p:spTree>
    <p:extLst>
      <p:ext uri="{BB962C8B-B14F-4D97-AF65-F5344CB8AC3E}">
        <p14:creationId xmlns:p14="http://schemas.microsoft.com/office/powerpoint/2010/main" val="1936229697"/>
      </p:ext>
    </p:extLst>
  </p:cSld>
  <p:clrMapOvr>
    <a:masterClrMapping/>
  </p:clrMapOvr>
</p:sld>
</file>

<file path=ppt/theme/theme1.xml><?xml version="1.0" encoding="utf-8"?>
<a:theme xmlns:a="http://schemas.openxmlformats.org/drawingml/2006/main" name="Pohled">
  <a:themeElements>
    <a:clrScheme name="Pohled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Pohled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ohled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Pohled</Template>
  <TotalTime>19</TotalTime>
  <Words>269</Words>
  <Application>Microsoft Office PowerPoint</Application>
  <PresentationFormat>Širokoúhlá obrazovka</PresentationFormat>
  <Paragraphs>41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Pohled</vt:lpstr>
      <vt:lpstr>Tabulková kalkulátor II.</vt:lpstr>
      <vt:lpstr>Prezentace aplikace PowerPoint</vt:lpstr>
      <vt:lpstr>Data</vt:lpstr>
      <vt:lpstr>Filtrování</vt:lpstr>
      <vt:lpstr>Souhrny</vt:lpstr>
      <vt:lpstr>Kontingenční tabulka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Tabulková kalkulátor II.</dc:title>
  <dc:creator>Tomáš Rod</dc:creator>
  <cp:lastModifiedBy>Tomáš Rod</cp:lastModifiedBy>
  <cp:revision>3</cp:revision>
  <dcterms:created xsi:type="dcterms:W3CDTF">2020-03-25T14:20:31Z</dcterms:created>
  <dcterms:modified xsi:type="dcterms:W3CDTF">2020-03-25T14:39:50Z</dcterms:modified>
</cp:coreProperties>
</file>