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Soubory v C#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David Horák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7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 </a:t>
            </a:r>
            <a:r>
              <a:rPr lang="cs-CZ" dirty="0" err="1" smtClean="0"/>
              <a:t>StreamReaderu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23" y="2110399"/>
            <a:ext cx="7858125" cy="2971800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77" y="2110399"/>
            <a:ext cx="3788268" cy="28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FileStream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cs-CZ" dirty="0" smtClean="0"/>
              <a:t>Umožňuje čtení i zápis do souboru ve formě bytů</a:t>
            </a:r>
          </a:p>
          <a:p>
            <a:pPr>
              <a:spcBef>
                <a:spcPts val="1200"/>
              </a:spcBef>
            </a:pPr>
            <a:r>
              <a:rPr lang="cs-CZ" dirty="0" smtClean="0"/>
              <a:t>Utváří objekt</a:t>
            </a:r>
          </a:p>
          <a:p>
            <a:pPr>
              <a:spcBef>
                <a:spcPts val="1200"/>
              </a:spcBef>
            </a:pPr>
            <a:r>
              <a:rPr lang="cs-CZ" dirty="0" smtClean="0"/>
              <a:t>Konstruktor: </a:t>
            </a:r>
            <a:r>
              <a:rPr lang="cs-CZ" dirty="0" err="1" smtClean="0"/>
              <a:t>FileStream</a:t>
            </a:r>
            <a:r>
              <a:rPr lang="cs-CZ" dirty="0" smtClean="0"/>
              <a:t>(</a:t>
            </a:r>
            <a:r>
              <a:rPr lang="cs-CZ" dirty="0" err="1" smtClean="0"/>
              <a:t>string</a:t>
            </a:r>
            <a:r>
              <a:rPr lang="cs-CZ" dirty="0" smtClean="0"/>
              <a:t>, </a:t>
            </a:r>
            <a:r>
              <a:rPr lang="cs-CZ" dirty="0" err="1" smtClean="0"/>
              <a:t>FileMode</a:t>
            </a:r>
            <a:r>
              <a:rPr lang="cs-CZ" dirty="0" smtClean="0"/>
              <a:t>, </a:t>
            </a:r>
            <a:r>
              <a:rPr lang="cs-CZ" dirty="0" err="1" smtClean="0"/>
              <a:t>FileAccess</a:t>
            </a:r>
            <a:r>
              <a:rPr lang="cs-CZ" dirty="0" smtClean="0"/>
              <a:t>, </a:t>
            </a:r>
            <a:r>
              <a:rPr lang="cs-CZ" dirty="0" err="1" smtClean="0"/>
              <a:t>FileShare</a:t>
            </a:r>
            <a:r>
              <a:rPr lang="cs-CZ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cs-CZ" dirty="0" smtClean="0"/>
              <a:t>Opět má i přetížení, povinné jsou však jenom první dva argumenty</a:t>
            </a:r>
          </a:p>
          <a:p>
            <a:pPr lvl="1">
              <a:spcBef>
                <a:spcPts val="1200"/>
              </a:spcBef>
            </a:pPr>
            <a:r>
              <a:rPr lang="cs-CZ" dirty="0" err="1" smtClean="0"/>
              <a:t>String</a:t>
            </a:r>
            <a:r>
              <a:rPr lang="cs-CZ" dirty="0" smtClean="0"/>
              <a:t> je cesta, o zbytku později</a:t>
            </a:r>
          </a:p>
          <a:p>
            <a:pPr>
              <a:spcBef>
                <a:spcPts val="1200"/>
              </a:spcBef>
            </a:pPr>
            <a:r>
              <a:rPr lang="cs-CZ" dirty="0" smtClean="0"/>
              <a:t>Při vytvoření objektu je výchozí chování uzamknout buď úplně (Zápis) nebo pouze pro čtení (Čtení). </a:t>
            </a:r>
            <a:r>
              <a:rPr lang="cs-CZ" dirty="0" err="1" smtClean="0"/>
              <a:t>FileShare</a:t>
            </a:r>
            <a:r>
              <a:rPr lang="cs-CZ" dirty="0" smtClean="0"/>
              <a:t> však toto dokáže změnit</a:t>
            </a:r>
          </a:p>
        </p:txBody>
      </p:sp>
    </p:spTree>
    <p:extLst>
      <p:ext uri="{BB962C8B-B14F-4D97-AF65-F5344CB8AC3E}">
        <p14:creationId xmlns:p14="http://schemas.microsoft.com/office/powerpoint/2010/main" val="8826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FileStream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38397"/>
          </a:xfrm>
        </p:spPr>
        <p:txBody>
          <a:bodyPr/>
          <a:lstStyle/>
          <a:p>
            <a:r>
              <a:rPr lang="cs-CZ" dirty="0" smtClean="0"/>
              <a:t>Argumenty </a:t>
            </a:r>
            <a:r>
              <a:rPr lang="cs-CZ" dirty="0" err="1" smtClean="0"/>
              <a:t>konstrkutoru</a:t>
            </a:r>
            <a:endParaRPr lang="cs-CZ" dirty="0" smtClean="0"/>
          </a:p>
          <a:p>
            <a:pPr lvl="1"/>
            <a:r>
              <a:rPr lang="cs-CZ" dirty="0" err="1" smtClean="0"/>
              <a:t>FileMode</a:t>
            </a:r>
            <a:r>
              <a:rPr lang="cs-CZ" dirty="0" smtClean="0"/>
              <a:t> – specifikuje režim souboru</a:t>
            </a:r>
          </a:p>
          <a:p>
            <a:pPr lvl="2"/>
            <a:r>
              <a:rPr lang="cs-CZ" dirty="0" smtClean="0"/>
              <a:t>Hlavními hodnotami jsou Open, </a:t>
            </a:r>
            <a:r>
              <a:rPr lang="cs-CZ" dirty="0" err="1" smtClean="0"/>
              <a:t>Create</a:t>
            </a:r>
            <a:r>
              <a:rPr lang="cs-CZ" dirty="0" smtClean="0"/>
              <a:t>, </a:t>
            </a:r>
            <a:r>
              <a:rPr lang="cs-CZ" dirty="0" err="1" smtClean="0"/>
              <a:t>OpenOrCreate</a:t>
            </a:r>
            <a:endParaRPr lang="cs-CZ" dirty="0" smtClean="0"/>
          </a:p>
          <a:p>
            <a:pPr lvl="2"/>
            <a:r>
              <a:rPr lang="cs-CZ" dirty="0" smtClean="0"/>
              <a:t>Pokud specifikujeme pouze </a:t>
            </a:r>
            <a:r>
              <a:rPr lang="cs-CZ" dirty="0" err="1" smtClean="0"/>
              <a:t>FileMode</a:t>
            </a:r>
            <a:r>
              <a:rPr lang="cs-CZ" dirty="0" smtClean="0"/>
              <a:t> tak se hodnoty zbytku nastaví implicitně vyjma případu </a:t>
            </a:r>
            <a:r>
              <a:rPr lang="cs-CZ" dirty="0" err="1" smtClean="0"/>
              <a:t>OpenOrCreate</a:t>
            </a:r>
            <a:r>
              <a:rPr lang="cs-CZ" dirty="0" smtClean="0"/>
              <a:t>, zde musíme nastavit </a:t>
            </a:r>
            <a:r>
              <a:rPr lang="cs-CZ" dirty="0" err="1" smtClean="0"/>
              <a:t>FileAccess</a:t>
            </a:r>
            <a:r>
              <a:rPr lang="cs-CZ" dirty="0" smtClean="0"/>
              <a:t> explicitně vždy</a:t>
            </a:r>
          </a:p>
          <a:p>
            <a:pPr lvl="2"/>
            <a:r>
              <a:rPr lang="cs-CZ" dirty="0" smtClean="0"/>
              <a:t>Pokud soubor již existuje </a:t>
            </a:r>
            <a:r>
              <a:rPr lang="cs-CZ" dirty="0" err="1" smtClean="0"/>
              <a:t>Create</a:t>
            </a:r>
            <a:r>
              <a:rPr lang="cs-CZ" dirty="0" smtClean="0"/>
              <a:t> jej přepíše</a:t>
            </a:r>
          </a:p>
          <a:p>
            <a:pPr lvl="1"/>
            <a:r>
              <a:rPr lang="cs-CZ" dirty="0" err="1" smtClean="0"/>
              <a:t>FileAccess</a:t>
            </a:r>
            <a:r>
              <a:rPr lang="cs-CZ" dirty="0" smtClean="0"/>
              <a:t> – specifikuje přístup k souboru</a:t>
            </a:r>
          </a:p>
          <a:p>
            <a:pPr lvl="2"/>
            <a:r>
              <a:rPr lang="cs-CZ" dirty="0" smtClean="0"/>
              <a:t>Hodnotami jsou </a:t>
            </a:r>
            <a:r>
              <a:rPr lang="cs-CZ" dirty="0" err="1" smtClean="0"/>
              <a:t>Read</a:t>
            </a:r>
            <a:r>
              <a:rPr lang="cs-CZ" dirty="0" smtClean="0"/>
              <a:t>, </a:t>
            </a:r>
            <a:r>
              <a:rPr lang="cs-CZ" dirty="0" err="1" smtClean="0"/>
              <a:t>Write</a:t>
            </a:r>
            <a:r>
              <a:rPr lang="cs-CZ" dirty="0" smtClean="0"/>
              <a:t>, </a:t>
            </a:r>
            <a:r>
              <a:rPr lang="cs-CZ" dirty="0" err="1" smtClean="0"/>
              <a:t>ReadWrite</a:t>
            </a:r>
            <a:endParaRPr lang="cs-CZ" dirty="0" smtClean="0"/>
          </a:p>
          <a:p>
            <a:pPr lvl="2"/>
            <a:r>
              <a:rPr lang="cs-CZ" dirty="0" smtClean="0"/>
              <a:t>Pokud vynecháme tak při režimu Open je </a:t>
            </a:r>
            <a:r>
              <a:rPr lang="cs-CZ" dirty="0" err="1" smtClean="0"/>
              <a:t>implictiní</a:t>
            </a:r>
            <a:r>
              <a:rPr lang="cs-CZ" dirty="0" smtClean="0"/>
              <a:t> nastavení </a:t>
            </a:r>
            <a:r>
              <a:rPr lang="cs-CZ" dirty="0" err="1" smtClean="0"/>
              <a:t>Read</a:t>
            </a:r>
            <a:r>
              <a:rPr lang="cs-CZ" dirty="0" smtClean="0"/>
              <a:t> a při </a:t>
            </a:r>
            <a:r>
              <a:rPr lang="cs-CZ" dirty="0" err="1"/>
              <a:t>C</a:t>
            </a:r>
            <a:r>
              <a:rPr lang="cs-CZ" dirty="0" err="1" smtClean="0"/>
              <a:t>reate</a:t>
            </a:r>
            <a:r>
              <a:rPr lang="cs-CZ" dirty="0" smtClean="0"/>
              <a:t> </a:t>
            </a:r>
            <a:r>
              <a:rPr lang="cs-CZ" dirty="0" err="1"/>
              <a:t>W</a:t>
            </a:r>
            <a:r>
              <a:rPr lang="cs-CZ" dirty="0" err="1" smtClean="0"/>
              <a:t>rite</a:t>
            </a:r>
            <a:endParaRPr lang="cs-CZ" dirty="0" smtClean="0"/>
          </a:p>
          <a:p>
            <a:pPr lvl="2"/>
            <a:r>
              <a:rPr lang="cs-CZ" dirty="0" smtClean="0"/>
              <a:t>Při režimu </a:t>
            </a:r>
            <a:r>
              <a:rPr lang="cs-CZ" dirty="0" err="1" smtClean="0"/>
              <a:t>Create</a:t>
            </a:r>
            <a:r>
              <a:rPr lang="cs-CZ" dirty="0" smtClean="0"/>
              <a:t> nelze použít </a:t>
            </a:r>
            <a:r>
              <a:rPr lang="cs-CZ" dirty="0" err="1" smtClean="0"/>
              <a:t>Read</a:t>
            </a:r>
            <a:endParaRPr lang="cs-CZ" dirty="0" smtClean="0"/>
          </a:p>
          <a:p>
            <a:pPr lvl="1"/>
            <a:r>
              <a:rPr lang="cs-CZ" dirty="0" err="1" smtClean="0"/>
              <a:t>FileShare</a:t>
            </a:r>
            <a:r>
              <a:rPr lang="cs-CZ" dirty="0" smtClean="0"/>
              <a:t> – specifikuje přístup k souboru pro ostatní instance a procesy</a:t>
            </a:r>
          </a:p>
          <a:p>
            <a:pPr lvl="2"/>
            <a:r>
              <a:rPr lang="cs-CZ" dirty="0" smtClean="0"/>
              <a:t>Hodnotami jsou </a:t>
            </a:r>
            <a:r>
              <a:rPr lang="cs-CZ" dirty="0" err="1" smtClean="0"/>
              <a:t>None</a:t>
            </a:r>
            <a:r>
              <a:rPr lang="cs-CZ" dirty="0" smtClean="0"/>
              <a:t>, </a:t>
            </a:r>
            <a:r>
              <a:rPr lang="cs-CZ" dirty="0" err="1" smtClean="0"/>
              <a:t>Read</a:t>
            </a:r>
            <a:r>
              <a:rPr lang="cs-CZ" dirty="0" smtClean="0"/>
              <a:t>, </a:t>
            </a:r>
            <a:r>
              <a:rPr lang="cs-CZ" dirty="0" err="1" smtClean="0"/>
              <a:t>Write</a:t>
            </a:r>
            <a:r>
              <a:rPr lang="cs-CZ" dirty="0" smtClean="0"/>
              <a:t>, </a:t>
            </a:r>
            <a:r>
              <a:rPr lang="cs-CZ" dirty="0" err="1" smtClean="0"/>
              <a:t>ReadWrite</a:t>
            </a:r>
            <a:r>
              <a:rPr lang="cs-CZ" dirty="0" smtClean="0"/>
              <a:t>, </a:t>
            </a:r>
            <a:r>
              <a:rPr lang="cs-CZ" dirty="0" err="1" smtClean="0"/>
              <a:t>Delete</a:t>
            </a:r>
            <a:endParaRPr lang="cs-CZ" dirty="0" smtClean="0"/>
          </a:p>
          <a:p>
            <a:pPr lvl="2"/>
            <a:r>
              <a:rPr lang="cs-CZ" dirty="0" smtClean="0"/>
              <a:t>Implicitně podle přístupu instance </a:t>
            </a:r>
            <a:r>
              <a:rPr lang="cs-CZ" dirty="0" err="1" smtClean="0"/>
              <a:t>Read-Read</a:t>
            </a:r>
            <a:r>
              <a:rPr lang="cs-CZ" dirty="0" smtClean="0"/>
              <a:t>, </a:t>
            </a:r>
            <a:r>
              <a:rPr lang="cs-CZ" dirty="0" err="1" smtClean="0"/>
              <a:t>Write</a:t>
            </a:r>
            <a:r>
              <a:rPr lang="cs-CZ" dirty="0" smtClean="0"/>
              <a:t>/</a:t>
            </a:r>
            <a:r>
              <a:rPr lang="cs-CZ" dirty="0" err="1" smtClean="0"/>
              <a:t>ReadWrite-None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90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Filestream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47104"/>
          </a:xfrm>
        </p:spPr>
        <p:txBody>
          <a:bodyPr/>
          <a:lstStyle/>
          <a:p>
            <a:r>
              <a:rPr lang="cs-CZ" dirty="0" smtClean="0"/>
              <a:t>Hlavní metoda pro zápis</a:t>
            </a:r>
          </a:p>
          <a:p>
            <a:pPr lvl="1"/>
            <a:r>
              <a:rPr lang="cs-CZ" dirty="0" err="1" smtClean="0"/>
              <a:t>Write</a:t>
            </a:r>
            <a:r>
              <a:rPr lang="cs-CZ" dirty="0" smtClean="0"/>
              <a:t>(byte[], </a:t>
            </a:r>
            <a:r>
              <a:rPr lang="cs-CZ" dirty="0" err="1" smtClean="0"/>
              <a:t>int</a:t>
            </a:r>
            <a:r>
              <a:rPr lang="cs-CZ" dirty="0" smtClean="0"/>
              <a:t>, </a:t>
            </a:r>
            <a:r>
              <a:rPr lang="cs-CZ" dirty="0" err="1" smtClean="0"/>
              <a:t>int</a:t>
            </a:r>
            <a:r>
              <a:rPr lang="cs-CZ" dirty="0" smtClean="0"/>
              <a:t>)</a:t>
            </a:r>
          </a:p>
          <a:p>
            <a:pPr lvl="2"/>
            <a:r>
              <a:rPr lang="cs-CZ" dirty="0" smtClean="0"/>
              <a:t>Pole jsou byty k zapsání, první </a:t>
            </a:r>
            <a:r>
              <a:rPr lang="cs-CZ" dirty="0" err="1" smtClean="0"/>
              <a:t>int</a:t>
            </a:r>
            <a:r>
              <a:rPr lang="cs-CZ" dirty="0" smtClean="0"/>
              <a:t> offset v poli, druhý </a:t>
            </a:r>
            <a:r>
              <a:rPr lang="cs-CZ" dirty="0" err="1" smtClean="0"/>
              <a:t>int</a:t>
            </a:r>
            <a:r>
              <a:rPr lang="cs-CZ" dirty="0" smtClean="0"/>
              <a:t> velikost </a:t>
            </a:r>
            <a:r>
              <a:rPr lang="cs-CZ" dirty="0" err="1" smtClean="0"/>
              <a:t>bufferu</a:t>
            </a:r>
            <a:endParaRPr lang="cs-CZ" dirty="0" smtClean="0"/>
          </a:p>
          <a:p>
            <a:r>
              <a:rPr lang="cs-CZ" dirty="0" smtClean="0"/>
              <a:t>Hlavní metoda pro čtení</a:t>
            </a:r>
          </a:p>
          <a:p>
            <a:pPr lvl="1"/>
            <a:r>
              <a:rPr lang="cs-CZ" dirty="0" err="1" smtClean="0"/>
              <a:t>Read</a:t>
            </a:r>
            <a:r>
              <a:rPr lang="cs-CZ" dirty="0" smtClean="0"/>
              <a:t>(byte[], </a:t>
            </a:r>
            <a:r>
              <a:rPr lang="cs-CZ" dirty="0" err="1" smtClean="0"/>
              <a:t>int</a:t>
            </a:r>
            <a:r>
              <a:rPr lang="cs-CZ" dirty="0" smtClean="0"/>
              <a:t>, </a:t>
            </a:r>
            <a:r>
              <a:rPr lang="cs-CZ" dirty="0" err="1" smtClean="0"/>
              <a:t>int</a:t>
            </a:r>
            <a:r>
              <a:rPr lang="cs-CZ" dirty="0" smtClean="0"/>
              <a:t>)</a:t>
            </a:r>
          </a:p>
          <a:p>
            <a:pPr lvl="2"/>
            <a:r>
              <a:rPr lang="cs-CZ" dirty="0" smtClean="0"/>
              <a:t>Pole se tentokrát plní byty, zbytek argumentů je stejný jako u zápisu</a:t>
            </a:r>
          </a:p>
          <a:p>
            <a:r>
              <a:rPr lang="cs-CZ" dirty="0" smtClean="0"/>
              <a:t>Další metody</a:t>
            </a:r>
          </a:p>
          <a:p>
            <a:pPr lvl="1"/>
            <a:r>
              <a:rPr lang="cs-CZ" dirty="0" err="1" smtClean="0"/>
              <a:t>Seek</a:t>
            </a:r>
            <a:r>
              <a:rPr lang="cs-CZ" dirty="0" smtClean="0"/>
              <a:t>(long, </a:t>
            </a:r>
            <a:r>
              <a:rPr lang="cs-CZ" dirty="0" err="1" smtClean="0"/>
              <a:t>SeekOrigin</a:t>
            </a:r>
            <a:r>
              <a:rPr lang="cs-CZ" dirty="0" smtClean="0"/>
              <a:t>) – nastaví pozici pro čtení/zápis</a:t>
            </a:r>
          </a:p>
          <a:p>
            <a:pPr lvl="2"/>
            <a:r>
              <a:rPr lang="cs-CZ" dirty="0" smtClean="0"/>
              <a:t>Long je offset od SO, </a:t>
            </a:r>
            <a:r>
              <a:rPr lang="cs-CZ" dirty="0" err="1" smtClean="0"/>
              <a:t>SeekOrigin</a:t>
            </a:r>
            <a:r>
              <a:rPr lang="cs-CZ" dirty="0" smtClean="0"/>
              <a:t> nabývá hodnot </a:t>
            </a:r>
            <a:r>
              <a:rPr lang="cs-CZ" dirty="0" err="1" smtClean="0"/>
              <a:t>Begin</a:t>
            </a:r>
            <a:r>
              <a:rPr lang="cs-CZ" dirty="0" smtClean="0"/>
              <a:t>, </a:t>
            </a:r>
            <a:r>
              <a:rPr lang="cs-CZ" dirty="0" err="1" smtClean="0"/>
              <a:t>Current</a:t>
            </a:r>
            <a:r>
              <a:rPr lang="cs-CZ" dirty="0" smtClean="0"/>
              <a:t>, End</a:t>
            </a:r>
          </a:p>
          <a:p>
            <a:pPr lvl="1"/>
            <a:r>
              <a:rPr lang="cs-CZ" dirty="0" err="1" smtClean="0"/>
              <a:t>Close</a:t>
            </a:r>
            <a:r>
              <a:rPr lang="cs-CZ" dirty="0" smtClean="0"/>
              <a:t>() – uzavře </a:t>
            </a:r>
            <a:r>
              <a:rPr lang="cs-CZ" dirty="0" err="1" smtClean="0"/>
              <a:t>stream</a:t>
            </a:r>
            <a:r>
              <a:rPr lang="cs-CZ" dirty="0" smtClean="0"/>
              <a:t> a uvolní soubor</a:t>
            </a:r>
          </a:p>
          <a:p>
            <a:pPr lvl="1"/>
            <a:r>
              <a:rPr lang="cs-CZ" dirty="0" smtClean="0"/>
              <a:t>Flush() – zapíše data z vnitřního </a:t>
            </a:r>
            <a:r>
              <a:rPr lang="cs-CZ" dirty="0" err="1" smtClean="0"/>
              <a:t>bufferu</a:t>
            </a:r>
            <a:r>
              <a:rPr lang="cs-CZ" dirty="0" smtClean="0"/>
              <a:t> na disk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21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 </a:t>
            </a:r>
            <a:r>
              <a:rPr lang="cs-CZ" dirty="0" err="1" smtClean="0"/>
              <a:t>FileStreamu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9" y="2066834"/>
            <a:ext cx="6886883" cy="3598863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91" y="2066834"/>
            <a:ext cx="38004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Jmenný prostor System.IO nám umožňuje, jednoduchou ale dostatečně podrobnou práci se soubory</a:t>
            </a:r>
          </a:p>
          <a:p>
            <a:r>
              <a:rPr lang="cs-CZ" dirty="0" err="1" smtClean="0"/>
              <a:t>File</a:t>
            </a:r>
            <a:r>
              <a:rPr lang="cs-CZ" dirty="0" smtClean="0"/>
              <a:t> nám umožňuje základní operace se soubory</a:t>
            </a:r>
          </a:p>
          <a:p>
            <a:r>
              <a:rPr lang="cs-CZ" dirty="0" err="1" smtClean="0"/>
              <a:t>StreamWriter</a:t>
            </a:r>
            <a:r>
              <a:rPr lang="cs-CZ" dirty="0" smtClean="0"/>
              <a:t>/</a:t>
            </a:r>
            <a:r>
              <a:rPr lang="cs-CZ" dirty="0" err="1" smtClean="0"/>
              <a:t>Reader</a:t>
            </a:r>
            <a:r>
              <a:rPr lang="cs-CZ" dirty="0" smtClean="0"/>
              <a:t> se hodí na textové soubory a mají nízkou režii, avšak jsou více omezené a nehodí se na jiné typy souborů</a:t>
            </a:r>
          </a:p>
          <a:p>
            <a:r>
              <a:rPr lang="cs-CZ" dirty="0" err="1" smtClean="0"/>
              <a:t>FileStream</a:t>
            </a:r>
            <a:r>
              <a:rPr lang="cs-CZ" dirty="0" smtClean="0"/>
              <a:t> je více robustní, ale v případě textových souborů může být výrazně náročnější na režii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85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3344091" y="2838994"/>
            <a:ext cx="7994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800" dirty="0" smtClean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4475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 a System.IO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54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cs-CZ" sz="2200" dirty="0" smtClean="0"/>
              <a:t>V jazyce C# a prostředí .NET nabízí řadu objektů pro práci jak se soubory tak i adresáři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cs-CZ" sz="2200" dirty="0" smtClean="0"/>
              <a:t>Tyto </a:t>
            </a:r>
            <a:r>
              <a:rPr lang="cs-CZ" sz="2200" dirty="0" err="1" smtClean="0"/>
              <a:t>objetky</a:t>
            </a:r>
            <a:r>
              <a:rPr lang="cs-CZ" sz="2200" dirty="0" smtClean="0"/>
              <a:t> jsou seskupeny do jmenného prostoru System.IO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cs-CZ" sz="2200" dirty="0" smtClean="0"/>
              <a:t>Do objektů jsou zahrnuty třídy, ale i výjimky, události atd.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cs-CZ" sz="2200" dirty="0" smtClean="0"/>
              <a:t>Ze tříd máme k dispozici </a:t>
            </a:r>
            <a:r>
              <a:rPr lang="cs-CZ" sz="2200" dirty="0" err="1" smtClean="0"/>
              <a:t>mmj</a:t>
            </a:r>
            <a:r>
              <a:rPr lang="cs-CZ" sz="2200" dirty="0" smtClean="0"/>
              <a:t>. </a:t>
            </a:r>
            <a:r>
              <a:rPr lang="cs-CZ" sz="2200" dirty="0" err="1" smtClean="0"/>
              <a:t>File</a:t>
            </a:r>
            <a:r>
              <a:rPr lang="cs-CZ" sz="2200" dirty="0" smtClean="0"/>
              <a:t>, </a:t>
            </a:r>
            <a:r>
              <a:rPr lang="cs-CZ" sz="2200" dirty="0" err="1" smtClean="0"/>
              <a:t>StreamReader</a:t>
            </a:r>
            <a:r>
              <a:rPr lang="cs-CZ" sz="2200" dirty="0" smtClean="0"/>
              <a:t>, </a:t>
            </a:r>
            <a:r>
              <a:rPr lang="cs-CZ" sz="2200" dirty="0" err="1" smtClean="0"/>
              <a:t>StreamWriter</a:t>
            </a:r>
            <a:r>
              <a:rPr lang="cs-CZ" sz="2200" dirty="0" smtClean="0"/>
              <a:t> a </a:t>
            </a:r>
            <a:r>
              <a:rPr lang="cs-CZ" sz="2200" dirty="0" err="1" smtClean="0"/>
              <a:t>FileStream</a:t>
            </a:r>
            <a:endParaRPr lang="cs-CZ" sz="22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cs-CZ" sz="2200" dirty="0" smtClean="0"/>
              <a:t>!!! Pro užití těchto objektů je třeba přidat do zdroj. kódu </a:t>
            </a:r>
            <a:r>
              <a:rPr lang="cs-CZ" sz="22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using</a:t>
            </a:r>
            <a:r>
              <a:rPr lang="cs-CZ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System.IO</a:t>
            </a:r>
            <a:endParaRPr lang="cs-CZ" sz="2200" dirty="0"/>
          </a:p>
        </p:txBody>
      </p:sp>
    </p:spTree>
    <p:extLst>
      <p:ext uri="{BB962C8B-B14F-4D97-AF65-F5344CB8AC3E}">
        <p14:creationId xmlns:p14="http://schemas.microsoft.com/office/powerpoint/2010/main" val="36764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Třída </a:t>
            </a:r>
            <a:r>
              <a:rPr lang="cs-CZ" dirty="0" err="1" smtClean="0"/>
              <a:t>File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cs-CZ" dirty="0" smtClean="0"/>
              <a:t>Poskytuje metody pro základní manipulaci se soubory</a:t>
            </a:r>
          </a:p>
          <a:p>
            <a:pPr>
              <a:spcBef>
                <a:spcPts val="1200"/>
              </a:spcBef>
            </a:pPr>
            <a:r>
              <a:rPr lang="cs-CZ" dirty="0" smtClean="0"/>
              <a:t>To zahrnuje vytváření, kontrolu existence, mazání, přesun, kopírování i čtení a úprava atributů a práci s daty</a:t>
            </a:r>
          </a:p>
          <a:p>
            <a:pPr>
              <a:spcBef>
                <a:spcPts val="1200"/>
              </a:spcBef>
            </a:pPr>
            <a:r>
              <a:rPr lang="cs-CZ" dirty="0" smtClean="0"/>
              <a:t>Třída je statická</a:t>
            </a:r>
          </a:p>
          <a:p>
            <a:pPr lvl="2">
              <a:spcBef>
                <a:spcPts val="1200"/>
              </a:spcBef>
            </a:pPr>
            <a:endParaRPr lang="cs-CZ" dirty="0" smtClean="0"/>
          </a:p>
          <a:p>
            <a:pPr marL="0" indent="0">
              <a:spcBef>
                <a:spcPts val="1200"/>
              </a:spcBef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457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Příklady metod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cs-CZ" dirty="0" err="1" smtClean="0"/>
              <a:t>File.Create</a:t>
            </a:r>
            <a:r>
              <a:rPr lang="cs-CZ" dirty="0" smtClean="0"/>
              <a:t>(</a:t>
            </a:r>
            <a:r>
              <a:rPr lang="cs-CZ" dirty="0" err="1" smtClean="0"/>
              <a:t>string</a:t>
            </a:r>
            <a:r>
              <a:rPr lang="cs-CZ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cs-CZ" dirty="0" smtClean="0"/>
              <a:t>Pokud již soubor existuje tak ho přepíše</a:t>
            </a:r>
          </a:p>
          <a:p>
            <a:pPr>
              <a:spcBef>
                <a:spcPts val="1200"/>
              </a:spcBef>
            </a:pPr>
            <a:r>
              <a:rPr lang="cs-CZ" dirty="0" err="1" smtClean="0"/>
              <a:t>File.Exists</a:t>
            </a:r>
            <a:r>
              <a:rPr lang="cs-CZ" dirty="0" smtClean="0"/>
              <a:t>(</a:t>
            </a:r>
            <a:r>
              <a:rPr lang="cs-CZ" dirty="0" err="1" smtClean="0"/>
              <a:t>string</a:t>
            </a:r>
            <a:r>
              <a:rPr lang="cs-CZ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cs-CZ" dirty="0" err="1" smtClean="0"/>
              <a:t>File.Copy</a:t>
            </a:r>
            <a:r>
              <a:rPr lang="cs-CZ" dirty="0" smtClean="0"/>
              <a:t>(</a:t>
            </a:r>
            <a:r>
              <a:rPr lang="cs-CZ" dirty="0" err="1" smtClean="0"/>
              <a:t>string</a:t>
            </a:r>
            <a:r>
              <a:rPr lang="cs-CZ" dirty="0" smtClean="0"/>
              <a:t>, </a:t>
            </a:r>
            <a:r>
              <a:rPr lang="cs-CZ" dirty="0" err="1" smtClean="0"/>
              <a:t>string</a:t>
            </a:r>
            <a:r>
              <a:rPr lang="cs-CZ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cs-CZ" dirty="0" smtClean="0"/>
              <a:t>První argument je zdroj a následně cíl</a:t>
            </a:r>
          </a:p>
          <a:p>
            <a:pPr>
              <a:spcBef>
                <a:spcPts val="1200"/>
              </a:spcBef>
            </a:pPr>
            <a:r>
              <a:rPr lang="cs-CZ" dirty="0" err="1" smtClean="0"/>
              <a:t>GetLastAccessTime</a:t>
            </a:r>
            <a:r>
              <a:rPr lang="cs-CZ" dirty="0" smtClean="0"/>
              <a:t>(</a:t>
            </a:r>
            <a:r>
              <a:rPr lang="cs-CZ" dirty="0" err="1" smtClean="0"/>
              <a:t>string</a:t>
            </a:r>
            <a:r>
              <a:rPr lang="cs-CZ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cs-CZ" dirty="0" smtClean="0"/>
              <a:t>Všechny </a:t>
            </a:r>
            <a:r>
              <a:rPr lang="cs-CZ" dirty="0" err="1" smtClean="0"/>
              <a:t>stringy</a:t>
            </a:r>
            <a:r>
              <a:rPr lang="cs-CZ" dirty="0" smtClean="0"/>
              <a:t> jsou cestami 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935" y="2336873"/>
            <a:ext cx="5180400" cy="274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StreamWriter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81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cs-CZ" dirty="0" smtClean="0"/>
              <a:t>Umožňuje zápis textu do souboru</a:t>
            </a:r>
          </a:p>
          <a:p>
            <a:pPr>
              <a:spcBef>
                <a:spcPts val="1200"/>
              </a:spcBef>
            </a:pPr>
            <a:r>
              <a:rPr lang="cs-CZ" dirty="0" smtClean="0"/>
              <a:t>Utváří objekt</a:t>
            </a:r>
          </a:p>
          <a:p>
            <a:pPr>
              <a:spcBef>
                <a:spcPts val="1200"/>
              </a:spcBef>
            </a:pPr>
            <a:r>
              <a:rPr lang="cs-CZ" dirty="0" smtClean="0"/>
              <a:t>Výchozí chování při existenci souboru je jeho přepsání, pokud neexistuje utvoří jej</a:t>
            </a:r>
          </a:p>
          <a:p>
            <a:pPr>
              <a:spcBef>
                <a:spcPts val="1200"/>
              </a:spcBef>
            </a:pPr>
            <a:r>
              <a:rPr lang="cs-CZ" dirty="0" smtClean="0"/>
              <a:t>Konstruktor: </a:t>
            </a:r>
            <a:r>
              <a:rPr lang="cs-CZ" dirty="0" err="1" smtClean="0"/>
              <a:t>StreamWriter</a:t>
            </a:r>
            <a:r>
              <a:rPr lang="cs-CZ" dirty="0" smtClean="0"/>
              <a:t>(</a:t>
            </a:r>
            <a:r>
              <a:rPr lang="cs-CZ" dirty="0" err="1" smtClean="0"/>
              <a:t>string</a:t>
            </a:r>
            <a:r>
              <a:rPr lang="cs-CZ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cs-CZ" dirty="0" smtClean="0"/>
              <a:t>Jedno z možných přetížení </a:t>
            </a:r>
            <a:r>
              <a:rPr lang="cs-CZ" dirty="0" err="1" smtClean="0"/>
              <a:t>StreamWriter</a:t>
            </a:r>
            <a:r>
              <a:rPr lang="cs-CZ" dirty="0" smtClean="0"/>
              <a:t>(</a:t>
            </a:r>
            <a:r>
              <a:rPr lang="cs-CZ" dirty="0" err="1" smtClean="0"/>
              <a:t>string</a:t>
            </a:r>
            <a:r>
              <a:rPr lang="cs-CZ" dirty="0" smtClean="0"/>
              <a:t>, </a:t>
            </a:r>
            <a:r>
              <a:rPr lang="cs-CZ" dirty="0" err="1" smtClean="0"/>
              <a:t>bool</a:t>
            </a:r>
            <a:r>
              <a:rPr lang="cs-CZ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cs-CZ" dirty="0" err="1" smtClean="0"/>
              <a:t>String</a:t>
            </a:r>
            <a:r>
              <a:rPr lang="cs-CZ" dirty="0" smtClean="0"/>
              <a:t> je opět cestou, </a:t>
            </a:r>
            <a:r>
              <a:rPr lang="cs-CZ" dirty="0" err="1" smtClean="0"/>
              <a:t>bool</a:t>
            </a:r>
            <a:r>
              <a:rPr lang="cs-CZ" dirty="0" smtClean="0"/>
              <a:t> určuje zda bude soubor přepsán, či k němu budeme připisovat</a:t>
            </a:r>
          </a:p>
          <a:p>
            <a:pPr>
              <a:spcBef>
                <a:spcPts val="1200"/>
              </a:spcBef>
            </a:pPr>
            <a:r>
              <a:rPr lang="cs-CZ" dirty="0" smtClean="0"/>
              <a:t>Při vytvoření objektu nelze soubor číst, nebo do něj zapisovat mimo konkrétní objekt</a:t>
            </a:r>
          </a:p>
          <a:p>
            <a:pPr lvl="1">
              <a:spcBef>
                <a:spcPts val="1200"/>
              </a:spcBef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96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StreamWriter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4559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cs-CZ" dirty="0" smtClean="0"/>
              <a:t>Pro zápis využíváme metod </a:t>
            </a:r>
          </a:p>
          <a:p>
            <a:pPr lvl="1">
              <a:spcBef>
                <a:spcPts val="1200"/>
              </a:spcBef>
            </a:pPr>
            <a:r>
              <a:rPr lang="cs-CZ" dirty="0" err="1" smtClean="0"/>
              <a:t>Write</a:t>
            </a:r>
            <a:r>
              <a:rPr lang="cs-CZ" dirty="0" smtClean="0"/>
              <a:t>(</a:t>
            </a:r>
            <a:r>
              <a:rPr lang="cs-CZ" dirty="0" err="1" smtClean="0"/>
              <a:t>string</a:t>
            </a:r>
            <a:r>
              <a:rPr lang="cs-CZ" dirty="0" smtClean="0"/>
              <a:t>) – zapíše řetězec</a:t>
            </a:r>
          </a:p>
          <a:p>
            <a:pPr lvl="1">
              <a:spcBef>
                <a:spcPts val="1200"/>
              </a:spcBef>
            </a:pPr>
            <a:r>
              <a:rPr lang="cs-CZ" dirty="0" err="1" smtClean="0"/>
              <a:t>WriteLine</a:t>
            </a:r>
            <a:r>
              <a:rPr lang="cs-CZ" dirty="0" smtClean="0"/>
              <a:t>(</a:t>
            </a:r>
            <a:r>
              <a:rPr lang="cs-CZ" dirty="0" err="1" smtClean="0"/>
              <a:t>string</a:t>
            </a:r>
            <a:r>
              <a:rPr lang="cs-CZ" dirty="0" smtClean="0"/>
              <a:t>) – zapíše řetězec a odřádkuje</a:t>
            </a:r>
          </a:p>
          <a:p>
            <a:pPr lvl="1">
              <a:spcBef>
                <a:spcPts val="1200"/>
              </a:spcBef>
            </a:pPr>
            <a:r>
              <a:rPr lang="cs-CZ" dirty="0" smtClean="0"/>
              <a:t>Při zápisu se nejdříve plní vnitřní </a:t>
            </a:r>
            <a:r>
              <a:rPr lang="cs-CZ" dirty="0" err="1" smtClean="0"/>
              <a:t>buffer</a:t>
            </a:r>
            <a:r>
              <a:rPr lang="cs-CZ" dirty="0" smtClean="0"/>
              <a:t> </a:t>
            </a:r>
            <a:r>
              <a:rPr lang="cs-CZ" dirty="0" err="1" smtClean="0"/>
              <a:t>StreamWriteru</a:t>
            </a:r>
            <a:endParaRPr lang="cs-CZ" dirty="0" smtClean="0"/>
          </a:p>
          <a:p>
            <a:pPr>
              <a:spcBef>
                <a:spcPts val="1200"/>
              </a:spcBef>
            </a:pPr>
            <a:r>
              <a:rPr lang="cs-CZ" dirty="0" smtClean="0"/>
              <a:t>Další metody</a:t>
            </a:r>
          </a:p>
          <a:p>
            <a:pPr lvl="1">
              <a:spcBef>
                <a:spcPts val="1200"/>
              </a:spcBef>
            </a:pPr>
            <a:r>
              <a:rPr lang="cs-CZ" dirty="0" err="1" smtClean="0"/>
              <a:t>Close</a:t>
            </a:r>
            <a:r>
              <a:rPr lang="cs-CZ" dirty="0" smtClean="0"/>
              <a:t>() – uzavře </a:t>
            </a:r>
            <a:r>
              <a:rPr lang="cs-CZ" dirty="0" err="1" smtClean="0"/>
              <a:t>stream</a:t>
            </a:r>
            <a:r>
              <a:rPr lang="cs-CZ" dirty="0" smtClean="0"/>
              <a:t> a uvolní soubor pro jiné instance a procesy</a:t>
            </a:r>
          </a:p>
          <a:p>
            <a:pPr lvl="1">
              <a:spcBef>
                <a:spcPts val="1200"/>
              </a:spcBef>
            </a:pPr>
            <a:r>
              <a:rPr lang="cs-CZ" dirty="0" smtClean="0"/>
              <a:t>Flush() – vyprázdní </a:t>
            </a:r>
            <a:r>
              <a:rPr lang="cs-CZ" dirty="0" err="1" smtClean="0"/>
              <a:t>buffer</a:t>
            </a:r>
            <a:r>
              <a:rPr lang="cs-CZ" dirty="0" smtClean="0"/>
              <a:t> a zapíše na</a:t>
            </a:r>
          </a:p>
          <a:p>
            <a:pPr lvl="2">
              <a:spcBef>
                <a:spcPts val="1200"/>
              </a:spcBef>
            </a:pPr>
            <a:r>
              <a:rPr lang="cs-CZ" dirty="0" smtClean="0"/>
              <a:t>U malých dat není třeba, flush nastane automaticky s uzavřením </a:t>
            </a:r>
            <a:r>
              <a:rPr lang="cs-CZ" dirty="0" err="1" smtClean="0"/>
              <a:t>streamu</a:t>
            </a:r>
            <a:endParaRPr lang="cs-CZ" dirty="0" smtClean="0"/>
          </a:p>
          <a:p>
            <a:pPr lvl="2">
              <a:spcBef>
                <a:spcPts val="1200"/>
              </a:spcBef>
            </a:pPr>
            <a:r>
              <a:rPr lang="cs-CZ" dirty="0" smtClean="0"/>
              <a:t>Lze zastoupit nastavením vlastnosti </a:t>
            </a:r>
            <a:r>
              <a:rPr lang="cs-CZ" dirty="0" err="1" smtClean="0"/>
              <a:t>AutoFlush</a:t>
            </a:r>
            <a:r>
              <a:rPr lang="cs-CZ" dirty="0" smtClean="0"/>
              <a:t> na </a:t>
            </a:r>
            <a:r>
              <a:rPr lang="cs-CZ" dirty="0" err="1" smtClean="0"/>
              <a:t>true</a:t>
            </a:r>
            <a:endParaRPr lang="cs-CZ" dirty="0" smtClean="0"/>
          </a:p>
          <a:p>
            <a:pPr>
              <a:spcBef>
                <a:spcPts val="1200"/>
              </a:spcBef>
            </a:pPr>
            <a:r>
              <a:rPr lang="cs-CZ" dirty="0" smtClean="0"/>
              <a:t>!!! Je třeba vždy uzavřít </a:t>
            </a:r>
            <a:r>
              <a:rPr lang="cs-CZ" dirty="0" err="1" smtClean="0"/>
              <a:t>stream</a:t>
            </a:r>
            <a:r>
              <a:rPr lang="cs-CZ" dirty="0" smtClean="0"/>
              <a:t> po dokončení zápisu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42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 </a:t>
            </a:r>
            <a:r>
              <a:rPr lang="cs-CZ" dirty="0" err="1" smtClean="0"/>
              <a:t>StreamWriteru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7" y="2098143"/>
            <a:ext cx="5393683" cy="2252656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68" y="4880797"/>
            <a:ext cx="3162300" cy="1133475"/>
          </a:xfrm>
          <a:prstGeom prst="rect">
            <a:avLst/>
          </a:prstGeom>
        </p:spPr>
      </p:pic>
      <p:pic>
        <p:nvPicPr>
          <p:cNvPr id="18" name="Zástupný symbol pro obsah 1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3" y="2739091"/>
            <a:ext cx="6187386" cy="1611708"/>
          </a:xfrm>
        </p:spPr>
      </p:pic>
      <p:pic>
        <p:nvPicPr>
          <p:cNvPr id="19" name="Obráze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28" y="4604572"/>
            <a:ext cx="3267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StreamReader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cs-CZ" dirty="0" smtClean="0"/>
              <a:t>Umožňuje číst text ze souboru</a:t>
            </a:r>
          </a:p>
          <a:p>
            <a:pPr>
              <a:spcBef>
                <a:spcPts val="1200"/>
              </a:spcBef>
            </a:pPr>
            <a:r>
              <a:rPr lang="cs-CZ" dirty="0" smtClean="0"/>
              <a:t>Utváří objekt</a:t>
            </a:r>
          </a:p>
          <a:p>
            <a:pPr>
              <a:spcBef>
                <a:spcPts val="1200"/>
              </a:spcBef>
            </a:pPr>
            <a:r>
              <a:rPr lang="cs-CZ" dirty="0" smtClean="0"/>
              <a:t>Při neexistenci souboru vyvolá výjimku</a:t>
            </a:r>
          </a:p>
          <a:p>
            <a:pPr>
              <a:spcBef>
                <a:spcPts val="1200"/>
              </a:spcBef>
            </a:pPr>
            <a:r>
              <a:rPr lang="cs-CZ" dirty="0" smtClean="0"/>
              <a:t>Konstruktor : </a:t>
            </a:r>
            <a:r>
              <a:rPr lang="cs-CZ" dirty="0" err="1" smtClean="0"/>
              <a:t>StreamReader</a:t>
            </a:r>
            <a:r>
              <a:rPr lang="cs-CZ" dirty="0" smtClean="0"/>
              <a:t>(</a:t>
            </a:r>
            <a:r>
              <a:rPr lang="cs-CZ" dirty="0" err="1" smtClean="0"/>
              <a:t>string</a:t>
            </a:r>
            <a:r>
              <a:rPr lang="cs-CZ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cs-CZ" dirty="0" err="1" smtClean="0"/>
              <a:t>String</a:t>
            </a:r>
            <a:r>
              <a:rPr lang="cs-CZ" dirty="0" smtClean="0"/>
              <a:t> je cestou</a:t>
            </a:r>
          </a:p>
          <a:p>
            <a:pPr lvl="1">
              <a:spcBef>
                <a:spcPts val="1200"/>
              </a:spcBef>
            </a:pPr>
            <a:r>
              <a:rPr lang="cs-CZ" dirty="0" smtClean="0"/>
              <a:t>Má přetížení</a:t>
            </a:r>
          </a:p>
          <a:p>
            <a:pPr>
              <a:spcBef>
                <a:spcPts val="1200"/>
              </a:spcBef>
            </a:pPr>
            <a:r>
              <a:rPr lang="cs-CZ" dirty="0" smtClean="0"/>
              <a:t>Při vytvoření objektu soubor lze číst mimo instanci a proces, ale nelze do něj zapisovat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38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StreamReader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 čtení využíváme</a:t>
            </a:r>
          </a:p>
          <a:p>
            <a:pPr lvl="1"/>
            <a:r>
              <a:rPr lang="cs-CZ" dirty="0" err="1" smtClean="0"/>
              <a:t>Read</a:t>
            </a:r>
            <a:r>
              <a:rPr lang="cs-CZ" dirty="0" smtClean="0"/>
              <a:t>() – přečte jeden znak</a:t>
            </a:r>
          </a:p>
          <a:p>
            <a:pPr lvl="1"/>
            <a:r>
              <a:rPr lang="cs-CZ" dirty="0" err="1" smtClean="0"/>
              <a:t>ReadLine</a:t>
            </a:r>
            <a:r>
              <a:rPr lang="cs-CZ" dirty="0" smtClean="0"/>
              <a:t>() – přečte celý řádek</a:t>
            </a:r>
          </a:p>
          <a:p>
            <a:r>
              <a:rPr lang="cs-CZ" dirty="0" smtClean="0"/>
              <a:t>Další metody</a:t>
            </a:r>
          </a:p>
          <a:p>
            <a:pPr lvl="1"/>
            <a:r>
              <a:rPr lang="cs-CZ" dirty="0" err="1" smtClean="0"/>
              <a:t>Peek</a:t>
            </a:r>
            <a:r>
              <a:rPr lang="cs-CZ" dirty="0" smtClean="0"/>
              <a:t>() – vrátí znak jako </a:t>
            </a:r>
            <a:r>
              <a:rPr lang="cs-CZ" dirty="0" err="1" smtClean="0"/>
              <a:t>Read</a:t>
            </a:r>
            <a:r>
              <a:rPr lang="cs-CZ" dirty="0" smtClean="0"/>
              <a:t>(), ale nepřičte k ukazateli</a:t>
            </a:r>
          </a:p>
          <a:p>
            <a:pPr lvl="1"/>
            <a:r>
              <a:rPr lang="cs-CZ" dirty="0" err="1" smtClean="0"/>
              <a:t>Close</a:t>
            </a:r>
            <a:r>
              <a:rPr lang="cs-CZ" dirty="0" smtClean="0"/>
              <a:t>() – Uzavře </a:t>
            </a:r>
            <a:r>
              <a:rPr lang="cs-CZ" dirty="0" err="1" smtClean="0"/>
              <a:t>stream</a:t>
            </a:r>
            <a:r>
              <a:rPr lang="cs-CZ" dirty="0" smtClean="0"/>
              <a:t> a uvolní soubor pro jiné instance a procesy</a:t>
            </a:r>
          </a:p>
          <a:p>
            <a:r>
              <a:rPr lang="cs-CZ" dirty="0" smtClean="0"/>
              <a:t>Vlastností </a:t>
            </a:r>
            <a:r>
              <a:rPr lang="cs-CZ" dirty="0" err="1" smtClean="0"/>
              <a:t>EndOfStream</a:t>
            </a:r>
            <a:r>
              <a:rPr lang="cs-CZ" dirty="0" smtClean="0"/>
              <a:t> zjišťujeme, zda jsme přečetli všechno</a:t>
            </a:r>
          </a:p>
          <a:p>
            <a:r>
              <a:rPr lang="cs-CZ" dirty="0" smtClean="0"/>
              <a:t>!!! Je potřeba vždy uzavřít </a:t>
            </a:r>
            <a:r>
              <a:rPr lang="cs-CZ" dirty="0" err="1" smtClean="0"/>
              <a:t>stream</a:t>
            </a:r>
            <a:r>
              <a:rPr lang="cs-CZ" dirty="0" smtClean="0"/>
              <a:t> po dokončení čtení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16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267</TotalTime>
  <Words>709</Words>
  <Application>Microsoft Office PowerPoint</Application>
  <PresentationFormat>Širokoúhlá obrazovka</PresentationFormat>
  <Paragraphs>97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Berlín</vt:lpstr>
      <vt:lpstr>Soubory v C#</vt:lpstr>
      <vt:lpstr>Úvod a System.IO</vt:lpstr>
      <vt:lpstr>Třída File</vt:lpstr>
      <vt:lpstr>Příklady metod</vt:lpstr>
      <vt:lpstr>StreamWriter</vt:lpstr>
      <vt:lpstr>StreamWriter</vt:lpstr>
      <vt:lpstr>Ukázka StreamWriteru</vt:lpstr>
      <vt:lpstr>StreamReader</vt:lpstr>
      <vt:lpstr>StreamReader</vt:lpstr>
      <vt:lpstr>Ukázka StreamReaderu</vt:lpstr>
      <vt:lpstr>FileStream</vt:lpstr>
      <vt:lpstr>FileStream</vt:lpstr>
      <vt:lpstr>Filestream</vt:lpstr>
      <vt:lpstr>Ukázka FileStreamu</vt:lpstr>
      <vt:lpstr>Závěr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Soubory v C#</dc:title>
  <dc:creator>Vmware</dc:creator>
  <cp:lastModifiedBy>Vmware</cp:lastModifiedBy>
  <cp:revision>245</cp:revision>
  <dcterms:created xsi:type="dcterms:W3CDTF">2024-12-14T21:27:58Z</dcterms:created>
  <dcterms:modified xsi:type="dcterms:W3CDTF">2024-12-15T16:00:23Z</dcterms:modified>
</cp:coreProperties>
</file>