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06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66F3157-E0CB-834A-B362-29C4DE157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3E60F48-F511-E9A8-3986-82A28AB6FE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BD4DEEE-5F0F-17BE-666F-7CC061C27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BA6ED-72EE-4E27-8205-09704E082D12}" type="datetimeFigureOut">
              <a:rPr lang="cs-CZ" smtClean="0"/>
              <a:t>22.02.2025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2C24A90-8724-0191-5057-E12EF7E32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9E63D36-F922-2D8C-CC48-7710AD20C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26E32-2CE7-494A-A930-8CFF7EFFF8B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78618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62000F2-71C0-B5A6-359D-DF2826A6D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D43096A9-F667-0444-496E-F447B3DBA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5DC7765-CE91-3009-1025-06FC94459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BA6ED-72EE-4E27-8205-09704E082D12}" type="datetimeFigureOut">
              <a:rPr lang="cs-CZ" smtClean="0"/>
              <a:t>22.02.2025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EE4892D-736C-75F2-5DA0-E5A47D7EB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9E8C607-A924-B789-C58E-BFA7030F2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26E32-2CE7-494A-A930-8CFF7EFFF8B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01261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C0C84DE3-2503-F329-0078-0E062E670F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EB3C379D-4360-7032-2917-7FB58C73D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69532C3-F1EB-9DF0-4DFC-62626E5F4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BA6ED-72EE-4E27-8205-09704E082D12}" type="datetimeFigureOut">
              <a:rPr lang="cs-CZ" smtClean="0"/>
              <a:t>22.02.2025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2ADF57F-CB0D-C93F-FF57-3A17A512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405535D-A145-D411-CFF9-5B75F71FC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26E32-2CE7-494A-A930-8CFF7EFFF8B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49851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F634922-B161-FF11-F549-2D5330AA1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CC792CD-58AC-B1A3-4ED7-E45A35B5C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802298C-1DB0-7C15-929F-E50019F28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BA6ED-72EE-4E27-8205-09704E082D12}" type="datetimeFigureOut">
              <a:rPr lang="cs-CZ" smtClean="0"/>
              <a:t>22.02.2025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137D5A5-AE94-2F0F-BF57-D804946A1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473D3F3-A548-5998-E37D-F0EC04A28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26E32-2CE7-494A-A930-8CFF7EFFF8B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3610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A3AE390-5A9A-AF49-85BC-8DC43C60E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90C1176-B887-0286-86EC-62B809F9A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C9E24C3-D90A-7019-D952-C2A65BD70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BA6ED-72EE-4E27-8205-09704E082D12}" type="datetimeFigureOut">
              <a:rPr lang="cs-CZ" smtClean="0"/>
              <a:t>22.02.2025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FBCFC87-D786-5960-EE7B-B35202A0B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7689344-02AD-D3A2-9E35-CB4F6A33E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26E32-2CE7-494A-A930-8CFF7EFFF8B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92905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7BA2E1C-5457-0280-1EF0-00AFD1C79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BD4E339-4EE3-708F-812E-7FE72322ED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4CD1E47-F3E5-97CB-73A2-3EB0B6705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99F63374-65C0-D0A6-293E-30888B5A1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BA6ED-72EE-4E27-8205-09704E082D12}" type="datetimeFigureOut">
              <a:rPr lang="cs-CZ" smtClean="0"/>
              <a:t>22.02.2025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5D02434-8628-F656-3AB2-F1379654A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F0729F6F-1C72-2B7E-88AB-16CEEBFC3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26E32-2CE7-494A-A930-8CFF7EFFF8B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74195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4ADA9FF-B5A9-AE8B-D9F1-7F62816C1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7F31657-65A3-80D1-70E9-6B5F39ECD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D12F4FEE-EEFE-049F-F919-9B8ED8A07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DC8C4FC0-087D-5001-4DDC-6DD40112A5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22C376E8-9935-CA2A-A59C-840E918CDA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FC008CE9-39BF-302A-B48D-8C7A99B0C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BA6ED-72EE-4E27-8205-09704E082D12}" type="datetimeFigureOut">
              <a:rPr lang="cs-CZ" smtClean="0"/>
              <a:t>22.02.2025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2E21267A-B3D4-2CC0-5F96-14C699156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0E8CFD84-BED6-7E97-9D42-E649A7C4C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26E32-2CE7-494A-A930-8CFF7EFFF8B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59822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B5941F-E630-FDB5-7C38-9E42231C1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49D52F39-B643-9113-E715-F7E0189FE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BA6ED-72EE-4E27-8205-09704E082D12}" type="datetimeFigureOut">
              <a:rPr lang="cs-CZ" smtClean="0"/>
              <a:t>22.02.2025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A3EE8F82-77AE-90B1-39BC-14A7E6F71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E85CA8B5-7B70-DF4F-1DC7-93423E6B4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26E32-2CE7-494A-A930-8CFF7EFFF8B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69294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B95EEF5C-18EB-B58B-A989-2A8671D12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BA6ED-72EE-4E27-8205-09704E082D12}" type="datetimeFigureOut">
              <a:rPr lang="cs-CZ" smtClean="0"/>
              <a:t>22.02.2025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339E0C12-5FE6-B549-9BA9-5AFFC98C8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C7C65B0B-44E3-A193-4262-4E2F172AA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26E32-2CE7-494A-A930-8CFF7EFFF8B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23202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80C83DB-DDDA-6B68-E2F3-26E0E0753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74283F4-AF40-DCF9-09EF-0AFCAE0A1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7448158E-9234-FE9D-33DF-0DDAFE7EC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2E54934-4D31-E7A8-F864-BB6E91185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BA6ED-72EE-4E27-8205-09704E082D12}" type="datetimeFigureOut">
              <a:rPr lang="cs-CZ" smtClean="0"/>
              <a:t>22.02.2025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7E7910ED-E04A-E34A-8890-0903D3B93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BAF8E4EA-94D4-A09C-4321-C4FA8285B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26E32-2CE7-494A-A930-8CFF7EFFF8B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74668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EAEFCE8-0440-FF23-9AD7-54A0F1313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897959EB-967B-129A-7E29-839934C696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D0A26802-436B-6EC9-A0F8-F3A78083E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A74D9C0E-8701-7342-6828-A3D06FC04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BA6ED-72EE-4E27-8205-09704E082D12}" type="datetimeFigureOut">
              <a:rPr lang="cs-CZ" smtClean="0"/>
              <a:t>22.02.2025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DE81BB38-1110-E63C-EB85-36D01A5CD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C2CBD0B9-1C41-5199-41FA-22F739D59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26E32-2CE7-494A-A930-8CFF7EFFF8B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83137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8C3FEA4D-76BC-A6F8-2C6C-A6996EF8C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614D910-990D-2736-101C-7460886A1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CAC61EC-9408-E706-EA56-740BD6BC39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ABA6ED-72EE-4E27-8205-09704E082D12}" type="datetimeFigureOut">
              <a:rPr lang="cs-CZ" smtClean="0"/>
              <a:t>22.02.2025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0009C80-E68B-286B-2927-291D3B723E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63CFCD8-9926-2992-C7C0-63FEBEDD51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A26E32-2CE7-494A-A930-8CFF7EFFF8B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23249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768D4FF-7D7B-425C-3013-710ECD2E5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cs-CZ" sz="8000"/>
              <a:t>Dynamický Web</a:t>
            </a:r>
            <a:br>
              <a:rPr lang="cs-CZ" sz="8000"/>
            </a:br>
            <a:r>
              <a:rPr lang="cs-CZ" sz="8000"/>
              <a:t>Link - PHP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AD1E0F6-BF4A-B6A1-3509-71427F3C25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cs-CZ"/>
              <a:t>Matyáš Pavlík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796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2CD3780-5F1D-6F3D-C823-31259BD69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cs-CZ" sz="4000" b="1"/>
              <a:t>Úvod do protokolu HTTP</a:t>
            </a:r>
            <a:endParaRPr lang="cs-CZ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F4D98AF-3171-8501-98DD-41953628D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cs-CZ" sz="2200" b="1"/>
              <a:t>Protokol HTTP</a:t>
            </a:r>
            <a:r>
              <a:rPr lang="cs-CZ" sz="2200"/>
              <a:t> je základní komunikační protokol pro přenos dat mezi klientem a serverem</a:t>
            </a:r>
          </a:p>
          <a:p>
            <a:pPr>
              <a:buFont typeface="Arial" panose="020B0604020202020204" pitchFamily="34" charset="0"/>
              <a:buChar char="•"/>
            </a:pPr>
            <a:endParaRPr lang="cs-CZ" sz="2200"/>
          </a:p>
          <a:p>
            <a:pPr>
              <a:buFont typeface="Arial" panose="020B0604020202020204" pitchFamily="34" charset="0"/>
              <a:buChar char="•"/>
            </a:pPr>
            <a:r>
              <a:rPr lang="cs-CZ" sz="2200" b="1"/>
              <a:t>HTTP protokol je bezestavový:</a:t>
            </a:r>
            <a:r>
              <a:rPr lang="cs-CZ" sz="2200"/>
              <a:t> mezi dvěma HTTP žádostmi neexistuje žádná paměť pro uchování stavu předchozích interakcí</a:t>
            </a:r>
          </a:p>
          <a:p>
            <a:pPr lvl="1"/>
            <a:r>
              <a:rPr lang="cs-CZ" sz="2200"/>
              <a:t>Uživatelské akce, jako přihlášení nebo vložení položky do nákupního košíku, by jinak byly zapomenuty</a:t>
            </a:r>
          </a:p>
          <a:p>
            <a:pPr lvl="1"/>
            <a:endParaRPr lang="cs-CZ" sz="2200"/>
          </a:p>
          <a:p>
            <a:r>
              <a:rPr lang="cs-CZ" sz="2200" b="1"/>
              <a:t>Řešení:</a:t>
            </a:r>
            <a:r>
              <a:rPr lang="cs-CZ" sz="2200"/>
              <a:t> Použití mechanismů pro předávání dat mezi stránkami</a:t>
            </a:r>
          </a:p>
        </p:txBody>
      </p:sp>
    </p:spTree>
    <p:extLst>
      <p:ext uri="{BB962C8B-B14F-4D97-AF65-F5344CB8AC3E}">
        <p14:creationId xmlns:p14="http://schemas.microsoft.com/office/powerpoint/2010/main" val="3482281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4C36E91-10E2-2F1D-46E5-D2020AB8F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cs-CZ" sz="4000" b="1" dirty="0"/>
              <a:t>Řešení pomocí linku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47C1072-D7B1-341C-9992-CB9095C3E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cs-CZ" sz="2200" dirty="0"/>
              <a:t>Data se předávají jako </a:t>
            </a:r>
            <a:r>
              <a:rPr lang="cs-CZ" sz="2200" b="1" dirty="0"/>
              <a:t>součást URL</a:t>
            </a:r>
          </a:p>
          <a:p>
            <a:pPr lvl="1"/>
            <a:r>
              <a:rPr lang="cs-CZ" sz="2200" dirty="0"/>
              <a:t>Například: </a:t>
            </a:r>
            <a:r>
              <a:rPr lang="cs-CZ" sz="2200" dirty="0" err="1"/>
              <a:t>soubor.php?promenna</a:t>
            </a:r>
            <a:r>
              <a:rPr lang="cs-CZ" sz="2200" dirty="0"/>
              <a:t>=hodnota</a:t>
            </a:r>
          </a:p>
          <a:p>
            <a:pPr lvl="1"/>
            <a:endParaRPr lang="cs-CZ" sz="2200" dirty="0"/>
          </a:p>
          <a:p>
            <a:r>
              <a:rPr lang="cs-CZ" sz="2200" dirty="0"/>
              <a:t>Více parametrů oddělujeme pomocí </a:t>
            </a:r>
            <a:r>
              <a:rPr lang="cs-CZ" sz="2200" b="1" dirty="0"/>
              <a:t>&amp; </a:t>
            </a:r>
            <a:r>
              <a:rPr lang="cs-CZ" sz="2200" dirty="0"/>
              <a:t>doporučeno použít </a:t>
            </a:r>
            <a:r>
              <a:rPr lang="cs-CZ" sz="2200" b="1" dirty="0"/>
              <a:t>&amp;</a:t>
            </a:r>
            <a:r>
              <a:rPr lang="cs-CZ" sz="2200" b="1" dirty="0" err="1"/>
              <a:t>amp</a:t>
            </a:r>
            <a:r>
              <a:rPr lang="cs-CZ" sz="2200" b="1" dirty="0"/>
              <a:t>; </a:t>
            </a:r>
            <a:r>
              <a:rPr lang="cs-CZ" sz="2200" dirty="0"/>
              <a:t>pro HTML</a:t>
            </a:r>
          </a:p>
          <a:p>
            <a:endParaRPr lang="cs-CZ" sz="2200" dirty="0"/>
          </a:p>
          <a:p>
            <a:r>
              <a:rPr lang="cs-CZ" sz="2200" dirty="0"/>
              <a:t>Echo linku na </a:t>
            </a:r>
            <a:r>
              <a:rPr lang="cs-CZ" sz="2200" dirty="0" err="1"/>
              <a:t>pong.php</a:t>
            </a:r>
            <a:endParaRPr lang="cs-CZ" sz="2200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8EB78700-78E0-970D-2A3E-BE6004395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11" y="5078246"/>
            <a:ext cx="10772577" cy="35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602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9914DC6-3F46-8F16-8A58-E3D0C2078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cs-CZ" sz="4000" b="1" dirty="0"/>
              <a:t>Vytažení dat z linku</a:t>
            </a:r>
            <a:endParaRPr lang="cs-CZ" sz="4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01EFA75-C6AC-2025-01A4-78423CC6C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cs-CZ" sz="2200" dirty="0"/>
              <a:t>Data předaná v URL jsou dostupná v PHP prostřednictvím </a:t>
            </a:r>
            <a:r>
              <a:rPr lang="cs-CZ" sz="2200" dirty="0" err="1"/>
              <a:t>superglobálních</a:t>
            </a:r>
            <a:r>
              <a:rPr lang="cs-CZ" sz="2200" dirty="0"/>
              <a:t> polí </a:t>
            </a:r>
            <a:r>
              <a:rPr lang="cs-CZ" sz="2200" b="1" dirty="0"/>
              <a:t>$GET</a:t>
            </a:r>
            <a:r>
              <a:rPr lang="cs-CZ" sz="2200" dirty="0"/>
              <a:t> nebo </a:t>
            </a:r>
            <a:r>
              <a:rPr lang="cs-CZ" sz="2200" b="1" dirty="0"/>
              <a:t>$REQUEST</a:t>
            </a:r>
          </a:p>
          <a:p>
            <a:endParaRPr lang="cs-CZ" sz="2200" dirty="0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A448CEF5-B0F1-FE69-0006-49A299FE7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703" y="3332059"/>
            <a:ext cx="10259857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932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E54989B0-50CE-2590-7FDF-EB1723029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Děkuji za pozornost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9032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126</Words>
  <Application>Microsoft Office PowerPoint</Application>
  <PresentationFormat>Širokoúhlá obrazovka</PresentationFormat>
  <Paragraphs>19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Calibri</vt:lpstr>
      <vt:lpstr>Motiv Office</vt:lpstr>
      <vt:lpstr>Dynamický Web Link - PHP</vt:lpstr>
      <vt:lpstr>Úvod do protokolu HTTP</vt:lpstr>
      <vt:lpstr>Řešení pomocí linku</vt:lpstr>
      <vt:lpstr>Vytažení dat z linku</vt:lpstr>
      <vt:lpstr>Děkuji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Pavlík Matyáš</dc:creator>
  <cp:lastModifiedBy>Pavlík Matyáš</cp:lastModifiedBy>
  <cp:revision>7</cp:revision>
  <dcterms:created xsi:type="dcterms:W3CDTF">2025-02-22T18:18:27Z</dcterms:created>
  <dcterms:modified xsi:type="dcterms:W3CDTF">2025-02-22T20:20:01Z</dcterms:modified>
</cp:coreProperties>
</file>