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25689D-B37F-2145-5345-D9375ACDF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F65D29A-1C3A-4BEE-74A1-C44E92A7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9ABE47C-51AF-C92B-31F3-FAC64B1C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67A1-5CEB-4BEA-8A8A-FAE1C3EE64A0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EAADB0-6EDD-0447-1E07-18701763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FD783D-88A9-3C6C-4E89-B799BF7A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7F3A-5759-475B-BBDC-9C4AF72218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597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5CC4B2-5FC8-B1AB-FF3D-1F1A8AD8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B5CB15E-A228-47B0-DC83-D55BE9190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3EE9C58-3F35-8B4E-246A-ECDA9969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67A1-5CEB-4BEA-8A8A-FAE1C3EE64A0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6BC0D91-44C6-72C7-34DA-2862E012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95AB0D4-38F0-1C0C-76AA-F8C83A51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7F3A-5759-475B-BBDC-9C4AF72218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28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BA46BA3-A66B-839D-B594-408FB5AE6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E093A20-20FC-7BE7-E99D-3B52AD999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4649F6D-5315-8F73-EFFF-49266A60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67A1-5CEB-4BEA-8A8A-FAE1C3EE64A0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4AFE368-8FBE-01EC-4844-6C98C4B4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4DF1BA-444C-8BA7-DB03-11438121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7F3A-5759-475B-BBDC-9C4AF72218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180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E7801D-BF5A-2525-99A4-258409E4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5934B9-CD7F-27B1-935D-C6C03EC1B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95F7F13-2BEE-3FAA-3FEF-7DCAD1E0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67A1-5CEB-4BEA-8A8A-FAE1C3EE64A0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676CBE1-6571-CFA3-E64A-86EFC689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5C87BEA-7715-C700-C078-AB2517C5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7F3A-5759-475B-BBDC-9C4AF72218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36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4ECD03-9272-2C63-D2FF-6B23B5B3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6B6E229-ED7A-524A-B8D0-E8D34D077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7D6DBE-200B-EDF1-80DA-D4707EEA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67A1-5CEB-4BEA-8A8A-FAE1C3EE64A0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94F5F42-FDCA-2909-5A34-F43EBD0E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A915B37-0E89-12D0-08F8-B35B97B1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7F3A-5759-475B-BBDC-9C4AF72218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808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85B8F9-ACCF-2849-5B43-D54A54C6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37474F-AAAD-BB20-027D-6F418340D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FF99F7B-FAC0-F141-D939-6142FC3CF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E0E77E8-E7F6-A1E3-45B0-DEE3BA18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67A1-5CEB-4BEA-8A8A-FAE1C3EE64A0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4B7ABB0-EEC4-90E6-75AC-C716F60C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315C9AF-B983-C860-0140-30EE7CA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7F3A-5759-475B-BBDC-9C4AF72218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791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858BD0-A461-5FED-2636-A040ACED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86DB9F0-1979-6F12-F399-CD2A1EAA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C636D0-180A-BE47-0AE1-4B63D6F40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C283546-5AC5-C7C8-1405-8528FB229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ABC634F-7DA7-85DD-D5D9-0410FB2B8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7EECBD2-7813-42CF-E2E9-0DE55857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67A1-5CEB-4BEA-8A8A-FAE1C3EE64A0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640B20D-5921-2076-FE2F-8FDEE43D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4C2A72D-4A3C-02F8-9903-850C1705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7F3A-5759-475B-BBDC-9C4AF72218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654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00A9BD-9FF4-E686-D5E8-34AA4C78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64900B7-DC27-6C03-37F9-9060216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67A1-5CEB-4BEA-8A8A-FAE1C3EE64A0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7814FC5-C6B4-94C0-DD8D-8EFB0177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E0FF560-EB77-6AEB-E80C-B0CAF979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7F3A-5759-475B-BBDC-9C4AF72218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526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6FD68A9-234C-1E93-F5FD-1FA44938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67A1-5CEB-4BEA-8A8A-FAE1C3EE64A0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CD9B8D5-F342-0381-CE2C-B42CD460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C6FD10B-CAB8-999D-80EA-DE3C7376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7F3A-5759-475B-BBDC-9C4AF72218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019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82E6D1-D8F6-11D4-68F8-B75259F9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97669D-E772-4297-8EA0-78C0A98F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287EB9E-AA51-AD66-B1D7-5D8C246E1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83C3B63-3FF6-7475-AF57-E492D265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67A1-5CEB-4BEA-8A8A-FAE1C3EE64A0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F94EDA4-46A1-125F-DF6E-99FFE75F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7A8D394-3CC0-131E-F864-A7983C02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7F3A-5759-475B-BBDC-9C4AF72218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48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19028B-BD52-22EF-985C-605C0E1C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AE16D90-0832-3C93-B67B-8D34BBD8F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69A35ED-9E8C-332C-3AFC-E4FF714CF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4727978-38FF-A0F4-8F02-17463A13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67A1-5CEB-4BEA-8A8A-FAE1C3EE64A0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E02E9D2-6B47-6DF7-0BD0-084CB47B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B886CB9-BE0D-A953-9148-CA4AC06F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7F3A-5759-475B-BBDC-9C4AF72218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310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6E84932-A4F4-F7EF-A3B6-70FD4D3D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7A034DB-2CFA-C33C-2E25-FED8049D3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008EDA6-16BB-57A3-6D08-1B5898D2A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A67A1-5CEB-4BEA-8A8A-FAE1C3EE64A0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1744E24-B7A7-24D0-57FC-2EC5F780F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16E717F-5C41-27FB-6B94-F35D0BFA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67F3A-5759-475B-BBDC-9C4AF72218D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2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CE466EA-3EB2-22E8-9C9D-F4AE785A3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cs-CZ" sz="4800" dirty="0"/>
              <a:t>Dynamický Web – Formulář - PHP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4E400F-D0BF-68E1-2498-F30EEE5C9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cs-CZ" sz="2800"/>
              <a:t>Tomáš Chalupa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931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81F3D9-4FBB-C18E-DD94-5623D5203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5448F2A-A081-DBAB-409F-44C84AA9B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cs-CZ" sz="7200" dirty="0"/>
              <a:t>Děkuji za pozornost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68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4EA4A6-424D-1EBA-7FCD-4CF2B60B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GET vs POST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C5472F-6EBD-0980-8A18-A9B90D192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GET</a:t>
            </a:r>
          </a:p>
          <a:p>
            <a:pPr lvl="1"/>
            <a:r>
              <a:rPr lang="cs-CZ" dirty="0"/>
              <a:t>Data jsou připojena k </a:t>
            </a:r>
            <a:r>
              <a:rPr lang="cs-CZ" b="1" dirty="0"/>
              <a:t>URL jako parametry</a:t>
            </a:r>
          </a:p>
          <a:p>
            <a:pPr lvl="1"/>
            <a:r>
              <a:rPr lang="cs-CZ" dirty="0"/>
              <a:t>Data jsou viditelná v URL a kvůli tomu i v historii prohlížeče</a:t>
            </a:r>
          </a:p>
          <a:p>
            <a:pPr lvl="1"/>
            <a:r>
              <a:rPr lang="cs-CZ" dirty="0"/>
              <a:t>Má omezenou délku dat (cca 2000 znaků)</a:t>
            </a:r>
          </a:p>
          <a:p>
            <a:pPr lvl="1"/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C3D9FFE-F427-4D26-D19E-F23456A21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29225"/>
            <a:ext cx="8837164" cy="625904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26E226D0-CD76-474C-7914-D113CE170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98707"/>
            <a:ext cx="3616396" cy="1600499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8CC3C0C3-36B5-3878-6913-3EA7622FC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498707"/>
            <a:ext cx="4687176" cy="16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4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FCEE7A-1807-51AD-EACB-6773F3D6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GET vs POST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BCC912-9204-E174-C464-E537B561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POST</a:t>
            </a:r>
          </a:p>
          <a:p>
            <a:pPr lvl="1"/>
            <a:r>
              <a:rPr lang="cs-CZ" dirty="0"/>
              <a:t>Data jsou odeslána jako </a:t>
            </a:r>
            <a:r>
              <a:rPr lang="cs-CZ" b="1" dirty="0"/>
              <a:t>součást těla HTTP požadavku</a:t>
            </a:r>
          </a:p>
          <a:p>
            <a:pPr lvl="1"/>
            <a:r>
              <a:rPr lang="cs-CZ" b="1" dirty="0"/>
              <a:t>Data nejsou viditelná v URL </a:t>
            </a:r>
            <a:r>
              <a:rPr lang="cs-CZ" dirty="0"/>
              <a:t>ani v historii prohlížeče</a:t>
            </a:r>
          </a:p>
          <a:p>
            <a:pPr lvl="1"/>
            <a:r>
              <a:rPr lang="cs-CZ" dirty="0"/>
              <a:t>Lepší a bezpečnější cesta pro zpracování formulářů</a:t>
            </a:r>
          </a:p>
          <a:p>
            <a:pPr lvl="1"/>
            <a:r>
              <a:rPr lang="cs-CZ" dirty="0"/>
              <a:t>Nemá omezenou délku dat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DD6FC3C-E751-C853-5899-0420BD91C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567" y="3773734"/>
            <a:ext cx="3877870" cy="65218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CE6B2FA0-010F-4974-70F8-04C3336C1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567" y="4599160"/>
            <a:ext cx="4191889" cy="1751042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A7E96931-6B66-DBE3-4349-C11682BCF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767" y="4599159"/>
            <a:ext cx="5129233" cy="175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7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CE5C3D-F7F4-9AF8-7C4C-D8261251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Ovládací prvky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84966E-C56B-84F5-16B0-A208B5AE3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&lt;input /&gt;</a:t>
            </a:r>
          </a:p>
          <a:p>
            <a:pPr lvl="1"/>
            <a:r>
              <a:rPr lang="cs-CZ" dirty="0"/>
              <a:t>Vstupní pole</a:t>
            </a:r>
          </a:p>
          <a:p>
            <a:pPr lvl="1"/>
            <a:r>
              <a:rPr lang="cs-CZ" dirty="0"/>
              <a:t>Různé typy:</a:t>
            </a:r>
          </a:p>
          <a:p>
            <a:pPr lvl="2"/>
            <a:r>
              <a:rPr lang="cs-CZ" b="1" dirty="0"/>
              <a:t>text</a:t>
            </a:r>
          </a:p>
          <a:p>
            <a:pPr lvl="2"/>
            <a:r>
              <a:rPr lang="cs-CZ" b="1" dirty="0" err="1"/>
              <a:t>password</a:t>
            </a:r>
            <a:endParaRPr lang="cs-CZ" b="1" dirty="0"/>
          </a:p>
          <a:p>
            <a:pPr lvl="2"/>
            <a:r>
              <a:rPr lang="cs-CZ" b="1" dirty="0" err="1"/>
              <a:t>number</a:t>
            </a:r>
            <a:endParaRPr lang="cs-CZ" b="1" dirty="0"/>
          </a:p>
          <a:p>
            <a:pPr lvl="2"/>
            <a:r>
              <a:rPr lang="cs-CZ" b="1" dirty="0" err="1"/>
              <a:t>radio</a:t>
            </a:r>
            <a:endParaRPr lang="cs-CZ" b="1" dirty="0"/>
          </a:p>
          <a:p>
            <a:pPr lvl="2"/>
            <a:r>
              <a:rPr lang="cs-CZ" b="1" dirty="0"/>
              <a:t>checkbox</a:t>
            </a:r>
          </a:p>
          <a:p>
            <a:pPr lvl="2"/>
            <a:r>
              <a:rPr lang="cs-CZ" b="1" dirty="0"/>
              <a:t>email</a:t>
            </a:r>
          </a:p>
          <a:p>
            <a:pPr lvl="2"/>
            <a:r>
              <a:rPr lang="cs-CZ" b="1" dirty="0" err="1"/>
              <a:t>file</a:t>
            </a:r>
            <a:endParaRPr lang="cs-CZ" b="1" dirty="0"/>
          </a:p>
          <a:p>
            <a:pPr lvl="2"/>
            <a:r>
              <a:rPr lang="cs-CZ" b="1" dirty="0" err="1"/>
              <a:t>date</a:t>
            </a:r>
            <a:endParaRPr lang="cs-CZ" b="1" dirty="0"/>
          </a:p>
          <a:p>
            <a:pPr lvl="2"/>
            <a:endParaRPr lang="cs-CZ" dirty="0"/>
          </a:p>
          <a:p>
            <a:pPr lvl="2"/>
            <a:endParaRPr lang="cs-CZ" dirty="0"/>
          </a:p>
          <a:p>
            <a:pPr lvl="2"/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9BBBAB9-CAC6-8CAE-472B-C77FDC290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05" y="4481498"/>
            <a:ext cx="466790" cy="20005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B9FB6F3E-5360-D5F7-1A23-CDAAC3410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43" y="4167173"/>
            <a:ext cx="457264" cy="200053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277C49E3-0213-F751-4688-912E97D8D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110" y="3100338"/>
            <a:ext cx="1880171" cy="29531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730BEBF5-7BD3-E880-08CD-069D7EB05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107" y="3462348"/>
            <a:ext cx="1762371" cy="276264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41CF7699-48C6-5989-2E27-44FE7AACAD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8841" y="3805307"/>
            <a:ext cx="1743318" cy="285790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02257C00-C722-C5B6-7844-5FBA4F418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0237" y="4757627"/>
            <a:ext cx="1800476" cy="314369"/>
          </a:xfrm>
          <a:prstGeom prst="rect">
            <a:avLst/>
          </a:prstGeom>
        </p:spPr>
      </p:pic>
      <p:pic>
        <p:nvPicPr>
          <p:cNvPr id="19" name="Obrázek 18">
            <a:extLst>
              <a:ext uri="{FF2B5EF4-FFF2-40B4-BE49-F238E27FC236}">
                <a16:creationId xmlns:a16="http://schemas.microsoft.com/office/drawing/2014/main" id="{7D404D32-125C-FC88-8FAE-4E6710424C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3973" y="5148072"/>
            <a:ext cx="2353003" cy="266737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DF397F75-E179-D176-E2FE-127CD0CAD5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1130" y="5481370"/>
            <a:ext cx="1219370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0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479CEB-6276-A170-799B-7351790E9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4720D9-A4DA-7743-E4A3-BCFCAFB9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Ovládací prvky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F69A1D-11E4-BF5B-84C4-D39738F68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&lt;</a:t>
            </a:r>
            <a:r>
              <a:rPr lang="cs-CZ" b="1" dirty="0" err="1"/>
              <a:t>button</a:t>
            </a:r>
            <a:r>
              <a:rPr lang="cs-CZ" b="1" dirty="0"/>
              <a:t>&gt;&lt;</a:t>
            </a:r>
            <a:r>
              <a:rPr lang="cs-CZ" b="1" dirty="0" err="1"/>
              <a:t>button</a:t>
            </a:r>
            <a:r>
              <a:rPr lang="cs-CZ" b="1" dirty="0"/>
              <a:t>/&gt;</a:t>
            </a:r>
          </a:p>
          <a:p>
            <a:pPr lvl="1"/>
            <a:r>
              <a:rPr lang="cs-CZ" dirty="0"/>
              <a:t>Tlačítko</a:t>
            </a:r>
          </a:p>
          <a:p>
            <a:pPr lvl="1"/>
            <a:r>
              <a:rPr lang="cs-CZ" dirty="0"/>
              <a:t>Dva základní typy</a:t>
            </a:r>
          </a:p>
          <a:p>
            <a:pPr lvl="2"/>
            <a:r>
              <a:rPr lang="cs-CZ" b="1" dirty="0" err="1"/>
              <a:t>submit</a:t>
            </a:r>
            <a:r>
              <a:rPr lang="cs-CZ" dirty="0"/>
              <a:t> – pro odeslání formuláře</a:t>
            </a:r>
          </a:p>
          <a:p>
            <a:pPr lvl="2"/>
            <a:r>
              <a:rPr lang="cs-CZ" b="1" dirty="0"/>
              <a:t>reset</a:t>
            </a:r>
            <a:r>
              <a:rPr lang="cs-CZ" dirty="0"/>
              <a:t> – pro vymazání dat z formuláře</a:t>
            </a:r>
          </a:p>
          <a:p>
            <a:pPr lvl="2"/>
            <a:endParaRPr lang="cs-CZ" dirty="0"/>
          </a:p>
          <a:p>
            <a:pPr lvl="2"/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C07846A-F8BB-06DD-FC8D-CA384CB7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860" y="5145865"/>
            <a:ext cx="2700279" cy="653294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AB0D6527-DDFA-1EE5-0EB4-B90D8843E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991" y="4114768"/>
            <a:ext cx="7962018" cy="6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5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9C6486-8315-9982-1262-E5600BE84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53523C-0A37-5EC0-E51B-BFCD5AEE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Ovládací prvky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9E53F4-2CD4-32BC-0877-F5BABE11C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&lt;</a:t>
            </a:r>
            <a:r>
              <a:rPr lang="cs-CZ" b="1" dirty="0" err="1"/>
              <a:t>select</a:t>
            </a:r>
            <a:r>
              <a:rPr lang="cs-CZ" b="1" dirty="0"/>
              <a:t>&gt;&lt; </a:t>
            </a:r>
            <a:r>
              <a:rPr lang="cs-CZ" b="1" dirty="0" err="1"/>
              <a:t>select</a:t>
            </a:r>
            <a:r>
              <a:rPr lang="cs-CZ" b="1" dirty="0"/>
              <a:t> /&gt;</a:t>
            </a:r>
          </a:p>
          <a:p>
            <a:pPr lvl="1"/>
            <a:r>
              <a:rPr lang="cs-CZ" dirty="0"/>
              <a:t>Definuje </a:t>
            </a:r>
            <a:r>
              <a:rPr lang="cs-CZ" dirty="0" err="1"/>
              <a:t>dropdown</a:t>
            </a:r>
            <a:r>
              <a:rPr lang="cs-CZ" dirty="0"/>
              <a:t> list (roletku)</a:t>
            </a:r>
          </a:p>
          <a:p>
            <a:pPr lvl="1"/>
            <a:r>
              <a:rPr lang="cs-CZ" dirty="0"/>
              <a:t>Pro přidání hodnot na výběr je potřeba párový tag </a:t>
            </a:r>
            <a:r>
              <a:rPr lang="cs-CZ" b="1" dirty="0"/>
              <a:t>&lt;</a:t>
            </a:r>
            <a:r>
              <a:rPr lang="cs-CZ" b="1" dirty="0" err="1"/>
              <a:t>option</a:t>
            </a:r>
            <a:r>
              <a:rPr lang="cs-CZ" b="1" dirty="0"/>
              <a:t>&gt;</a:t>
            </a:r>
          </a:p>
          <a:p>
            <a:pPr lvl="1"/>
            <a:endParaRPr lang="cs-CZ" dirty="0"/>
          </a:p>
          <a:p>
            <a:r>
              <a:rPr lang="cs-CZ" b="1" dirty="0"/>
              <a:t>&lt;</a:t>
            </a:r>
            <a:r>
              <a:rPr lang="cs-CZ" b="1" dirty="0" err="1"/>
              <a:t>option</a:t>
            </a:r>
            <a:r>
              <a:rPr lang="cs-CZ" b="1" dirty="0"/>
              <a:t>&gt;&lt; </a:t>
            </a:r>
            <a:r>
              <a:rPr lang="cs-CZ" b="1" dirty="0" err="1"/>
              <a:t>option</a:t>
            </a:r>
            <a:r>
              <a:rPr lang="cs-CZ" b="1" dirty="0"/>
              <a:t> /&gt;</a:t>
            </a:r>
          </a:p>
          <a:p>
            <a:pPr lvl="1"/>
            <a:r>
              <a:rPr lang="cs-CZ" dirty="0"/>
              <a:t>Definuje možnosti hodnot pro </a:t>
            </a:r>
            <a:r>
              <a:rPr lang="cs-CZ" b="1" dirty="0"/>
              <a:t>&lt;</a:t>
            </a:r>
            <a:r>
              <a:rPr lang="cs-CZ" b="1" dirty="0" err="1"/>
              <a:t>select</a:t>
            </a:r>
            <a:r>
              <a:rPr lang="cs-CZ" b="1" dirty="0"/>
              <a:t>&gt;</a:t>
            </a:r>
          </a:p>
          <a:p>
            <a:pPr lvl="1"/>
            <a:r>
              <a:rPr lang="cs-CZ" dirty="0"/>
              <a:t>Defaultně je vybrána první možnost</a:t>
            </a:r>
          </a:p>
          <a:p>
            <a:pPr lvl="1"/>
            <a:r>
              <a:rPr lang="cs-CZ" dirty="0"/>
              <a:t>Pokud chceme vybrat jinou defaultní možnost musíme přidat atribut </a:t>
            </a:r>
            <a:r>
              <a:rPr lang="cs-CZ" b="1" i="1" dirty="0" err="1"/>
              <a:t>selected</a:t>
            </a:r>
            <a:endParaRPr lang="cs-CZ" b="1" i="1" dirty="0"/>
          </a:p>
          <a:p>
            <a:pPr marL="0" indent="0">
              <a:buNone/>
            </a:pPr>
            <a:endParaRPr lang="cs-CZ" dirty="0"/>
          </a:p>
          <a:p>
            <a:pPr lvl="2"/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8DD0AEC-57A5-CD05-C2D6-7C7A1DAAE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09" y="2020615"/>
            <a:ext cx="3156642" cy="268102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E8673257-0822-89D5-5EFC-FEF2AE34D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093" y="3427421"/>
            <a:ext cx="3352074" cy="128538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2BEABA36-7504-18C8-1802-A958A5E99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8909" y="3421512"/>
            <a:ext cx="981207" cy="1285381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3E04C46D-04A2-5645-E048-35F076FCFB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8066" y="5215684"/>
            <a:ext cx="924581" cy="1300509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1743009E-98CF-974C-7144-3C78DD4D38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169" y="5215684"/>
            <a:ext cx="3550733" cy="130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3704F-DE6D-59CE-B001-46A543A2C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CF0A23-EE97-4489-AE72-2AFE6DB0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Ovládací prvky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05948B-5BA3-50C0-DF1A-BA02B57F3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&lt;</a:t>
            </a:r>
            <a:r>
              <a:rPr lang="cs-CZ" b="1" dirty="0" err="1"/>
              <a:t>textarea</a:t>
            </a:r>
            <a:r>
              <a:rPr lang="cs-CZ" b="1" dirty="0"/>
              <a:t>&gt;&lt; </a:t>
            </a:r>
            <a:r>
              <a:rPr lang="cs-CZ" b="1" dirty="0" err="1"/>
              <a:t>textarea</a:t>
            </a:r>
            <a:r>
              <a:rPr lang="cs-CZ" b="1" dirty="0"/>
              <a:t> /&gt;</a:t>
            </a:r>
          </a:p>
          <a:p>
            <a:pPr lvl="1"/>
            <a:r>
              <a:rPr lang="cs-CZ" dirty="0"/>
              <a:t>Pro víceřádkový text</a:t>
            </a:r>
          </a:p>
          <a:p>
            <a:pPr lvl="1"/>
            <a:r>
              <a:rPr lang="cs-CZ" dirty="0"/>
              <a:t>Atribut </a:t>
            </a:r>
            <a:r>
              <a:rPr lang="cs-CZ" b="1" i="1" dirty="0" err="1"/>
              <a:t>rows</a:t>
            </a:r>
            <a:r>
              <a:rPr lang="cs-CZ" dirty="0"/>
              <a:t> určuje počet viditelných řádků</a:t>
            </a:r>
          </a:p>
          <a:p>
            <a:pPr lvl="1"/>
            <a:r>
              <a:rPr lang="cs-CZ" dirty="0"/>
              <a:t>Atribut </a:t>
            </a:r>
            <a:r>
              <a:rPr lang="cs-CZ" b="1" dirty="0" err="1"/>
              <a:t>cols</a:t>
            </a:r>
            <a:r>
              <a:rPr lang="cs-CZ" dirty="0"/>
              <a:t> určuje viditelnou šířku textového pole</a:t>
            </a:r>
          </a:p>
          <a:p>
            <a:pPr lvl="1"/>
            <a:endParaRPr lang="cs-CZ" dirty="0"/>
          </a:p>
          <a:p>
            <a:pPr lvl="2"/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C6E1959-77AF-ED58-3F60-765C943E0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240" y="3623254"/>
            <a:ext cx="3543520" cy="2280886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A2E41A68-E5F7-3923-F8B4-8FEB92B09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196" y="1892300"/>
            <a:ext cx="4205127" cy="7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6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CC403D-F9F4-FC07-6205-04A16B68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Zpracování formuláře v PHP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8E27AC-9BE6-DAB1-DAFA-D114A848B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funkce </a:t>
            </a:r>
            <a:r>
              <a:rPr lang="cs-CZ" b="1" i="1" dirty="0" err="1"/>
              <a:t>isset</a:t>
            </a:r>
            <a:r>
              <a:rPr lang="cs-CZ" dirty="0"/>
              <a:t> zjistíme, jestli</a:t>
            </a:r>
            <a:br>
              <a:rPr lang="cs-CZ" dirty="0"/>
            </a:br>
            <a:r>
              <a:rPr lang="cs-CZ" dirty="0"/>
              <a:t>byl formulář odeslaný nebo ne</a:t>
            </a:r>
          </a:p>
          <a:p>
            <a:r>
              <a:rPr lang="cs-CZ" dirty="0"/>
              <a:t>Podle toho jestli jsme použili metodu</a:t>
            </a:r>
            <a:br>
              <a:rPr lang="cs-CZ" dirty="0"/>
            </a:br>
            <a:r>
              <a:rPr lang="cs-CZ" dirty="0"/>
              <a:t>GET nebo POST zadáme </a:t>
            </a:r>
            <a:r>
              <a:rPr lang="cs-CZ" dirty="0" err="1"/>
              <a:t>superglobální</a:t>
            </a:r>
            <a:br>
              <a:rPr lang="cs-CZ" dirty="0"/>
            </a:br>
            <a:r>
              <a:rPr lang="cs-CZ" dirty="0"/>
              <a:t>pole (</a:t>
            </a:r>
            <a:r>
              <a:rPr lang="cs-CZ" b="1" dirty="0"/>
              <a:t>$_GET</a:t>
            </a:r>
            <a:r>
              <a:rPr lang="cs-CZ" dirty="0"/>
              <a:t> nebo  </a:t>
            </a:r>
            <a:r>
              <a:rPr lang="cs-CZ" b="1" dirty="0"/>
              <a:t>$_POST</a:t>
            </a:r>
            <a:r>
              <a:rPr lang="cs-CZ" dirty="0"/>
              <a:t>)</a:t>
            </a:r>
          </a:p>
          <a:p>
            <a:r>
              <a:rPr lang="cs-CZ" dirty="0"/>
              <a:t>Když nechceme řešit jaká metoda byla</a:t>
            </a:r>
            <a:br>
              <a:rPr lang="cs-CZ" dirty="0"/>
            </a:br>
            <a:r>
              <a:rPr lang="cs-CZ" dirty="0"/>
              <a:t>použita, můžeme zadat </a:t>
            </a:r>
            <a:r>
              <a:rPr lang="cs-CZ" b="1" dirty="0"/>
              <a:t>$_REQUEST</a:t>
            </a:r>
          </a:p>
          <a:p>
            <a:r>
              <a:rPr lang="cs-CZ" dirty="0"/>
              <a:t>Výpis </a:t>
            </a:r>
            <a:r>
              <a:rPr lang="cs-CZ" dirty="0" err="1"/>
              <a:t>superglobálního</a:t>
            </a:r>
            <a:r>
              <a:rPr lang="cs-CZ" dirty="0"/>
              <a:t> pole GET: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034DF0F-389E-A767-38DC-381B85395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164" y="1825625"/>
            <a:ext cx="3981636" cy="2431642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70E47073-73DC-EEA2-A93E-8729D8EFB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358" y="5454795"/>
            <a:ext cx="6963747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0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82E820-2192-4E72-6781-9E2E02D98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2B5AB1-9B70-C49C-0E7B-9978ED8F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Zpracování formuláře v PHP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9847A0-B245-8C6B-C48F-5B8F3AA5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Potom co dostaneme data, je možné </a:t>
            </a:r>
            <a:r>
              <a:rPr lang="cs-CZ" dirty="0" err="1"/>
              <a:t>superglobální</a:t>
            </a:r>
            <a:r>
              <a:rPr lang="cs-CZ" dirty="0"/>
              <a:t> pole používat kdekoliv v kódu</a:t>
            </a:r>
          </a:p>
          <a:p>
            <a:r>
              <a:rPr lang="cs-CZ" dirty="0"/>
              <a:t>Pro lepší čitelnost je dobré si uložit jednotlivé hodnoty do proměnné nebo do pole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9708168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276</Words>
  <Application>Microsoft Office PowerPoint</Application>
  <PresentationFormat>Širokoúhlá obrazovka</PresentationFormat>
  <Paragraphs>55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Motiv Office</vt:lpstr>
      <vt:lpstr>Dynamický Web – Formulář - PHP</vt:lpstr>
      <vt:lpstr>GET vs POST</vt:lpstr>
      <vt:lpstr>GET vs POST</vt:lpstr>
      <vt:lpstr>Ovládací prvky</vt:lpstr>
      <vt:lpstr>Ovládací prvky</vt:lpstr>
      <vt:lpstr>Ovládací prvky</vt:lpstr>
      <vt:lpstr>Ovládací prvky</vt:lpstr>
      <vt:lpstr>Zpracování formuláře v PHP</vt:lpstr>
      <vt:lpstr>Zpracování formuláře v PHP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Chalupa Tomáš</dc:creator>
  <cp:lastModifiedBy>Chalupa Tomáš</cp:lastModifiedBy>
  <cp:revision>39</cp:revision>
  <dcterms:created xsi:type="dcterms:W3CDTF">2025-02-12T17:39:26Z</dcterms:created>
  <dcterms:modified xsi:type="dcterms:W3CDTF">2025-02-12T19:02:02Z</dcterms:modified>
</cp:coreProperties>
</file>