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ýchozí oddíl" id="{385F8A15-8800-4809-87F3-29601A28E54E}">
          <p14:sldIdLst>
            <p14:sldId id="256"/>
            <p14:sldId id="257"/>
            <p14:sldId id="258"/>
            <p14:sldId id="259"/>
            <p14:sldId id="262"/>
            <p14:sldId id="263"/>
            <p14:sldId id="26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399DB4-977D-4278-AC46-1033FC34F5E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2F45C3F0-6E9E-48D8-A767-26147DC3FA0D}">
      <dgm:prSet/>
      <dgm:spPr/>
      <dgm:t>
        <a:bodyPr/>
        <a:lstStyle/>
        <a:p>
          <a:r>
            <a:rPr lang="cs-CZ" b="0" i="0"/>
            <a:t>Cookies jsou malé textové soubory, které se ukládají na straně klienta (v prohlížeči).</a:t>
          </a:r>
          <a:endParaRPr lang="en-US"/>
        </a:p>
      </dgm:t>
    </dgm:pt>
    <dgm:pt modelId="{6F80D866-7C32-4970-A9DA-E8E70B346325}" type="parTrans" cxnId="{BF425C69-51EF-48E3-83A9-BC5854E42A8B}">
      <dgm:prSet/>
      <dgm:spPr/>
      <dgm:t>
        <a:bodyPr/>
        <a:lstStyle/>
        <a:p>
          <a:endParaRPr lang="en-US"/>
        </a:p>
      </dgm:t>
    </dgm:pt>
    <dgm:pt modelId="{594A9076-FABF-415B-B062-32F9E73EB96E}" type="sibTrans" cxnId="{BF425C69-51EF-48E3-83A9-BC5854E42A8B}">
      <dgm:prSet/>
      <dgm:spPr/>
      <dgm:t>
        <a:bodyPr/>
        <a:lstStyle/>
        <a:p>
          <a:endParaRPr lang="en-US"/>
        </a:p>
      </dgm:t>
    </dgm:pt>
    <dgm:pt modelId="{B0B34847-00F4-46D2-A505-0ADCC6EB2CF6}">
      <dgm:prSet/>
      <dgm:spPr/>
      <dgm:t>
        <a:bodyPr/>
        <a:lstStyle/>
        <a:p>
          <a:r>
            <a:rPr lang="cs-CZ" b="0" i="0"/>
            <a:t>Slouží k ukládání dočasných nebo trvalých dat, jako jsou preference uživatele, přihlašovací údaje, nebo stav relace.</a:t>
          </a:r>
          <a:endParaRPr lang="en-US"/>
        </a:p>
      </dgm:t>
    </dgm:pt>
    <dgm:pt modelId="{E6469F4A-613C-404E-BB88-BA404F684071}" type="parTrans" cxnId="{80D55BCD-8DA6-493F-ACF2-EBE7BF046212}">
      <dgm:prSet/>
      <dgm:spPr/>
      <dgm:t>
        <a:bodyPr/>
        <a:lstStyle/>
        <a:p>
          <a:endParaRPr lang="en-US"/>
        </a:p>
      </dgm:t>
    </dgm:pt>
    <dgm:pt modelId="{F3CAF400-6394-428A-9009-7CBFF85D21A0}" type="sibTrans" cxnId="{80D55BCD-8DA6-493F-ACF2-EBE7BF046212}">
      <dgm:prSet/>
      <dgm:spPr/>
      <dgm:t>
        <a:bodyPr/>
        <a:lstStyle/>
        <a:p>
          <a:endParaRPr lang="en-US"/>
        </a:p>
      </dgm:t>
    </dgm:pt>
    <dgm:pt modelId="{D8C70631-D317-41DE-B697-BDA3C0D6C37E}" type="pres">
      <dgm:prSet presAssocID="{10399DB4-977D-4278-AC46-1033FC34F5E5}" presName="vert0" presStyleCnt="0">
        <dgm:presLayoutVars>
          <dgm:dir/>
          <dgm:animOne val="branch"/>
          <dgm:animLvl val="lvl"/>
        </dgm:presLayoutVars>
      </dgm:prSet>
      <dgm:spPr/>
    </dgm:pt>
    <dgm:pt modelId="{883C7152-432C-4F13-945B-14E6D706B1A5}" type="pres">
      <dgm:prSet presAssocID="{2F45C3F0-6E9E-48D8-A767-26147DC3FA0D}" presName="thickLine" presStyleLbl="alignNode1" presStyleIdx="0" presStyleCnt="2"/>
      <dgm:spPr/>
    </dgm:pt>
    <dgm:pt modelId="{F7614BD2-0607-485E-8A1A-5E1D51C67072}" type="pres">
      <dgm:prSet presAssocID="{2F45C3F0-6E9E-48D8-A767-26147DC3FA0D}" presName="horz1" presStyleCnt="0"/>
      <dgm:spPr/>
    </dgm:pt>
    <dgm:pt modelId="{43F911BB-B214-428D-B4D0-D0D674BB3DFE}" type="pres">
      <dgm:prSet presAssocID="{2F45C3F0-6E9E-48D8-A767-26147DC3FA0D}" presName="tx1" presStyleLbl="revTx" presStyleIdx="0" presStyleCnt="2"/>
      <dgm:spPr/>
    </dgm:pt>
    <dgm:pt modelId="{80A2950F-871B-45E2-BD3A-B848D849E46E}" type="pres">
      <dgm:prSet presAssocID="{2F45C3F0-6E9E-48D8-A767-26147DC3FA0D}" presName="vert1" presStyleCnt="0"/>
      <dgm:spPr/>
    </dgm:pt>
    <dgm:pt modelId="{896C15D6-34E0-4D27-B480-FA70CB4729AB}" type="pres">
      <dgm:prSet presAssocID="{B0B34847-00F4-46D2-A505-0ADCC6EB2CF6}" presName="thickLine" presStyleLbl="alignNode1" presStyleIdx="1" presStyleCnt="2"/>
      <dgm:spPr/>
    </dgm:pt>
    <dgm:pt modelId="{4406A051-7E9F-4A17-B9B3-D9CD01DD80BD}" type="pres">
      <dgm:prSet presAssocID="{B0B34847-00F4-46D2-A505-0ADCC6EB2CF6}" presName="horz1" presStyleCnt="0"/>
      <dgm:spPr/>
    </dgm:pt>
    <dgm:pt modelId="{09A6C15E-B5C2-4980-8B50-F314E810FFED}" type="pres">
      <dgm:prSet presAssocID="{B0B34847-00F4-46D2-A505-0ADCC6EB2CF6}" presName="tx1" presStyleLbl="revTx" presStyleIdx="1" presStyleCnt="2"/>
      <dgm:spPr/>
    </dgm:pt>
    <dgm:pt modelId="{5EE8DFEC-B0AC-4326-ADA2-5EB13C9EC699}" type="pres">
      <dgm:prSet presAssocID="{B0B34847-00F4-46D2-A505-0ADCC6EB2CF6}" presName="vert1" presStyleCnt="0"/>
      <dgm:spPr/>
    </dgm:pt>
  </dgm:ptLst>
  <dgm:cxnLst>
    <dgm:cxn modelId="{BF425C69-51EF-48E3-83A9-BC5854E42A8B}" srcId="{10399DB4-977D-4278-AC46-1033FC34F5E5}" destId="{2F45C3F0-6E9E-48D8-A767-26147DC3FA0D}" srcOrd="0" destOrd="0" parTransId="{6F80D866-7C32-4970-A9DA-E8E70B346325}" sibTransId="{594A9076-FABF-415B-B062-32F9E73EB96E}"/>
    <dgm:cxn modelId="{38E1F3A0-3ACE-4172-BBD7-81FF653217CC}" type="presOf" srcId="{2F45C3F0-6E9E-48D8-A767-26147DC3FA0D}" destId="{43F911BB-B214-428D-B4D0-D0D674BB3DFE}" srcOrd="0" destOrd="0" presId="urn:microsoft.com/office/officeart/2008/layout/LinedList"/>
    <dgm:cxn modelId="{CCAD08BF-6FAB-4712-A3EA-41A5F9EC4B32}" type="presOf" srcId="{B0B34847-00F4-46D2-A505-0ADCC6EB2CF6}" destId="{09A6C15E-B5C2-4980-8B50-F314E810FFED}" srcOrd="0" destOrd="0" presId="urn:microsoft.com/office/officeart/2008/layout/LinedList"/>
    <dgm:cxn modelId="{80D55BCD-8DA6-493F-ACF2-EBE7BF046212}" srcId="{10399DB4-977D-4278-AC46-1033FC34F5E5}" destId="{B0B34847-00F4-46D2-A505-0ADCC6EB2CF6}" srcOrd="1" destOrd="0" parTransId="{E6469F4A-613C-404E-BB88-BA404F684071}" sibTransId="{F3CAF400-6394-428A-9009-7CBFF85D21A0}"/>
    <dgm:cxn modelId="{056BF0E3-B1BB-4511-A378-5896A3DE2DEB}" type="presOf" srcId="{10399DB4-977D-4278-AC46-1033FC34F5E5}" destId="{D8C70631-D317-41DE-B697-BDA3C0D6C37E}" srcOrd="0" destOrd="0" presId="urn:microsoft.com/office/officeart/2008/layout/LinedList"/>
    <dgm:cxn modelId="{6E9EAE08-37C7-4AD3-9FF6-4105080F54A1}" type="presParOf" srcId="{D8C70631-D317-41DE-B697-BDA3C0D6C37E}" destId="{883C7152-432C-4F13-945B-14E6D706B1A5}" srcOrd="0" destOrd="0" presId="urn:microsoft.com/office/officeart/2008/layout/LinedList"/>
    <dgm:cxn modelId="{9D17DDCA-48B6-4426-8CB0-FA6B82E6D9D7}" type="presParOf" srcId="{D8C70631-D317-41DE-B697-BDA3C0D6C37E}" destId="{F7614BD2-0607-485E-8A1A-5E1D51C67072}" srcOrd="1" destOrd="0" presId="urn:microsoft.com/office/officeart/2008/layout/LinedList"/>
    <dgm:cxn modelId="{085288B4-64A9-4646-A5DA-1BB9359288BB}" type="presParOf" srcId="{F7614BD2-0607-485E-8A1A-5E1D51C67072}" destId="{43F911BB-B214-428D-B4D0-D0D674BB3DFE}" srcOrd="0" destOrd="0" presId="urn:microsoft.com/office/officeart/2008/layout/LinedList"/>
    <dgm:cxn modelId="{2DF39029-8E1B-426F-91AD-FCD030B225D7}" type="presParOf" srcId="{F7614BD2-0607-485E-8A1A-5E1D51C67072}" destId="{80A2950F-871B-45E2-BD3A-B848D849E46E}" srcOrd="1" destOrd="0" presId="urn:microsoft.com/office/officeart/2008/layout/LinedList"/>
    <dgm:cxn modelId="{E4519DA4-F841-4562-8555-142E7EA9A576}" type="presParOf" srcId="{D8C70631-D317-41DE-B697-BDA3C0D6C37E}" destId="{896C15D6-34E0-4D27-B480-FA70CB4729AB}" srcOrd="2" destOrd="0" presId="urn:microsoft.com/office/officeart/2008/layout/LinedList"/>
    <dgm:cxn modelId="{2A090F97-5A0B-4E99-B51E-0C350791E1DA}" type="presParOf" srcId="{D8C70631-D317-41DE-B697-BDA3C0D6C37E}" destId="{4406A051-7E9F-4A17-B9B3-D9CD01DD80BD}" srcOrd="3" destOrd="0" presId="urn:microsoft.com/office/officeart/2008/layout/LinedList"/>
    <dgm:cxn modelId="{D86E4796-F6C3-478B-8658-60CB6046BE1B}" type="presParOf" srcId="{4406A051-7E9F-4A17-B9B3-D9CD01DD80BD}" destId="{09A6C15E-B5C2-4980-8B50-F314E810FFED}" srcOrd="0" destOrd="0" presId="urn:microsoft.com/office/officeart/2008/layout/LinedList"/>
    <dgm:cxn modelId="{B6AC6785-8A36-4787-9666-DD97CB1274C9}" type="presParOf" srcId="{4406A051-7E9F-4A17-B9B3-D9CD01DD80BD}" destId="{5EE8DFEC-B0AC-4326-ADA2-5EB13C9EC6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FFB3D7-F935-40B0-9C44-244A4BFF211D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5C6E6A6-1460-4B4B-875E-B23AFB6D43F7}">
      <dgm:prSet/>
      <dgm:spPr/>
      <dgm:t>
        <a:bodyPr/>
        <a:lstStyle/>
        <a:p>
          <a:r>
            <a:rPr lang="cs-CZ"/>
            <a:t>K ukládání uživatelských preferencí</a:t>
          </a:r>
          <a:endParaRPr lang="en-US"/>
        </a:p>
      </dgm:t>
    </dgm:pt>
    <dgm:pt modelId="{02A3C2DC-4B32-426F-829D-6430FB3FA5AB}" type="parTrans" cxnId="{E8C09D94-F2B5-4B30-858D-62E0677B6185}">
      <dgm:prSet/>
      <dgm:spPr/>
      <dgm:t>
        <a:bodyPr/>
        <a:lstStyle/>
        <a:p>
          <a:endParaRPr lang="en-US"/>
        </a:p>
      </dgm:t>
    </dgm:pt>
    <dgm:pt modelId="{45BAE860-4BA0-4DA8-B51E-2CDDDFDD7AE2}" type="sibTrans" cxnId="{E8C09D94-F2B5-4B30-858D-62E0677B6185}">
      <dgm:prSet/>
      <dgm:spPr/>
      <dgm:t>
        <a:bodyPr/>
        <a:lstStyle/>
        <a:p>
          <a:endParaRPr lang="en-US"/>
        </a:p>
      </dgm:t>
    </dgm:pt>
    <dgm:pt modelId="{5770574F-F7EF-4DCB-ACF6-FADB60F3B54E}">
      <dgm:prSet/>
      <dgm:spPr/>
      <dgm:t>
        <a:bodyPr/>
        <a:lstStyle/>
        <a:p>
          <a:r>
            <a:rPr lang="cs-CZ"/>
            <a:t>Jazyk, vzhled stránky</a:t>
          </a:r>
          <a:endParaRPr lang="en-US"/>
        </a:p>
      </dgm:t>
    </dgm:pt>
    <dgm:pt modelId="{3836766D-695F-46BC-AEB6-FD74BEEAC3C1}" type="parTrans" cxnId="{AE549E0B-B48C-4EC9-B43C-DBE9D1A5E6B1}">
      <dgm:prSet/>
      <dgm:spPr/>
      <dgm:t>
        <a:bodyPr/>
        <a:lstStyle/>
        <a:p>
          <a:endParaRPr lang="en-US"/>
        </a:p>
      </dgm:t>
    </dgm:pt>
    <dgm:pt modelId="{A22B05E8-D926-4940-B0F2-07267A5AC7ED}" type="sibTrans" cxnId="{AE549E0B-B48C-4EC9-B43C-DBE9D1A5E6B1}">
      <dgm:prSet/>
      <dgm:spPr/>
      <dgm:t>
        <a:bodyPr/>
        <a:lstStyle/>
        <a:p>
          <a:endParaRPr lang="en-US"/>
        </a:p>
      </dgm:t>
    </dgm:pt>
    <dgm:pt modelId="{07D4CD15-3E8F-4DD9-93AE-6486D39612F9}">
      <dgm:prSet/>
      <dgm:spPr/>
      <dgm:t>
        <a:bodyPr/>
        <a:lstStyle/>
        <a:p>
          <a:r>
            <a:rPr lang="cs-CZ"/>
            <a:t>K sledování aktivit uživatele</a:t>
          </a:r>
          <a:endParaRPr lang="en-US"/>
        </a:p>
      </dgm:t>
    </dgm:pt>
    <dgm:pt modelId="{B2673397-2C73-4E91-BBFE-DA661F4840E5}" type="parTrans" cxnId="{D5B30A93-AD40-4877-AD47-4A55274638D0}">
      <dgm:prSet/>
      <dgm:spPr/>
      <dgm:t>
        <a:bodyPr/>
        <a:lstStyle/>
        <a:p>
          <a:endParaRPr lang="en-US"/>
        </a:p>
      </dgm:t>
    </dgm:pt>
    <dgm:pt modelId="{D3B40F7F-EABA-4A5C-A994-2C731A00C63A}" type="sibTrans" cxnId="{D5B30A93-AD40-4877-AD47-4A55274638D0}">
      <dgm:prSet/>
      <dgm:spPr/>
      <dgm:t>
        <a:bodyPr/>
        <a:lstStyle/>
        <a:p>
          <a:endParaRPr lang="en-US"/>
        </a:p>
      </dgm:t>
    </dgm:pt>
    <dgm:pt modelId="{30F6D348-0A0A-4223-81BF-B76B211CACC9}">
      <dgm:prSet/>
      <dgm:spPr/>
      <dgm:t>
        <a:bodyPr/>
        <a:lstStyle/>
        <a:p>
          <a:r>
            <a:rPr lang="cs-CZ"/>
            <a:t>Nákupní košík v e-shopu</a:t>
          </a:r>
          <a:endParaRPr lang="en-US"/>
        </a:p>
      </dgm:t>
    </dgm:pt>
    <dgm:pt modelId="{63BE969E-2FAD-44E9-AB02-105B1112E908}" type="parTrans" cxnId="{E8EF525A-F3B4-4A0D-A4FD-CCBD3D8D669B}">
      <dgm:prSet/>
      <dgm:spPr/>
      <dgm:t>
        <a:bodyPr/>
        <a:lstStyle/>
        <a:p>
          <a:endParaRPr lang="en-US"/>
        </a:p>
      </dgm:t>
    </dgm:pt>
    <dgm:pt modelId="{B80DC940-CB5A-4928-8807-E5CCCDB096A6}" type="sibTrans" cxnId="{E8EF525A-F3B4-4A0D-A4FD-CCBD3D8D669B}">
      <dgm:prSet/>
      <dgm:spPr/>
      <dgm:t>
        <a:bodyPr/>
        <a:lstStyle/>
        <a:p>
          <a:endParaRPr lang="en-US"/>
        </a:p>
      </dgm:t>
    </dgm:pt>
    <dgm:pt modelId="{4D43D62D-8970-4059-8B48-AFEB2DB8E4C3}">
      <dgm:prSet/>
      <dgm:spPr/>
      <dgm:t>
        <a:bodyPr/>
        <a:lstStyle/>
        <a:p>
          <a:r>
            <a:rPr lang="cs-CZ"/>
            <a:t>Udržování stavu přihlášení účtu uživatele</a:t>
          </a:r>
          <a:endParaRPr lang="en-US"/>
        </a:p>
      </dgm:t>
    </dgm:pt>
    <dgm:pt modelId="{365A5EE4-8AD4-485A-8F86-04282324B544}" type="parTrans" cxnId="{F4C190C0-D2A3-438D-B4E2-4EE711683D62}">
      <dgm:prSet/>
      <dgm:spPr/>
      <dgm:t>
        <a:bodyPr/>
        <a:lstStyle/>
        <a:p>
          <a:endParaRPr lang="en-US"/>
        </a:p>
      </dgm:t>
    </dgm:pt>
    <dgm:pt modelId="{DD720C3D-799B-4571-B872-D7462E6B9920}" type="sibTrans" cxnId="{F4C190C0-D2A3-438D-B4E2-4EE711683D62}">
      <dgm:prSet/>
      <dgm:spPr/>
      <dgm:t>
        <a:bodyPr/>
        <a:lstStyle/>
        <a:p>
          <a:endParaRPr lang="en-US"/>
        </a:p>
      </dgm:t>
    </dgm:pt>
    <dgm:pt modelId="{DF4CFE46-51DB-4EB7-B740-468DEB2A1372}" type="pres">
      <dgm:prSet presAssocID="{AFFFB3D7-F935-40B0-9C44-244A4BFF211D}" presName="linear" presStyleCnt="0">
        <dgm:presLayoutVars>
          <dgm:dir/>
          <dgm:animLvl val="lvl"/>
          <dgm:resizeHandles val="exact"/>
        </dgm:presLayoutVars>
      </dgm:prSet>
      <dgm:spPr/>
    </dgm:pt>
    <dgm:pt modelId="{7F3221F6-1C01-4380-93CC-107D15E937BB}" type="pres">
      <dgm:prSet presAssocID="{75C6E6A6-1460-4B4B-875E-B23AFB6D43F7}" presName="parentLin" presStyleCnt="0"/>
      <dgm:spPr/>
    </dgm:pt>
    <dgm:pt modelId="{FE5D164A-6C23-4A1D-A0F6-38E4CA1BC078}" type="pres">
      <dgm:prSet presAssocID="{75C6E6A6-1460-4B4B-875E-B23AFB6D43F7}" presName="parentLeftMargin" presStyleLbl="node1" presStyleIdx="0" presStyleCnt="3"/>
      <dgm:spPr/>
    </dgm:pt>
    <dgm:pt modelId="{30AB49FF-693A-425F-8288-2E1E8F0B1303}" type="pres">
      <dgm:prSet presAssocID="{75C6E6A6-1460-4B4B-875E-B23AFB6D43F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B2979A-7179-4E8A-8197-E15272662023}" type="pres">
      <dgm:prSet presAssocID="{75C6E6A6-1460-4B4B-875E-B23AFB6D43F7}" presName="negativeSpace" presStyleCnt="0"/>
      <dgm:spPr/>
    </dgm:pt>
    <dgm:pt modelId="{9E8BC3C8-3E98-4CD9-9805-E51AD8EECEE6}" type="pres">
      <dgm:prSet presAssocID="{75C6E6A6-1460-4B4B-875E-B23AFB6D43F7}" presName="childText" presStyleLbl="conFgAcc1" presStyleIdx="0" presStyleCnt="3">
        <dgm:presLayoutVars>
          <dgm:bulletEnabled val="1"/>
        </dgm:presLayoutVars>
      </dgm:prSet>
      <dgm:spPr/>
    </dgm:pt>
    <dgm:pt modelId="{25F490CE-300E-42E8-97E0-CF753F4978A6}" type="pres">
      <dgm:prSet presAssocID="{45BAE860-4BA0-4DA8-B51E-2CDDDFDD7AE2}" presName="spaceBetweenRectangles" presStyleCnt="0"/>
      <dgm:spPr/>
    </dgm:pt>
    <dgm:pt modelId="{F9AC5130-F0F8-4398-9869-81948C03127B}" type="pres">
      <dgm:prSet presAssocID="{07D4CD15-3E8F-4DD9-93AE-6486D39612F9}" presName="parentLin" presStyleCnt="0"/>
      <dgm:spPr/>
    </dgm:pt>
    <dgm:pt modelId="{4EB86176-A94F-45BD-8AB6-36CE3FD04E9A}" type="pres">
      <dgm:prSet presAssocID="{07D4CD15-3E8F-4DD9-93AE-6486D39612F9}" presName="parentLeftMargin" presStyleLbl="node1" presStyleIdx="0" presStyleCnt="3"/>
      <dgm:spPr/>
    </dgm:pt>
    <dgm:pt modelId="{E32A2689-B478-4C44-878A-341E85F2020B}" type="pres">
      <dgm:prSet presAssocID="{07D4CD15-3E8F-4DD9-93AE-6486D39612F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1BCBEB-FC06-40CE-8A94-67D2E5CE545F}" type="pres">
      <dgm:prSet presAssocID="{07D4CD15-3E8F-4DD9-93AE-6486D39612F9}" presName="negativeSpace" presStyleCnt="0"/>
      <dgm:spPr/>
    </dgm:pt>
    <dgm:pt modelId="{EF5155A0-BB06-4A36-9DB8-B52265D3B703}" type="pres">
      <dgm:prSet presAssocID="{07D4CD15-3E8F-4DD9-93AE-6486D39612F9}" presName="childText" presStyleLbl="conFgAcc1" presStyleIdx="1" presStyleCnt="3">
        <dgm:presLayoutVars>
          <dgm:bulletEnabled val="1"/>
        </dgm:presLayoutVars>
      </dgm:prSet>
      <dgm:spPr/>
    </dgm:pt>
    <dgm:pt modelId="{2FC7CC55-F568-4BD4-AD1E-2D032AFA67B1}" type="pres">
      <dgm:prSet presAssocID="{D3B40F7F-EABA-4A5C-A994-2C731A00C63A}" presName="spaceBetweenRectangles" presStyleCnt="0"/>
      <dgm:spPr/>
    </dgm:pt>
    <dgm:pt modelId="{9045D6D0-ACA0-47B9-8731-AC2501482F8D}" type="pres">
      <dgm:prSet presAssocID="{4D43D62D-8970-4059-8B48-AFEB2DB8E4C3}" presName="parentLin" presStyleCnt="0"/>
      <dgm:spPr/>
    </dgm:pt>
    <dgm:pt modelId="{8A3E3180-D0EC-4EEA-B735-CEF86895449E}" type="pres">
      <dgm:prSet presAssocID="{4D43D62D-8970-4059-8B48-AFEB2DB8E4C3}" presName="parentLeftMargin" presStyleLbl="node1" presStyleIdx="1" presStyleCnt="3"/>
      <dgm:spPr/>
    </dgm:pt>
    <dgm:pt modelId="{2DB22274-E831-4FF1-93ED-F0B3283E669D}" type="pres">
      <dgm:prSet presAssocID="{4D43D62D-8970-4059-8B48-AFEB2DB8E4C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2C8760E-B4AA-4899-8C19-D46B2325F7A2}" type="pres">
      <dgm:prSet presAssocID="{4D43D62D-8970-4059-8B48-AFEB2DB8E4C3}" presName="negativeSpace" presStyleCnt="0"/>
      <dgm:spPr/>
    </dgm:pt>
    <dgm:pt modelId="{F3B1FA28-898B-4A45-896A-65B54DD8D910}" type="pres">
      <dgm:prSet presAssocID="{4D43D62D-8970-4059-8B48-AFEB2DB8E4C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E549E0B-B48C-4EC9-B43C-DBE9D1A5E6B1}" srcId="{75C6E6A6-1460-4B4B-875E-B23AFB6D43F7}" destId="{5770574F-F7EF-4DCB-ACF6-FADB60F3B54E}" srcOrd="0" destOrd="0" parTransId="{3836766D-695F-46BC-AEB6-FD74BEEAC3C1}" sibTransId="{A22B05E8-D926-4940-B0F2-07267A5AC7ED}"/>
    <dgm:cxn modelId="{CEC9980E-FD4D-4421-9823-703A4975605E}" type="presOf" srcId="{4D43D62D-8970-4059-8B48-AFEB2DB8E4C3}" destId="{2DB22274-E831-4FF1-93ED-F0B3283E669D}" srcOrd="1" destOrd="0" presId="urn:microsoft.com/office/officeart/2005/8/layout/list1"/>
    <dgm:cxn modelId="{6B52E027-645D-4CAB-970E-6EB006AA26F1}" type="presOf" srcId="{07D4CD15-3E8F-4DD9-93AE-6486D39612F9}" destId="{4EB86176-A94F-45BD-8AB6-36CE3FD04E9A}" srcOrd="0" destOrd="0" presId="urn:microsoft.com/office/officeart/2005/8/layout/list1"/>
    <dgm:cxn modelId="{2212B149-83E8-4B56-BCAF-92A41BFC012C}" type="presOf" srcId="{07D4CD15-3E8F-4DD9-93AE-6486D39612F9}" destId="{E32A2689-B478-4C44-878A-341E85F2020B}" srcOrd="1" destOrd="0" presId="urn:microsoft.com/office/officeart/2005/8/layout/list1"/>
    <dgm:cxn modelId="{ACC48D6B-5508-4BC2-AF85-210E513ADEFC}" type="presOf" srcId="{5770574F-F7EF-4DCB-ACF6-FADB60F3B54E}" destId="{9E8BC3C8-3E98-4CD9-9805-E51AD8EECEE6}" srcOrd="0" destOrd="0" presId="urn:microsoft.com/office/officeart/2005/8/layout/list1"/>
    <dgm:cxn modelId="{E8EF525A-F3B4-4A0D-A4FD-CCBD3D8D669B}" srcId="{07D4CD15-3E8F-4DD9-93AE-6486D39612F9}" destId="{30F6D348-0A0A-4223-81BF-B76B211CACC9}" srcOrd="0" destOrd="0" parTransId="{63BE969E-2FAD-44E9-AB02-105B1112E908}" sibTransId="{B80DC940-CB5A-4928-8807-E5CCCDB096A6}"/>
    <dgm:cxn modelId="{D5B30A93-AD40-4877-AD47-4A55274638D0}" srcId="{AFFFB3D7-F935-40B0-9C44-244A4BFF211D}" destId="{07D4CD15-3E8F-4DD9-93AE-6486D39612F9}" srcOrd="1" destOrd="0" parTransId="{B2673397-2C73-4E91-BBFE-DA661F4840E5}" sibTransId="{D3B40F7F-EABA-4A5C-A994-2C731A00C63A}"/>
    <dgm:cxn modelId="{E8C09D94-F2B5-4B30-858D-62E0677B6185}" srcId="{AFFFB3D7-F935-40B0-9C44-244A4BFF211D}" destId="{75C6E6A6-1460-4B4B-875E-B23AFB6D43F7}" srcOrd="0" destOrd="0" parTransId="{02A3C2DC-4B32-426F-829D-6430FB3FA5AB}" sibTransId="{45BAE860-4BA0-4DA8-B51E-2CDDDFDD7AE2}"/>
    <dgm:cxn modelId="{CD54D197-CE0B-4066-8CAC-8268066C4909}" type="presOf" srcId="{AFFFB3D7-F935-40B0-9C44-244A4BFF211D}" destId="{DF4CFE46-51DB-4EB7-B740-468DEB2A1372}" srcOrd="0" destOrd="0" presId="urn:microsoft.com/office/officeart/2005/8/layout/list1"/>
    <dgm:cxn modelId="{058D4999-5DDF-414C-93D6-931DCD126F3D}" type="presOf" srcId="{4D43D62D-8970-4059-8B48-AFEB2DB8E4C3}" destId="{8A3E3180-D0EC-4EEA-B735-CEF86895449E}" srcOrd="0" destOrd="0" presId="urn:microsoft.com/office/officeart/2005/8/layout/list1"/>
    <dgm:cxn modelId="{C7B009B8-399E-496A-9D1A-ED0E668ABDC3}" type="presOf" srcId="{30F6D348-0A0A-4223-81BF-B76B211CACC9}" destId="{EF5155A0-BB06-4A36-9DB8-B52265D3B703}" srcOrd="0" destOrd="0" presId="urn:microsoft.com/office/officeart/2005/8/layout/list1"/>
    <dgm:cxn modelId="{F4C190C0-D2A3-438D-B4E2-4EE711683D62}" srcId="{AFFFB3D7-F935-40B0-9C44-244A4BFF211D}" destId="{4D43D62D-8970-4059-8B48-AFEB2DB8E4C3}" srcOrd="2" destOrd="0" parTransId="{365A5EE4-8AD4-485A-8F86-04282324B544}" sibTransId="{DD720C3D-799B-4571-B872-D7462E6B9920}"/>
    <dgm:cxn modelId="{12D73ACF-FEA1-4493-BC30-44B311052CB5}" type="presOf" srcId="{75C6E6A6-1460-4B4B-875E-B23AFB6D43F7}" destId="{30AB49FF-693A-425F-8288-2E1E8F0B1303}" srcOrd="1" destOrd="0" presId="urn:microsoft.com/office/officeart/2005/8/layout/list1"/>
    <dgm:cxn modelId="{7323DCDC-B1FD-4678-9D39-2C916BE63B84}" type="presOf" srcId="{75C6E6A6-1460-4B4B-875E-B23AFB6D43F7}" destId="{FE5D164A-6C23-4A1D-A0F6-38E4CA1BC078}" srcOrd="0" destOrd="0" presId="urn:microsoft.com/office/officeart/2005/8/layout/list1"/>
    <dgm:cxn modelId="{77F98213-EFB2-4F5D-ADCD-F4BBECB63957}" type="presParOf" srcId="{DF4CFE46-51DB-4EB7-B740-468DEB2A1372}" destId="{7F3221F6-1C01-4380-93CC-107D15E937BB}" srcOrd="0" destOrd="0" presId="urn:microsoft.com/office/officeart/2005/8/layout/list1"/>
    <dgm:cxn modelId="{B9F5252C-35A1-4D72-8D87-F64FBDED6C97}" type="presParOf" srcId="{7F3221F6-1C01-4380-93CC-107D15E937BB}" destId="{FE5D164A-6C23-4A1D-A0F6-38E4CA1BC078}" srcOrd="0" destOrd="0" presId="urn:microsoft.com/office/officeart/2005/8/layout/list1"/>
    <dgm:cxn modelId="{16042E12-69C6-43BF-8C25-0D7E9B6AF28E}" type="presParOf" srcId="{7F3221F6-1C01-4380-93CC-107D15E937BB}" destId="{30AB49FF-693A-425F-8288-2E1E8F0B1303}" srcOrd="1" destOrd="0" presId="urn:microsoft.com/office/officeart/2005/8/layout/list1"/>
    <dgm:cxn modelId="{CB07619C-79E6-499D-889D-8CC780A1E97D}" type="presParOf" srcId="{DF4CFE46-51DB-4EB7-B740-468DEB2A1372}" destId="{7FB2979A-7179-4E8A-8197-E15272662023}" srcOrd="1" destOrd="0" presId="urn:microsoft.com/office/officeart/2005/8/layout/list1"/>
    <dgm:cxn modelId="{920BA376-B76E-4341-BB3A-55CA0601E278}" type="presParOf" srcId="{DF4CFE46-51DB-4EB7-B740-468DEB2A1372}" destId="{9E8BC3C8-3E98-4CD9-9805-E51AD8EECEE6}" srcOrd="2" destOrd="0" presId="urn:microsoft.com/office/officeart/2005/8/layout/list1"/>
    <dgm:cxn modelId="{CF38299C-6E95-4119-8B1B-444616028306}" type="presParOf" srcId="{DF4CFE46-51DB-4EB7-B740-468DEB2A1372}" destId="{25F490CE-300E-42E8-97E0-CF753F4978A6}" srcOrd="3" destOrd="0" presId="urn:microsoft.com/office/officeart/2005/8/layout/list1"/>
    <dgm:cxn modelId="{D6E658DE-B0D8-48A9-BE68-15609C7168BC}" type="presParOf" srcId="{DF4CFE46-51DB-4EB7-B740-468DEB2A1372}" destId="{F9AC5130-F0F8-4398-9869-81948C03127B}" srcOrd="4" destOrd="0" presId="urn:microsoft.com/office/officeart/2005/8/layout/list1"/>
    <dgm:cxn modelId="{6DC18E6D-1C5D-4C0C-83FB-79971A90EA21}" type="presParOf" srcId="{F9AC5130-F0F8-4398-9869-81948C03127B}" destId="{4EB86176-A94F-45BD-8AB6-36CE3FD04E9A}" srcOrd="0" destOrd="0" presId="urn:microsoft.com/office/officeart/2005/8/layout/list1"/>
    <dgm:cxn modelId="{027D9697-612D-458C-8E5F-4C843547E053}" type="presParOf" srcId="{F9AC5130-F0F8-4398-9869-81948C03127B}" destId="{E32A2689-B478-4C44-878A-341E85F2020B}" srcOrd="1" destOrd="0" presId="urn:microsoft.com/office/officeart/2005/8/layout/list1"/>
    <dgm:cxn modelId="{01DF2423-D7E1-452E-9753-414C48340977}" type="presParOf" srcId="{DF4CFE46-51DB-4EB7-B740-468DEB2A1372}" destId="{2C1BCBEB-FC06-40CE-8A94-67D2E5CE545F}" srcOrd="5" destOrd="0" presId="urn:microsoft.com/office/officeart/2005/8/layout/list1"/>
    <dgm:cxn modelId="{9A7DAB79-4EB6-4F14-9B52-8D4F0D1FEE87}" type="presParOf" srcId="{DF4CFE46-51DB-4EB7-B740-468DEB2A1372}" destId="{EF5155A0-BB06-4A36-9DB8-B52265D3B703}" srcOrd="6" destOrd="0" presId="urn:microsoft.com/office/officeart/2005/8/layout/list1"/>
    <dgm:cxn modelId="{6A9E36F7-8E1A-4173-87D1-174CC0D2BEA2}" type="presParOf" srcId="{DF4CFE46-51DB-4EB7-B740-468DEB2A1372}" destId="{2FC7CC55-F568-4BD4-AD1E-2D032AFA67B1}" srcOrd="7" destOrd="0" presId="urn:microsoft.com/office/officeart/2005/8/layout/list1"/>
    <dgm:cxn modelId="{17E0BE88-331C-42B6-AA6F-E0E2F7C68E8C}" type="presParOf" srcId="{DF4CFE46-51DB-4EB7-B740-468DEB2A1372}" destId="{9045D6D0-ACA0-47B9-8731-AC2501482F8D}" srcOrd="8" destOrd="0" presId="urn:microsoft.com/office/officeart/2005/8/layout/list1"/>
    <dgm:cxn modelId="{841256ED-A46E-40C8-9F76-5509BF260D5F}" type="presParOf" srcId="{9045D6D0-ACA0-47B9-8731-AC2501482F8D}" destId="{8A3E3180-D0EC-4EEA-B735-CEF86895449E}" srcOrd="0" destOrd="0" presId="urn:microsoft.com/office/officeart/2005/8/layout/list1"/>
    <dgm:cxn modelId="{6D49CBE8-2FD6-48DE-B96E-73A4F8326280}" type="presParOf" srcId="{9045D6D0-ACA0-47B9-8731-AC2501482F8D}" destId="{2DB22274-E831-4FF1-93ED-F0B3283E669D}" srcOrd="1" destOrd="0" presId="urn:microsoft.com/office/officeart/2005/8/layout/list1"/>
    <dgm:cxn modelId="{1C2ACE1B-7B6C-4C86-BA50-424FB73980A4}" type="presParOf" srcId="{DF4CFE46-51DB-4EB7-B740-468DEB2A1372}" destId="{B2C8760E-B4AA-4899-8C19-D46B2325F7A2}" srcOrd="9" destOrd="0" presId="urn:microsoft.com/office/officeart/2005/8/layout/list1"/>
    <dgm:cxn modelId="{8F26B01A-9ACF-49BF-8586-071376AC53FC}" type="presParOf" srcId="{DF4CFE46-51DB-4EB7-B740-468DEB2A1372}" destId="{F3B1FA28-898B-4A45-896A-65B54DD8D91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F0E0BB-40CB-495C-AD5F-BABE4D4041B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43255F-9FF5-4726-AF7A-395056F4F5A6}">
      <dgm:prSet/>
      <dgm:spPr/>
      <dgm:t>
        <a:bodyPr/>
        <a:lstStyle/>
        <a:p>
          <a:r>
            <a:rPr lang="cs-CZ"/>
            <a:t>Úprava hodnot v cookies</a:t>
          </a:r>
          <a:endParaRPr lang="en-US"/>
        </a:p>
      </dgm:t>
    </dgm:pt>
    <dgm:pt modelId="{7772CD47-2AA8-4E74-AEA2-099198B17A25}" type="parTrans" cxnId="{4DB12089-85CB-4EE3-B78A-5F75211B5DF5}">
      <dgm:prSet/>
      <dgm:spPr/>
      <dgm:t>
        <a:bodyPr/>
        <a:lstStyle/>
        <a:p>
          <a:endParaRPr lang="en-US"/>
        </a:p>
      </dgm:t>
    </dgm:pt>
    <dgm:pt modelId="{783D896E-48A3-4D64-8838-075861E16E19}" type="sibTrans" cxnId="{4DB12089-85CB-4EE3-B78A-5F75211B5DF5}">
      <dgm:prSet/>
      <dgm:spPr/>
      <dgm:t>
        <a:bodyPr/>
        <a:lstStyle/>
        <a:p>
          <a:endParaRPr lang="en-US"/>
        </a:p>
      </dgm:t>
    </dgm:pt>
    <dgm:pt modelId="{D6BDA57F-70FE-41BD-AB60-3F565E4B135B}">
      <dgm:prSet/>
      <dgm:spPr/>
      <dgm:t>
        <a:bodyPr/>
        <a:lstStyle/>
        <a:p>
          <a:r>
            <a:rPr lang="cs-CZ"/>
            <a:t>Použijeme znovu příkaz setcookie() se stejným názvem cookies, ale s novými hodnotami, které chceme upravit</a:t>
          </a:r>
          <a:endParaRPr lang="en-US"/>
        </a:p>
      </dgm:t>
    </dgm:pt>
    <dgm:pt modelId="{06729788-EAE8-4C1F-891A-2F057463DFE7}" type="parTrans" cxnId="{34529501-53E8-4987-B8F2-C48AD139FFA9}">
      <dgm:prSet/>
      <dgm:spPr/>
      <dgm:t>
        <a:bodyPr/>
        <a:lstStyle/>
        <a:p>
          <a:endParaRPr lang="en-US"/>
        </a:p>
      </dgm:t>
    </dgm:pt>
    <dgm:pt modelId="{2D3CF087-874F-4865-8C95-65CA55B4BA43}" type="sibTrans" cxnId="{34529501-53E8-4987-B8F2-C48AD139FFA9}">
      <dgm:prSet/>
      <dgm:spPr/>
      <dgm:t>
        <a:bodyPr/>
        <a:lstStyle/>
        <a:p>
          <a:endParaRPr lang="en-US"/>
        </a:p>
      </dgm:t>
    </dgm:pt>
    <dgm:pt modelId="{D81F0A74-7029-4738-ACF8-8B40A04715AF}">
      <dgm:prSet/>
      <dgm:spPr/>
      <dgm:t>
        <a:bodyPr/>
        <a:lstStyle/>
        <a:p>
          <a:r>
            <a:rPr lang="cs-CZ"/>
            <a:t>setcookie("username", "PetrNovak", time() + 3600, "/");</a:t>
          </a:r>
          <a:endParaRPr lang="en-US"/>
        </a:p>
      </dgm:t>
    </dgm:pt>
    <dgm:pt modelId="{E69567DE-26E4-40CA-BC1A-8D4AF27E69EE}" type="parTrans" cxnId="{C261AE77-6687-44E2-B319-DBD25823A541}">
      <dgm:prSet/>
      <dgm:spPr/>
      <dgm:t>
        <a:bodyPr/>
        <a:lstStyle/>
        <a:p>
          <a:endParaRPr lang="en-US"/>
        </a:p>
      </dgm:t>
    </dgm:pt>
    <dgm:pt modelId="{AD29D405-2B0C-4137-975D-49C98452AA60}" type="sibTrans" cxnId="{C261AE77-6687-44E2-B319-DBD25823A541}">
      <dgm:prSet/>
      <dgm:spPr/>
      <dgm:t>
        <a:bodyPr/>
        <a:lstStyle/>
        <a:p>
          <a:endParaRPr lang="en-US"/>
        </a:p>
      </dgm:t>
    </dgm:pt>
    <dgm:pt modelId="{E2597882-4DC2-4FF4-A667-1221EC165749}">
      <dgm:prSet/>
      <dgm:spPr/>
      <dgm:t>
        <a:bodyPr/>
        <a:lstStyle/>
        <a:p>
          <a:r>
            <a:rPr lang="cs-CZ"/>
            <a:t>Mazání cookies</a:t>
          </a:r>
          <a:endParaRPr lang="en-US"/>
        </a:p>
      </dgm:t>
    </dgm:pt>
    <dgm:pt modelId="{C3015612-036E-4F46-8C25-9DA0C55B8DB6}" type="parTrans" cxnId="{94F66CCE-6A66-42D3-AF9F-50F316848890}">
      <dgm:prSet/>
      <dgm:spPr/>
      <dgm:t>
        <a:bodyPr/>
        <a:lstStyle/>
        <a:p>
          <a:endParaRPr lang="en-US"/>
        </a:p>
      </dgm:t>
    </dgm:pt>
    <dgm:pt modelId="{734D90EF-BF81-4BAC-BF61-2B4B7487FE44}" type="sibTrans" cxnId="{94F66CCE-6A66-42D3-AF9F-50F316848890}">
      <dgm:prSet/>
      <dgm:spPr/>
      <dgm:t>
        <a:bodyPr/>
        <a:lstStyle/>
        <a:p>
          <a:endParaRPr lang="en-US"/>
        </a:p>
      </dgm:t>
    </dgm:pt>
    <dgm:pt modelId="{A1F7DDEE-E9DB-4871-8FC1-DD5B0721F34A}">
      <dgm:prSet/>
      <dgm:spPr/>
      <dgm:t>
        <a:bodyPr/>
        <a:lstStyle/>
        <a:p>
          <a:r>
            <a:rPr lang="cs-CZ"/>
            <a:t>Pro vymazání, použijeme setcookie() s datem vypršení platnosti v minulosti</a:t>
          </a:r>
          <a:endParaRPr lang="en-US"/>
        </a:p>
      </dgm:t>
    </dgm:pt>
    <dgm:pt modelId="{83B347B1-F0ED-47BA-B2BF-F8D688874F8B}" type="parTrans" cxnId="{B374C22D-499C-47DC-AA7F-EB2AB1189258}">
      <dgm:prSet/>
      <dgm:spPr/>
      <dgm:t>
        <a:bodyPr/>
        <a:lstStyle/>
        <a:p>
          <a:endParaRPr lang="en-US"/>
        </a:p>
      </dgm:t>
    </dgm:pt>
    <dgm:pt modelId="{D763A73E-2E09-4B96-B8DE-ACA60B15E6F4}" type="sibTrans" cxnId="{B374C22D-499C-47DC-AA7F-EB2AB1189258}">
      <dgm:prSet/>
      <dgm:spPr/>
      <dgm:t>
        <a:bodyPr/>
        <a:lstStyle/>
        <a:p>
          <a:endParaRPr lang="en-US"/>
        </a:p>
      </dgm:t>
    </dgm:pt>
    <dgm:pt modelId="{A6B11BA2-CDFF-461D-9108-E1EFE3ACBEA0}">
      <dgm:prSet/>
      <dgm:spPr/>
      <dgm:t>
        <a:bodyPr/>
        <a:lstStyle/>
        <a:p>
          <a:r>
            <a:rPr lang="cs-CZ"/>
            <a:t>setcookie("username", „PetrNovak", time() - 3600, "/");</a:t>
          </a:r>
          <a:endParaRPr lang="en-US"/>
        </a:p>
      </dgm:t>
    </dgm:pt>
    <dgm:pt modelId="{E9F22582-AD8B-46D1-A721-9EDA91DFCB6A}" type="parTrans" cxnId="{DEDBB6C8-6E64-43E6-88E2-E967C216B36A}">
      <dgm:prSet/>
      <dgm:spPr/>
      <dgm:t>
        <a:bodyPr/>
        <a:lstStyle/>
        <a:p>
          <a:endParaRPr lang="en-US"/>
        </a:p>
      </dgm:t>
    </dgm:pt>
    <dgm:pt modelId="{177E195C-08AB-4919-A11F-DF6A3D619519}" type="sibTrans" cxnId="{DEDBB6C8-6E64-43E6-88E2-E967C216B36A}">
      <dgm:prSet/>
      <dgm:spPr/>
      <dgm:t>
        <a:bodyPr/>
        <a:lstStyle/>
        <a:p>
          <a:endParaRPr lang="en-US"/>
        </a:p>
      </dgm:t>
    </dgm:pt>
    <dgm:pt modelId="{6E3A82BD-8DE4-45D8-A0A2-6D9201F8DB9E}" type="pres">
      <dgm:prSet presAssocID="{7AF0E0BB-40CB-495C-AD5F-BABE4D4041B8}" presName="linear" presStyleCnt="0">
        <dgm:presLayoutVars>
          <dgm:animLvl val="lvl"/>
          <dgm:resizeHandles val="exact"/>
        </dgm:presLayoutVars>
      </dgm:prSet>
      <dgm:spPr/>
    </dgm:pt>
    <dgm:pt modelId="{3B836190-0A7D-440E-8081-901A31F40FFE}" type="pres">
      <dgm:prSet presAssocID="{2743255F-9FF5-4726-AF7A-395056F4F5A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7D18553-2236-4CAF-988E-B01F97A4E698}" type="pres">
      <dgm:prSet presAssocID="{2743255F-9FF5-4726-AF7A-395056F4F5A6}" presName="childText" presStyleLbl="revTx" presStyleIdx="0" presStyleCnt="2">
        <dgm:presLayoutVars>
          <dgm:bulletEnabled val="1"/>
        </dgm:presLayoutVars>
      </dgm:prSet>
      <dgm:spPr/>
    </dgm:pt>
    <dgm:pt modelId="{4760F2FB-AF21-4348-B696-BDDA8A594591}" type="pres">
      <dgm:prSet presAssocID="{E2597882-4DC2-4FF4-A667-1221EC16574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0A8E2DD4-B300-4609-B083-8FFF6F410D16}" type="pres">
      <dgm:prSet presAssocID="{E2597882-4DC2-4FF4-A667-1221EC16574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4529501-53E8-4987-B8F2-C48AD139FFA9}" srcId="{2743255F-9FF5-4726-AF7A-395056F4F5A6}" destId="{D6BDA57F-70FE-41BD-AB60-3F565E4B135B}" srcOrd="0" destOrd="0" parTransId="{06729788-EAE8-4C1F-891A-2F057463DFE7}" sibTransId="{2D3CF087-874F-4865-8C95-65CA55B4BA43}"/>
    <dgm:cxn modelId="{ADE8E608-4212-4904-924A-E4539C617258}" type="presOf" srcId="{D6BDA57F-70FE-41BD-AB60-3F565E4B135B}" destId="{87D18553-2236-4CAF-988E-B01F97A4E698}" srcOrd="0" destOrd="0" presId="urn:microsoft.com/office/officeart/2005/8/layout/vList2"/>
    <dgm:cxn modelId="{B374C22D-499C-47DC-AA7F-EB2AB1189258}" srcId="{E2597882-4DC2-4FF4-A667-1221EC165749}" destId="{A1F7DDEE-E9DB-4871-8FC1-DD5B0721F34A}" srcOrd="0" destOrd="0" parTransId="{83B347B1-F0ED-47BA-B2BF-F8D688874F8B}" sibTransId="{D763A73E-2E09-4B96-B8DE-ACA60B15E6F4}"/>
    <dgm:cxn modelId="{B6F66447-5411-4BA3-9297-D600DA1D027F}" type="presOf" srcId="{7AF0E0BB-40CB-495C-AD5F-BABE4D4041B8}" destId="{6E3A82BD-8DE4-45D8-A0A2-6D9201F8DB9E}" srcOrd="0" destOrd="0" presId="urn:microsoft.com/office/officeart/2005/8/layout/vList2"/>
    <dgm:cxn modelId="{C5EA6348-7726-451A-9C9E-F19C2DB3E5D7}" type="presOf" srcId="{E2597882-4DC2-4FF4-A667-1221EC165749}" destId="{4760F2FB-AF21-4348-B696-BDDA8A594591}" srcOrd="0" destOrd="0" presId="urn:microsoft.com/office/officeart/2005/8/layout/vList2"/>
    <dgm:cxn modelId="{6C5DC853-EDFD-4FC6-A787-E3BA506C935A}" type="presOf" srcId="{2743255F-9FF5-4726-AF7A-395056F4F5A6}" destId="{3B836190-0A7D-440E-8081-901A31F40FFE}" srcOrd="0" destOrd="0" presId="urn:microsoft.com/office/officeart/2005/8/layout/vList2"/>
    <dgm:cxn modelId="{C261AE77-6687-44E2-B319-DBD25823A541}" srcId="{2743255F-9FF5-4726-AF7A-395056F4F5A6}" destId="{D81F0A74-7029-4738-ACF8-8B40A04715AF}" srcOrd="1" destOrd="0" parTransId="{E69567DE-26E4-40CA-BC1A-8D4AF27E69EE}" sibTransId="{AD29D405-2B0C-4137-975D-49C98452AA60}"/>
    <dgm:cxn modelId="{4DB12089-85CB-4EE3-B78A-5F75211B5DF5}" srcId="{7AF0E0BB-40CB-495C-AD5F-BABE4D4041B8}" destId="{2743255F-9FF5-4726-AF7A-395056F4F5A6}" srcOrd="0" destOrd="0" parTransId="{7772CD47-2AA8-4E74-AEA2-099198B17A25}" sibTransId="{783D896E-48A3-4D64-8838-075861E16E19}"/>
    <dgm:cxn modelId="{475C40AC-0A34-4A60-B937-B50E9A9C7D3D}" type="presOf" srcId="{D81F0A74-7029-4738-ACF8-8B40A04715AF}" destId="{87D18553-2236-4CAF-988E-B01F97A4E698}" srcOrd="0" destOrd="1" presId="urn:microsoft.com/office/officeart/2005/8/layout/vList2"/>
    <dgm:cxn modelId="{059540AD-B655-452B-A1CA-99256A83A5E0}" type="presOf" srcId="{A6B11BA2-CDFF-461D-9108-E1EFE3ACBEA0}" destId="{0A8E2DD4-B300-4609-B083-8FFF6F410D16}" srcOrd="0" destOrd="1" presId="urn:microsoft.com/office/officeart/2005/8/layout/vList2"/>
    <dgm:cxn modelId="{DEDBB6C8-6E64-43E6-88E2-E967C216B36A}" srcId="{E2597882-4DC2-4FF4-A667-1221EC165749}" destId="{A6B11BA2-CDFF-461D-9108-E1EFE3ACBEA0}" srcOrd="1" destOrd="0" parTransId="{E9F22582-AD8B-46D1-A721-9EDA91DFCB6A}" sibTransId="{177E195C-08AB-4919-A11F-DF6A3D619519}"/>
    <dgm:cxn modelId="{94F66CCE-6A66-42D3-AF9F-50F316848890}" srcId="{7AF0E0BB-40CB-495C-AD5F-BABE4D4041B8}" destId="{E2597882-4DC2-4FF4-A667-1221EC165749}" srcOrd="1" destOrd="0" parTransId="{C3015612-036E-4F46-8C25-9DA0C55B8DB6}" sibTransId="{734D90EF-BF81-4BAC-BF61-2B4B7487FE44}"/>
    <dgm:cxn modelId="{EE8993FD-8A62-466F-A9DB-3ECD30735FA0}" type="presOf" srcId="{A1F7DDEE-E9DB-4871-8FC1-DD5B0721F34A}" destId="{0A8E2DD4-B300-4609-B083-8FFF6F410D16}" srcOrd="0" destOrd="0" presId="urn:microsoft.com/office/officeart/2005/8/layout/vList2"/>
    <dgm:cxn modelId="{25822F7F-D200-4E7A-A7D6-417D02960CC4}" type="presParOf" srcId="{6E3A82BD-8DE4-45D8-A0A2-6D9201F8DB9E}" destId="{3B836190-0A7D-440E-8081-901A31F40FFE}" srcOrd="0" destOrd="0" presId="urn:microsoft.com/office/officeart/2005/8/layout/vList2"/>
    <dgm:cxn modelId="{9A865CB5-2387-496C-9CC6-2228BA8C6D79}" type="presParOf" srcId="{6E3A82BD-8DE4-45D8-A0A2-6D9201F8DB9E}" destId="{87D18553-2236-4CAF-988E-B01F97A4E698}" srcOrd="1" destOrd="0" presId="urn:microsoft.com/office/officeart/2005/8/layout/vList2"/>
    <dgm:cxn modelId="{C328410C-4DF0-47B5-8C3F-32690E8A85B1}" type="presParOf" srcId="{6E3A82BD-8DE4-45D8-A0A2-6D9201F8DB9E}" destId="{4760F2FB-AF21-4348-B696-BDDA8A594591}" srcOrd="2" destOrd="0" presId="urn:microsoft.com/office/officeart/2005/8/layout/vList2"/>
    <dgm:cxn modelId="{DCF558D9-26DA-4781-81F8-3ADE80731CCE}" type="presParOf" srcId="{6E3A82BD-8DE4-45D8-A0A2-6D9201F8DB9E}" destId="{0A8E2DD4-B300-4609-B083-8FFF6F410D1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3C7152-432C-4F13-945B-14E6D706B1A5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F911BB-B214-428D-B4D0-D0D674BB3DFE}">
      <dsp:nvSpPr>
        <dsp:cNvPr id="0" name=""/>
        <dsp:cNvSpPr/>
      </dsp:nvSpPr>
      <dsp:spPr>
        <a:xfrm>
          <a:off x="0" y="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b="0" i="0" kern="1200"/>
            <a:t>Cookies jsou malé textové soubory, které se ukládají na straně klienta (v prohlížeči).</a:t>
          </a:r>
          <a:endParaRPr lang="en-US" sz="3600" kern="1200"/>
        </a:p>
      </dsp:txBody>
      <dsp:txXfrm>
        <a:off x="0" y="0"/>
        <a:ext cx="6900512" cy="2768070"/>
      </dsp:txXfrm>
    </dsp:sp>
    <dsp:sp modelId="{896C15D6-34E0-4D27-B480-FA70CB4729AB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6C15E-B5C2-4980-8B50-F314E810FFED}">
      <dsp:nvSpPr>
        <dsp:cNvPr id="0" name=""/>
        <dsp:cNvSpPr/>
      </dsp:nvSpPr>
      <dsp:spPr>
        <a:xfrm>
          <a:off x="0" y="2768070"/>
          <a:ext cx="6900512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600" b="0" i="0" kern="1200"/>
            <a:t>Slouží k ukládání dočasných nebo trvalých dat, jako jsou preference uživatele, přihlašovací údaje, nebo stav relace.</a:t>
          </a:r>
          <a:endParaRPr lang="en-US" sz="3600" kern="1200"/>
        </a:p>
      </dsp:txBody>
      <dsp:txXfrm>
        <a:off x="0" y="2768070"/>
        <a:ext cx="6900512" cy="2768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8BC3C8-3E98-4CD9-9805-E51AD8EECEE6}">
      <dsp:nvSpPr>
        <dsp:cNvPr id="0" name=""/>
        <dsp:cNvSpPr/>
      </dsp:nvSpPr>
      <dsp:spPr>
        <a:xfrm>
          <a:off x="0" y="1477875"/>
          <a:ext cx="6900512" cy="8079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/>
            <a:t>Jazyk, vzhled stránky</a:t>
          </a:r>
          <a:endParaRPr lang="en-US" sz="1900" kern="1200"/>
        </a:p>
      </dsp:txBody>
      <dsp:txXfrm>
        <a:off x="0" y="1477875"/>
        <a:ext cx="6900512" cy="807975"/>
      </dsp:txXfrm>
    </dsp:sp>
    <dsp:sp modelId="{30AB49FF-693A-425F-8288-2E1E8F0B1303}">
      <dsp:nvSpPr>
        <dsp:cNvPr id="0" name=""/>
        <dsp:cNvSpPr/>
      </dsp:nvSpPr>
      <dsp:spPr>
        <a:xfrm>
          <a:off x="345025" y="1197435"/>
          <a:ext cx="4830358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K ukládání uživatelských preferencí</a:t>
          </a:r>
          <a:endParaRPr lang="en-US" sz="1900" kern="1200"/>
        </a:p>
      </dsp:txBody>
      <dsp:txXfrm>
        <a:off x="372405" y="1224815"/>
        <a:ext cx="4775598" cy="506120"/>
      </dsp:txXfrm>
    </dsp:sp>
    <dsp:sp modelId="{EF5155A0-BB06-4A36-9DB8-B52265D3B703}">
      <dsp:nvSpPr>
        <dsp:cNvPr id="0" name=""/>
        <dsp:cNvSpPr/>
      </dsp:nvSpPr>
      <dsp:spPr>
        <a:xfrm>
          <a:off x="0" y="2668890"/>
          <a:ext cx="6900512" cy="80797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395732" rIns="535556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cs-CZ" sz="1900" kern="1200"/>
            <a:t>Nákupní košík v e-shopu</a:t>
          </a:r>
          <a:endParaRPr lang="en-US" sz="1900" kern="1200"/>
        </a:p>
      </dsp:txBody>
      <dsp:txXfrm>
        <a:off x="0" y="2668890"/>
        <a:ext cx="6900512" cy="807975"/>
      </dsp:txXfrm>
    </dsp:sp>
    <dsp:sp modelId="{E32A2689-B478-4C44-878A-341E85F2020B}">
      <dsp:nvSpPr>
        <dsp:cNvPr id="0" name=""/>
        <dsp:cNvSpPr/>
      </dsp:nvSpPr>
      <dsp:spPr>
        <a:xfrm>
          <a:off x="345025" y="2388450"/>
          <a:ext cx="4830358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K sledování aktivit uživatele</a:t>
          </a:r>
          <a:endParaRPr lang="en-US" sz="1900" kern="1200"/>
        </a:p>
      </dsp:txBody>
      <dsp:txXfrm>
        <a:off x="372405" y="2415830"/>
        <a:ext cx="4775598" cy="506120"/>
      </dsp:txXfrm>
    </dsp:sp>
    <dsp:sp modelId="{F3B1FA28-898B-4A45-896A-65B54DD8D910}">
      <dsp:nvSpPr>
        <dsp:cNvPr id="0" name=""/>
        <dsp:cNvSpPr/>
      </dsp:nvSpPr>
      <dsp:spPr>
        <a:xfrm>
          <a:off x="0" y="3859905"/>
          <a:ext cx="6900512" cy="4788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22274-E831-4FF1-93ED-F0B3283E669D}">
      <dsp:nvSpPr>
        <dsp:cNvPr id="0" name=""/>
        <dsp:cNvSpPr/>
      </dsp:nvSpPr>
      <dsp:spPr>
        <a:xfrm>
          <a:off x="345025" y="3579465"/>
          <a:ext cx="4830358" cy="5608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1900" kern="1200"/>
            <a:t>Udržování stavu přihlášení účtu uživatele</a:t>
          </a:r>
          <a:endParaRPr lang="en-US" sz="1900" kern="1200"/>
        </a:p>
      </dsp:txBody>
      <dsp:txXfrm>
        <a:off x="372405" y="3606845"/>
        <a:ext cx="4775598" cy="5061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836190-0A7D-440E-8081-901A31F40FFE}">
      <dsp:nvSpPr>
        <dsp:cNvPr id="0" name=""/>
        <dsp:cNvSpPr/>
      </dsp:nvSpPr>
      <dsp:spPr>
        <a:xfrm>
          <a:off x="0" y="24420"/>
          <a:ext cx="6900512" cy="8599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Úprava hodnot v cookies</a:t>
          </a:r>
          <a:endParaRPr lang="en-US" sz="3500" kern="1200"/>
        </a:p>
      </dsp:txBody>
      <dsp:txXfrm>
        <a:off x="41979" y="66399"/>
        <a:ext cx="6816554" cy="775991"/>
      </dsp:txXfrm>
    </dsp:sp>
    <dsp:sp modelId="{87D18553-2236-4CAF-988E-B01F97A4E698}">
      <dsp:nvSpPr>
        <dsp:cNvPr id="0" name=""/>
        <dsp:cNvSpPr/>
      </dsp:nvSpPr>
      <dsp:spPr>
        <a:xfrm>
          <a:off x="0" y="884370"/>
          <a:ext cx="6900512" cy="2064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cs-CZ" sz="2700" kern="1200"/>
            <a:t>Použijeme znovu příkaz setcookie() se stejným názvem cookies, ale s novými hodnotami, které chceme upravit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cs-CZ" sz="2700" kern="1200"/>
            <a:t>setcookie("username", "PetrNovak", time() + 3600, "/");</a:t>
          </a:r>
          <a:endParaRPr lang="en-US" sz="2700" kern="1200"/>
        </a:p>
      </dsp:txBody>
      <dsp:txXfrm>
        <a:off x="0" y="884370"/>
        <a:ext cx="6900512" cy="2064825"/>
      </dsp:txXfrm>
    </dsp:sp>
    <dsp:sp modelId="{4760F2FB-AF21-4348-B696-BDDA8A594591}">
      <dsp:nvSpPr>
        <dsp:cNvPr id="0" name=""/>
        <dsp:cNvSpPr/>
      </dsp:nvSpPr>
      <dsp:spPr>
        <a:xfrm>
          <a:off x="0" y="2949195"/>
          <a:ext cx="6900512" cy="85994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cs-CZ" sz="3500" kern="1200"/>
            <a:t>Mazání cookies</a:t>
          </a:r>
          <a:endParaRPr lang="en-US" sz="3500" kern="1200"/>
        </a:p>
      </dsp:txBody>
      <dsp:txXfrm>
        <a:off x="41979" y="2991174"/>
        <a:ext cx="6816554" cy="775991"/>
      </dsp:txXfrm>
    </dsp:sp>
    <dsp:sp modelId="{0A8E2DD4-B300-4609-B083-8FFF6F410D16}">
      <dsp:nvSpPr>
        <dsp:cNvPr id="0" name=""/>
        <dsp:cNvSpPr/>
      </dsp:nvSpPr>
      <dsp:spPr>
        <a:xfrm>
          <a:off x="0" y="3809145"/>
          <a:ext cx="6900512" cy="170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091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cs-CZ" sz="2700" kern="1200"/>
            <a:t>Pro vymazání, použijeme setcookie() s datem vypršení platnosti v minulosti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cs-CZ" sz="2700" kern="1200"/>
            <a:t>setcookie("username", „PetrNovak", time() - 3600, "/");</a:t>
          </a:r>
          <a:endParaRPr lang="en-US" sz="2700" kern="1200"/>
        </a:p>
      </dsp:txBody>
      <dsp:txXfrm>
        <a:off x="0" y="3809145"/>
        <a:ext cx="6900512" cy="170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574734-55AB-2C9F-08E2-0BB2AF626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D67745E-5E81-5C33-EC1C-4BA2C4F54C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C5C01EA-F8EA-2156-AD55-C62A881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566-4763-46A8-9C01-2139BCF710D1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5670698-5037-E2A9-3943-3FFB3307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B21FD897-543B-0611-526F-9C7CC7DF7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DF21-ACFC-4B10-8632-010104DDD7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0726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E81319-6291-54AF-B51D-51764E3E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CBDD6DB4-FC30-09B1-8627-819C7539E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33C3584-AEC9-34B3-033B-2BD078032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566-4763-46A8-9C01-2139BCF710D1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2D825B4-1500-5749-C235-FE0F816B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6926C03-D3C1-4DEF-18A3-E52B82EF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DF21-ACFC-4B10-8632-010104DDD7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1882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E4EA03F-F879-E88B-1E7B-AC61A35A7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8BCBA02-623B-66E2-129C-F74FA8F2F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47190E0-4F9F-3E24-DCCE-59A8D88A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566-4763-46A8-9C01-2139BCF710D1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9E31086-35F3-7378-14BB-B0C83F06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4FBCA66-343F-E2A1-DEB0-56D29F05B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DF21-ACFC-4B10-8632-010104DDD7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1787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27FE73-5B45-AB9B-7F06-36FE60BF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DE9EF5-C18B-45E5-C448-C71D07127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F351D5C-A43B-99AA-730C-91243D06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566-4763-46A8-9C01-2139BCF710D1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7C78963-AE01-738F-EEBC-70FB90C5B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CD8BEB-0232-E70C-11E5-CBDBF4EA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DF21-ACFC-4B10-8632-010104DDD7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7368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525A729-D17F-23E2-F0B4-BA1E4B14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0542886-3AE5-84A4-A747-EB7655996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0DAE412-EB4E-8C1B-E196-6014F969F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566-4763-46A8-9C01-2139BCF710D1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18DC82E-5F64-0221-8FAE-245D2C267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418FE28-1382-B9F6-6362-9B4B9819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DF21-ACFC-4B10-8632-010104DDD7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72547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9306E7-3006-17F6-82ED-2EA02069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E2C7DB5-3C0A-898F-3E8D-3710772503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2066305-5099-DFE9-68E6-4BC25276C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9696CAA-6754-C1C4-2A0A-5E68259D2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566-4763-46A8-9C01-2139BCF710D1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5CC5EE8-B132-2FAC-5A21-811FC5CF7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0661AEF-D3BE-8A1D-EF64-695867AD9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DF21-ACFC-4B10-8632-010104DDD7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7597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B0406F-E98B-EAF1-4FA8-89467067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8CAFD12-FCEF-D918-BDDE-3AE28BEE2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E235C2B-9F83-25F0-9CF3-99D10C257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E6DF2994-6F27-8D83-798B-C35F20E0A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3753B475-BB3A-3E05-C7D0-1DCC3FD9F1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E3C5E4CB-FB71-5C03-02AC-2F407F9CF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566-4763-46A8-9C01-2139BCF710D1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43AD4FB-2637-7988-37C0-F8FDAD102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9D8AAB35-D6F1-BC6B-8A5F-6AC88E34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DF21-ACFC-4B10-8632-010104DDD7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7019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CEBD82-7D05-4451-07F8-FE3AB49C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87E7D1C5-0ADC-DC50-6D2A-49FFBB179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566-4763-46A8-9C01-2139BCF710D1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43C8D40-BA1B-C483-F61B-0B32200F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F377940-917B-D61C-12B1-A9F00F4C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DF21-ACFC-4B10-8632-010104DDD7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101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27FB75BB-6DF9-FB8F-493A-1A6BFD94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566-4763-46A8-9C01-2139BCF710D1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51ADC7F1-551B-DA6F-F019-E581636A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CDC6D846-225D-9BED-9051-A0EE95247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DF21-ACFC-4B10-8632-010104DDD7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603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D0A8D42-85EF-A282-0E8B-2A9396E12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16CC68-6029-7FED-84CF-708EF8AF6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437F259-2377-94F1-9FDE-27DEFF8E7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EF70F251-467D-863D-75AF-49E104E1B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566-4763-46A8-9C01-2139BCF710D1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B448C3F-CBE1-7294-2519-22266FF41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9A8C0F8-8A34-5FF6-D6EF-C2222B9E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DF21-ACFC-4B10-8632-010104DDD7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205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93FC45-6FC8-ABD0-BE91-66357C65E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EF177D3A-1E40-C6B0-E9CC-1AA54C8C9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5166A29-B8B9-34C0-9C21-06C88B2918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D26A212-0BB3-CF55-1A23-30D50668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23566-4763-46A8-9C01-2139BCF710D1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A54A07D-ED2F-D19B-E2AB-1115731FC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53D20BD-6B39-990F-CA3A-EE3C681F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BDF21-ACFC-4B10-8632-010104DDD7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01509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0696B8F6-1C80-8116-1B61-5F8CF631A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25F3A8-663B-C4C8-D753-B61A62558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09CF203-D800-4D32-74D1-B8AC60B53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823566-4763-46A8-9C01-2139BCF710D1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2692702-2485-A974-0B9C-CD20F1926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C3DB367-BC7D-9BFD-0F46-ADE13EA021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BDF21-ACFC-4B10-8632-010104DDD74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597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áškové prstence s dopředné věci">
            <a:extLst>
              <a:ext uri="{FF2B5EF4-FFF2-40B4-BE49-F238E27FC236}">
                <a16:creationId xmlns:a16="http://schemas.microsoft.com/office/drawing/2014/main" id="{8DEE2679-EFD5-5C89-D40B-CB22EF1105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28" r="-1" b="-1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6AFF8E9-3A03-A7F4-CAF9-36D41E552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cs-CZ" sz="4800"/>
              <a:t>Cookies – PHP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FDCCD54-1AF3-D758-2F09-532B805D5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pPr algn="l"/>
            <a:r>
              <a:rPr lang="cs-CZ" sz="2000"/>
              <a:t>Phúc Anh Pham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1353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EA5B249-089D-39DF-5B75-5F4800A5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cs-CZ" sz="5400"/>
              <a:t>Co to jsou cookies?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2145C4D7-49C0-059F-2F21-589A8A647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8725444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917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27B06C9-C5B2-A0FD-1E43-B7F97F93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cs-CZ" sz="5400"/>
              <a:t>Použití cookies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76C22A29-9F87-5821-C0AB-F036A2F77D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4116927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A55CFD9-024B-EA2D-2C4C-67F1BEE77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cs-CZ" sz="5400"/>
              <a:t>Cookies v PHP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1D7D51-28E9-8293-7B03-AA872A71F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cs-CZ" sz="1700" dirty="0"/>
              <a:t>K vytvoření cookies v PHP můžeme použít </a:t>
            </a:r>
            <a:r>
              <a:rPr lang="cs-CZ" sz="1700" dirty="0" err="1"/>
              <a:t>přikaz</a:t>
            </a:r>
            <a:r>
              <a:rPr lang="cs-CZ" sz="1700" dirty="0"/>
              <a:t>/funkci </a:t>
            </a:r>
            <a:r>
              <a:rPr lang="cs-CZ" sz="1700" b="1" i="1" dirty="0" err="1"/>
              <a:t>setcookie</a:t>
            </a:r>
            <a:r>
              <a:rPr lang="cs-CZ" sz="1700" b="1" i="1" dirty="0"/>
              <a:t>()</a:t>
            </a:r>
          </a:p>
          <a:p>
            <a:r>
              <a:rPr lang="cs-CZ" sz="1700" u="sng" dirty="0"/>
              <a:t>Syntax: </a:t>
            </a:r>
          </a:p>
          <a:p>
            <a:pPr lvl="1"/>
            <a:r>
              <a:rPr lang="cs-CZ" sz="1700" dirty="0" err="1"/>
              <a:t>setcookie</a:t>
            </a:r>
            <a:r>
              <a:rPr lang="cs-CZ" sz="1700" dirty="0"/>
              <a:t>(název, hodnota, platnost, cesta, doména, zabezpečení, </a:t>
            </a:r>
            <a:r>
              <a:rPr lang="cs-CZ" sz="1700" dirty="0" err="1"/>
              <a:t>httponly</a:t>
            </a:r>
            <a:r>
              <a:rPr lang="cs-CZ" sz="1700" dirty="0"/>
              <a:t>);</a:t>
            </a:r>
          </a:p>
          <a:p>
            <a:pPr lvl="1"/>
            <a:r>
              <a:rPr lang="cs-CZ" sz="1700" dirty="0" err="1"/>
              <a:t>setcookie</a:t>
            </a:r>
            <a:r>
              <a:rPr lang="cs-CZ" sz="1700" dirty="0"/>
              <a:t>("</a:t>
            </a:r>
            <a:r>
              <a:rPr lang="cs-CZ" sz="1700" dirty="0" err="1"/>
              <a:t>username</a:t>
            </a:r>
            <a:r>
              <a:rPr lang="cs-CZ" sz="1700" dirty="0"/>
              <a:t>", "</a:t>
            </a:r>
            <a:r>
              <a:rPr lang="cs-CZ" sz="1700" dirty="0" err="1"/>
              <a:t>JanNovak</a:t>
            </a:r>
            <a:r>
              <a:rPr lang="cs-CZ" sz="1700" dirty="0"/>
              <a:t>", </a:t>
            </a:r>
            <a:r>
              <a:rPr lang="cs-CZ" sz="1700" dirty="0" err="1"/>
              <a:t>time</a:t>
            </a:r>
            <a:r>
              <a:rPr lang="cs-CZ" sz="1700" dirty="0"/>
              <a:t>() + 3600, "/");</a:t>
            </a:r>
          </a:p>
          <a:p>
            <a:pPr lvl="1"/>
            <a:r>
              <a:rPr lang="cs-CZ" sz="1700" dirty="0"/>
              <a:t>Název: název cookies (jediný parametr, který je povinný, ostatní jsou volitelné)</a:t>
            </a:r>
          </a:p>
          <a:p>
            <a:pPr lvl="1"/>
            <a:r>
              <a:rPr lang="cs-CZ" sz="1700" dirty="0"/>
              <a:t>Hodnota: hodnota, která se uloží</a:t>
            </a:r>
          </a:p>
          <a:p>
            <a:pPr lvl="1"/>
            <a:r>
              <a:rPr lang="cs-CZ" sz="1700" dirty="0"/>
              <a:t>Platnost: čas platnosti/vypršení cookies (v sekundách)</a:t>
            </a:r>
          </a:p>
          <a:p>
            <a:pPr lvl="1"/>
            <a:r>
              <a:rPr lang="cs-CZ" sz="1700" dirty="0"/>
              <a:t>Cesta: Cesta na serveru, kde je cookies platná</a:t>
            </a:r>
          </a:p>
          <a:p>
            <a:pPr lvl="1"/>
            <a:r>
              <a:rPr lang="cs-CZ" sz="1700" dirty="0"/>
              <a:t>Doména: doména, na které je cookies</a:t>
            </a:r>
          </a:p>
          <a:p>
            <a:pPr lvl="1"/>
            <a:r>
              <a:rPr lang="cs-CZ" sz="1700" dirty="0"/>
              <a:t>Zabezpečení: pokud je </a:t>
            </a:r>
            <a:r>
              <a:rPr lang="cs-CZ" sz="1700" b="1" i="1" dirty="0" err="1"/>
              <a:t>true</a:t>
            </a:r>
            <a:r>
              <a:rPr lang="cs-CZ" sz="1700" dirty="0"/>
              <a:t>, cookies se přenáší pouze přes HTTPS (zašifrovaný HTTP)</a:t>
            </a:r>
            <a:endParaRPr lang="cs-CZ" sz="1700" b="1" i="1" dirty="0"/>
          </a:p>
          <a:p>
            <a:pPr lvl="1"/>
            <a:r>
              <a:rPr lang="cs-CZ" sz="1700" dirty="0" err="1"/>
              <a:t>Httponly</a:t>
            </a:r>
            <a:r>
              <a:rPr lang="cs-CZ" sz="1700" dirty="0"/>
              <a:t>: pokud je </a:t>
            </a:r>
            <a:r>
              <a:rPr lang="cs-CZ" sz="1700" b="1" i="1" dirty="0" err="1"/>
              <a:t>true</a:t>
            </a:r>
            <a:r>
              <a:rPr lang="cs-CZ" sz="1700" dirty="0"/>
              <a:t>, cookies se přenáší pouze přes HTTP (ne přes </a:t>
            </a:r>
            <a:r>
              <a:rPr lang="cs-CZ" sz="1700" dirty="0" err="1"/>
              <a:t>javascript</a:t>
            </a:r>
            <a:endParaRPr lang="cs-CZ" sz="1700" b="1" i="1" dirty="0"/>
          </a:p>
          <a:p>
            <a:pPr lvl="1"/>
            <a:endParaRPr lang="cs-CZ" sz="1700" u="sng" dirty="0"/>
          </a:p>
        </p:txBody>
      </p:sp>
    </p:spTree>
    <p:extLst>
      <p:ext uri="{BB962C8B-B14F-4D97-AF65-F5344CB8AC3E}">
        <p14:creationId xmlns:p14="http://schemas.microsoft.com/office/powerpoint/2010/main" val="17617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BC9D473-F9F9-39E5-662F-75F5DFC2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cs-CZ">
                <a:solidFill>
                  <a:schemeClr val="bg1"/>
                </a:solidFill>
              </a:rPr>
              <a:t>Čtení cookes</a:t>
            </a:r>
          </a:p>
        </p:txBody>
      </p:sp>
      <p:cxnSp>
        <p:nvCxnSpPr>
          <p:cNvPr id="34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DC0C88-022F-BF77-FE86-D636231F3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88833"/>
            <a:ext cx="4800600" cy="3711571"/>
          </a:xfrm>
        </p:spPr>
        <p:txBody>
          <a:bodyPr>
            <a:normAutofit/>
          </a:bodyPr>
          <a:lstStyle/>
          <a:p>
            <a:r>
              <a:rPr lang="cs-CZ" sz="2000" dirty="0">
                <a:solidFill>
                  <a:schemeClr val="bg1"/>
                </a:solidFill>
              </a:rPr>
              <a:t>Jsou uloženy v </a:t>
            </a:r>
            <a:r>
              <a:rPr lang="cs-CZ" sz="2000" dirty="0" err="1">
                <a:solidFill>
                  <a:schemeClr val="bg1"/>
                </a:solidFill>
              </a:rPr>
              <a:t>superblobální</a:t>
            </a:r>
            <a:r>
              <a:rPr lang="cs-CZ" sz="2000" dirty="0">
                <a:solidFill>
                  <a:schemeClr val="bg1"/>
                </a:solidFill>
              </a:rPr>
              <a:t> proměnné </a:t>
            </a:r>
            <a:r>
              <a:rPr lang="en-US" sz="2000" dirty="0">
                <a:solidFill>
                  <a:schemeClr val="bg1"/>
                </a:solidFill>
              </a:rPr>
              <a:t>$_COOKIE</a:t>
            </a:r>
            <a:endParaRPr lang="cs-CZ" sz="2000" dirty="0">
              <a:solidFill>
                <a:schemeClr val="bg1"/>
              </a:solidFill>
            </a:endParaRPr>
          </a:p>
          <a:p>
            <a:r>
              <a:rPr lang="cs-CZ" sz="2000" dirty="0">
                <a:solidFill>
                  <a:schemeClr val="bg1"/>
                </a:solidFill>
              </a:rPr>
              <a:t>Můžeme také zjistit, zda jsou cookies povoleny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0419A93D-0471-CB3E-380A-5C37C7658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193" y="546527"/>
            <a:ext cx="3588640" cy="2431303"/>
          </a:xfrm>
          <a:prstGeom prst="rect">
            <a:avLst/>
          </a:prstGeom>
        </p:spPr>
      </p:pic>
      <p:sp>
        <p:nvSpPr>
          <p:cNvPr id="35" name="Rectangle 20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DC50F3A-6A1C-58DE-68B4-F87FC1E01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661" y="4211916"/>
            <a:ext cx="3588640" cy="1821234"/>
          </a:xfrm>
          <a:prstGeom prst="rect">
            <a:avLst/>
          </a:prstGeom>
        </p:spPr>
      </p:pic>
      <p:sp>
        <p:nvSpPr>
          <p:cNvPr id="36" name="Rectangle 22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18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5D25F-E4CF-E5D2-4410-E9158211B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Čtení cookies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BCAC1868-47BB-CE95-AADB-E0A0691B3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1805467"/>
            <a:ext cx="5157787" cy="3684588"/>
          </a:xfrm>
        </p:spPr>
        <p:txBody>
          <a:bodyPr/>
          <a:lstStyle/>
          <a:p>
            <a:r>
              <a:rPr lang="cs-CZ" sz="2800" dirty="0"/>
              <a:t>Jsou uloženy v </a:t>
            </a:r>
            <a:r>
              <a:rPr lang="cs-CZ" sz="2800" dirty="0" err="1"/>
              <a:t>superblobální</a:t>
            </a:r>
            <a:r>
              <a:rPr lang="cs-CZ" sz="2800" dirty="0"/>
              <a:t> proměnné </a:t>
            </a:r>
            <a:r>
              <a:rPr lang="en-US" sz="2800" dirty="0"/>
              <a:t>$_COOKIE</a:t>
            </a:r>
            <a:endParaRPr lang="cs-CZ" sz="2800" dirty="0"/>
          </a:p>
          <a:p>
            <a:endParaRPr lang="cs-CZ" dirty="0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8C58F92F-89F8-ED66-8C9F-5F9B3460F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5467"/>
            <a:ext cx="5183188" cy="4384196"/>
          </a:xfrm>
        </p:spPr>
        <p:txBody>
          <a:bodyPr/>
          <a:lstStyle/>
          <a:p>
            <a:r>
              <a:rPr lang="cs-CZ" sz="2800" dirty="0"/>
              <a:t>Můžeme také zjistit, zda jsou cookies povoleny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6FE5178E-93C2-F5C6-65EC-77B1352D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627" y="2921170"/>
            <a:ext cx="4993761" cy="3383272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160B952F-4E5D-0D89-91D1-F2F37E9EC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99" y="2921170"/>
            <a:ext cx="5667402" cy="287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2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24B9331-DBD4-E82E-3C2D-583B8B62D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cs-CZ" sz="5400"/>
              <a:t>Správa cookies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Zástupný obsah 2">
            <a:extLst>
              <a:ext uri="{FF2B5EF4-FFF2-40B4-BE49-F238E27FC236}">
                <a16:creationId xmlns:a16="http://schemas.microsoft.com/office/drawing/2014/main" id="{1A9793F7-AD18-2E31-C590-4C3FF05CD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77061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867965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298</Words>
  <Application>Microsoft Office PowerPoint</Application>
  <PresentationFormat>Širokoúhlá obrazovka</PresentationFormat>
  <Paragraphs>36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Motiv Office</vt:lpstr>
      <vt:lpstr>Cookies – PHP</vt:lpstr>
      <vt:lpstr>Co to jsou cookies?</vt:lpstr>
      <vt:lpstr>Použití cookies</vt:lpstr>
      <vt:lpstr>Cookies v PHP</vt:lpstr>
      <vt:lpstr>Čtení cookes</vt:lpstr>
      <vt:lpstr>Čtení cookies</vt:lpstr>
      <vt:lpstr>Správa cookies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Pham Phúc Anh</dc:creator>
  <cp:lastModifiedBy>Pham Phúc Anh</cp:lastModifiedBy>
  <cp:revision>1</cp:revision>
  <dcterms:created xsi:type="dcterms:W3CDTF">2025-03-10T07:05:48Z</dcterms:created>
  <dcterms:modified xsi:type="dcterms:W3CDTF">2025-03-10T07:49:20Z</dcterms:modified>
</cp:coreProperties>
</file>