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čítačový skript na obrazovce">
            <a:extLst>
              <a:ext uri="{FF2B5EF4-FFF2-40B4-BE49-F238E27FC236}">
                <a16:creationId xmlns:a16="http://schemas.microsoft.com/office/drawing/2014/main" id="{AF530DD7-A492-07D2-7A04-DC5E1B54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2" b="821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7A5E39-78ED-DC15-8D20-4E561771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rgbClr val="FFFFFF"/>
                </a:solidFill>
              </a:rPr>
              <a:t>Cookies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266659-7BCA-9CBD-EF1E-5486376F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v ASP.NET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8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C62E4B-92D5-D43F-6E94-AD3B2CE8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informace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31838-A26A-81A1-854F-E0D98FF2F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6418" y="720642"/>
            <a:ext cx="5916168" cy="54494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 jsou cookies?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Cookies jsou malé soubory, které webový server posílá do prohlížeče uživatele.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Slouží k ukládání informací o uživatelských preferencích nebo stavu relace.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Význam cookies v ASP.NET: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Umožňují uchovávat stav mezi požadavky (např. uživatelské nastavení, přihlašovací údaje).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Cookies mohou být použity pro personalizaci zážitku uživatele. </a:t>
            </a:r>
          </a:p>
        </p:txBody>
      </p:sp>
      <p:pic>
        <p:nvPicPr>
          <p:cNvPr id="43" name="Graphic 42" descr="Programátor">
            <a:extLst>
              <a:ext uri="{FF2B5EF4-FFF2-40B4-BE49-F238E27FC236}">
                <a16:creationId xmlns:a16="http://schemas.microsoft.com/office/drawing/2014/main" id="{410F8B39-F886-D17A-CBD8-7BC41473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0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B098EA8-7224-0FB3-9BC9-4E7657480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26" y="3662439"/>
            <a:ext cx="5128862" cy="147435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BB9595C-97DE-D732-5D36-A71E8EB4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700" y="3525723"/>
            <a:ext cx="5085200" cy="190694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0E482BF-A6B1-AFB9-97BC-8AD396A5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Vytváření a čtení cookies v ASP.NET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0B5822-0330-9043-495F-4983B64BEA0D}"/>
              </a:ext>
            </a:extLst>
          </p:cNvPr>
          <p:cNvSpPr txBox="1"/>
          <p:nvPr/>
        </p:nvSpPr>
        <p:spPr>
          <a:xfrm>
            <a:off x="975983" y="3167273"/>
            <a:ext cx="1455022" cy="649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 err="1"/>
              <a:t>Vytváření</a:t>
            </a:r>
            <a:endParaRPr lang="en-US" sz="20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75BF66B-E928-D0AB-9499-D52273095824}"/>
              </a:ext>
            </a:extLst>
          </p:cNvPr>
          <p:cNvSpPr txBox="1"/>
          <p:nvPr/>
        </p:nvSpPr>
        <p:spPr>
          <a:xfrm>
            <a:off x="6306700" y="3173546"/>
            <a:ext cx="1638300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Čtení</a:t>
            </a:r>
          </a:p>
        </p:txBody>
      </p:sp>
    </p:spTree>
    <p:extLst>
      <p:ext uri="{BB962C8B-B14F-4D97-AF65-F5344CB8AC3E}">
        <p14:creationId xmlns:p14="http://schemas.microsoft.com/office/powerpoint/2010/main" val="11926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očítačový skript na obrazovce">
            <a:extLst>
              <a:ext uri="{FF2B5EF4-FFF2-40B4-BE49-F238E27FC236}">
                <a16:creationId xmlns:a16="http://schemas.microsoft.com/office/drawing/2014/main" id="{EEA7C877-413C-05F8-6411-9A00801E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97" r="49471" b="2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9831FE7-D5A9-8F22-D8CE-E92743C9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cs-CZ" dirty="0"/>
              <a:t>Typy cookies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7F311B-9278-0191-4CE2-83F7E8FEF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68" y="2221992"/>
            <a:ext cx="6627924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D0835C02-09EE-B1D2-6046-FD65D9CB51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17664" y="2554470"/>
            <a:ext cx="65772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Trvalé cookies (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Cookies):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Uchovávají informace po určitou dobu i po zavření prohlížeče.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Dočasné cookies (Session Cookies):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Ukládají informace pouze během jedné relace prohlížeče.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Zmizí po zavření prohlížeče.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16FE7-3DEB-D2DE-46E1-65DE5EEAD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D048A3-1B99-9EBE-17E6-6588CCB37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očítačový skript na obrazovce">
            <a:extLst>
              <a:ext uri="{FF2B5EF4-FFF2-40B4-BE49-F238E27FC236}">
                <a16:creationId xmlns:a16="http://schemas.microsoft.com/office/drawing/2014/main" id="{92479493-C84A-309E-0A81-33DAAA98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97" r="49471" b="2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B549FEA-4E4E-3064-DEDA-E9BB4682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Příklady využití cookies</a:t>
            </a:r>
            <a:br>
              <a:rPr lang="cs-CZ" b="1" dirty="0"/>
            </a:br>
            <a:endParaRPr lang="cs-CZ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98C03-47F3-ED11-1D9A-943657C68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68" y="2221992"/>
            <a:ext cx="6627924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31BC95-5C07-E925-A9CD-0DBDCDBC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0975A1-C7A9-24D9-0909-06932D4A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7E0736C-6F79-B78F-427B-AA0D9297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22" y="2221992"/>
            <a:ext cx="59256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Uživatelské přihlášení: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Uložení přihlašovacích údajů (jméno, ID) v cookies pro automatické přihlášení při příští návštěvě.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 uživatele: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Uložení jazykového nastavení nebo jiných preferencí.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Sledování analytických dat: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Uložení informací o návštěvách uživatele pro statistiku (např. počet zobrazení stránky).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24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165</Words>
  <Application>Microsoft Office PowerPoint</Application>
  <PresentationFormat>Širokoúhlá obrazovka</PresentationFormat>
  <Paragraphs>28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Cookies </vt:lpstr>
      <vt:lpstr>Základní informace</vt:lpstr>
      <vt:lpstr>Vytváření a čtení cookies v ASP.NET</vt:lpstr>
      <vt:lpstr>Typy cookies</vt:lpstr>
      <vt:lpstr>Příklady využití cookies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Koukal Martin</dc:creator>
  <cp:lastModifiedBy>Koukal Martin</cp:lastModifiedBy>
  <cp:revision>5</cp:revision>
  <dcterms:created xsi:type="dcterms:W3CDTF">2025-03-09T13:23:25Z</dcterms:created>
  <dcterms:modified xsi:type="dcterms:W3CDTF">2025-03-09T14:02:09Z</dcterms:modified>
</cp:coreProperties>
</file>