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2" r:id="rId3"/>
    <p:sldId id="259" r:id="rId4"/>
    <p:sldId id="267" r:id="rId5"/>
    <p:sldId id="263" r:id="rId6"/>
    <p:sldId id="264" r:id="rId7"/>
    <p:sldId id="265" r:id="rId8"/>
    <p:sldId id="266" r:id="rId9"/>
    <p:sldId id="268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D06848-596F-4EC6-A0A5-450AA34BB86A}" v="108" dt="2024-11-10T21:37:51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vanec Ondřej" userId="6df575dd-28af-4414-999d-9a08f0a4a2af" providerId="ADAL" clId="{24D06848-596F-4EC6-A0A5-450AA34BB86A}"/>
    <pc:docChg chg="undo custSel addSld delSld modSld modMainMaster">
      <pc:chgData name="Chovanec Ondřej" userId="6df575dd-28af-4414-999d-9a08f0a4a2af" providerId="ADAL" clId="{24D06848-596F-4EC6-A0A5-450AA34BB86A}" dt="2024-11-10T21:37:51.527" v="247"/>
      <pc:docMkLst>
        <pc:docMk/>
      </pc:docMkLst>
      <pc:sldChg chg="addSp delSp modSp mod modTransition setBg addAnim delAnim modAnim setClrOvrMap delDesignElem">
        <pc:chgData name="Chovanec Ondřej" userId="6df575dd-28af-4414-999d-9a08f0a4a2af" providerId="ADAL" clId="{24D06848-596F-4EC6-A0A5-450AA34BB86A}" dt="2024-11-10T21:37:51.527" v="247"/>
        <pc:sldMkLst>
          <pc:docMk/>
          <pc:sldMk cId="498337133" sldId="256"/>
        </pc:sldMkLst>
        <pc:spChg chg="mod">
          <ac:chgData name="Chovanec Ondřej" userId="6df575dd-28af-4414-999d-9a08f0a4a2af" providerId="ADAL" clId="{24D06848-596F-4EC6-A0A5-450AA34BB86A}" dt="2024-11-10T21:16:27.094" v="19" actId="26606"/>
          <ac:spMkLst>
            <pc:docMk/>
            <pc:sldMk cId="498337133" sldId="256"/>
            <ac:spMk id="2" creationId="{8B9DD108-3517-37DC-0D75-1EBDE7783401}"/>
          </ac:spMkLst>
        </pc:spChg>
        <pc:spChg chg="mod">
          <ac:chgData name="Chovanec Ondřej" userId="6df575dd-28af-4414-999d-9a08f0a4a2af" providerId="ADAL" clId="{24D06848-596F-4EC6-A0A5-450AA34BB86A}" dt="2024-11-10T21:16:27.094" v="19" actId="26606"/>
          <ac:spMkLst>
            <pc:docMk/>
            <pc:sldMk cId="498337133" sldId="256"/>
            <ac:spMk id="3" creationId="{FB53E221-7582-1631-FEAA-7E754CC462B7}"/>
          </ac:spMkLst>
        </pc:spChg>
        <pc:spChg chg="add del">
          <ac:chgData name="Chovanec Ondřej" userId="6df575dd-28af-4414-999d-9a08f0a4a2af" providerId="ADAL" clId="{24D06848-596F-4EC6-A0A5-450AA34BB86A}" dt="2024-11-10T21:16:27.094" v="19" actId="26606"/>
          <ac:spMkLst>
            <pc:docMk/>
            <pc:sldMk cId="498337133" sldId="256"/>
            <ac:spMk id="8" creationId="{0E30439A-8A5B-46EC-8283-9B6B031D40D0}"/>
          </ac:spMkLst>
        </pc:spChg>
        <pc:spChg chg="add del">
          <ac:chgData name="Chovanec Ondřej" userId="6df575dd-28af-4414-999d-9a08f0a4a2af" providerId="ADAL" clId="{24D06848-596F-4EC6-A0A5-450AA34BB86A}" dt="2024-11-10T21:16:27.094" v="19" actId="26606"/>
          <ac:spMkLst>
            <pc:docMk/>
            <pc:sldMk cId="498337133" sldId="256"/>
            <ac:spMk id="10" creationId="{5CEAD642-85CF-4750-8432-7C80C901F001}"/>
          </ac:spMkLst>
        </pc:spChg>
        <pc:spChg chg="add del">
          <ac:chgData name="Chovanec Ondřej" userId="6df575dd-28af-4414-999d-9a08f0a4a2af" providerId="ADAL" clId="{24D06848-596F-4EC6-A0A5-450AA34BB86A}" dt="2024-11-10T21:16:27.094" v="19" actId="26606"/>
          <ac:spMkLst>
            <pc:docMk/>
            <pc:sldMk cId="498337133" sldId="256"/>
            <ac:spMk id="12" creationId="{FA33EEAE-15D5-4119-8C1E-89D943F911EF}"/>
          </ac:spMkLst>
        </pc:spChg>
        <pc:spChg chg="add del">
          <ac:chgData name="Chovanec Ondřej" userId="6df575dd-28af-4414-999d-9a08f0a4a2af" providerId="ADAL" clId="{24D06848-596F-4EC6-A0A5-450AA34BB86A}" dt="2024-11-10T21:16:27.094" v="19" actId="26606"/>
          <ac:spMkLst>
            <pc:docMk/>
            <pc:sldMk cId="498337133" sldId="256"/>
            <ac:spMk id="14" creationId="{730D8B3B-9B80-4025-B934-26DC7D7CD231}"/>
          </ac:spMkLst>
        </pc:spChg>
        <pc:spChg chg="add del">
          <ac:chgData name="Chovanec Ondřej" userId="6df575dd-28af-4414-999d-9a08f0a4a2af" providerId="ADAL" clId="{24D06848-596F-4EC6-A0A5-450AA34BB86A}" dt="2024-11-10T21:16:27.094" v="19" actId="26606"/>
          <ac:spMkLst>
            <pc:docMk/>
            <pc:sldMk cId="498337133" sldId="256"/>
            <ac:spMk id="16" creationId="{B5A1B09C-1565-46F8-B70F-621C5EB48A09}"/>
          </ac:spMkLst>
        </pc:spChg>
        <pc:spChg chg="add del">
          <ac:chgData name="Chovanec Ondřej" userId="6df575dd-28af-4414-999d-9a08f0a4a2af" providerId="ADAL" clId="{24D06848-596F-4EC6-A0A5-450AA34BB86A}" dt="2024-11-10T21:16:27.094" v="19" actId="26606"/>
          <ac:spMkLst>
            <pc:docMk/>
            <pc:sldMk cId="498337133" sldId="256"/>
            <ac:spMk id="18" creationId="{8C516CC8-80AC-446C-A56E-9F54B7210402}"/>
          </ac:spMkLst>
        </pc:spChg>
        <pc:spChg chg="add del">
          <ac:chgData name="Chovanec Ondřej" userId="6df575dd-28af-4414-999d-9a08f0a4a2af" providerId="ADAL" clId="{24D06848-596F-4EC6-A0A5-450AA34BB86A}" dt="2024-11-10T21:16:27.094" v="19" actId="26606"/>
          <ac:spMkLst>
            <pc:docMk/>
            <pc:sldMk cId="498337133" sldId="256"/>
            <ac:spMk id="20" creationId="{53947E58-F088-49F1-A3D1-DEA690192E84}"/>
          </ac:spMkLst>
        </pc:spChg>
        <pc:spChg chg="add del">
          <ac:chgData name="Chovanec Ondřej" userId="6df575dd-28af-4414-999d-9a08f0a4a2af" providerId="ADAL" clId="{24D06848-596F-4EC6-A0A5-450AA34BB86A}" dt="2024-11-10T21:15:58.643" v="8" actId="26606"/>
          <ac:spMkLst>
            <pc:docMk/>
            <pc:sldMk cId="498337133" sldId="256"/>
            <ac:spMk id="1031" creationId="{71B2258F-86CA-4D4D-8270-BC05FCDEBFB3}"/>
          </ac:spMkLst>
        </pc:spChg>
        <pc:spChg chg="add del">
          <ac:chgData name="Chovanec Ondřej" userId="6df575dd-28af-4414-999d-9a08f0a4a2af" providerId="ADAL" clId="{24D06848-596F-4EC6-A0A5-450AA34BB86A}" dt="2024-11-10T21:15:59.948" v="10" actId="26606"/>
          <ac:spMkLst>
            <pc:docMk/>
            <pc:sldMk cId="498337133" sldId="256"/>
            <ac:spMk id="1033" creationId="{0AF57B88-1D4C-41FA-A761-EC1DD10C35CB}"/>
          </ac:spMkLst>
        </pc:spChg>
        <pc:spChg chg="add del">
          <ac:chgData name="Chovanec Ondřej" userId="6df575dd-28af-4414-999d-9a08f0a4a2af" providerId="ADAL" clId="{24D06848-596F-4EC6-A0A5-450AA34BB86A}" dt="2024-11-10T21:15:59.948" v="10" actId="26606"/>
          <ac:spMkLst>
            <pc:docMk/>
            <pc:sldMk cId="498337133" sldId="256"/>
            <ac:spMk id="1034" creationId="{9203DE33-2CD4-4CA8-9AF3-37C3B65133B0}"/>
          </ac:spMkLst>
        </pc:spChg>
        <pc:spChg chg="add del">
          <ac:chgData name="Chovanec Ondřej" userId="6df575dd-28af-4414-999d-9a08f0a4a2af" providerId="ADAL" clId="{24D06848-596F-4EC6-A0A5-450AA34BB86A}" dt="2024-11-10T21:15:59.948" v="10" actId="26606"/>
          <ac:spMkLst>
            <pc:docMk/>
            <pc:sldMk cId="498337133" sldId="256"/>
            <ac:spMk id="1035" creationId="{D2548F45-5164-4ABB-8212-7F293FDED8D4}"/>
          </ac:spMkLst>
        </pc:spChg>
        <pc:spChg chg="add del">
          <ac:chgData name="Chovanec Ondřej" userId="6df575dd-28af-4414-999d-9a08f0a4a2af" providerId="ADAL" clId="{24D06848-596F-4EC6-A0A5-450AA34BB86A}" dt="2024-11-10T21:15:59.948" v="10" actId="26606"/>
          <ac:spMkLst>
            <pc:docMk/>
            <pc:sldMk cId="498337133" sldId="256"/>
            <ac:spMk id="1037" creationId="{5E81CCFB-7BEF-4186-86FB-D09450B4D02D}"/>
          </ac:spMkLst>
        </pc:spChg>
        <pc:spChg chg="add del">
          <ac:chgData name="Chovanec Ondřej" userId="6df575dd-28af-4414-999d-9a08f0a4a2af" providerId="ADAL" clId="{24D06848-596F-4EC6-A0A5-450AA34BB86A}" dt="2024-11-10T21:16:05.686" v="14" actId="26606"/>
          <ac:spMkLst>
            <pc:docMk/>
            <pc:sldMk cId="498337133" sldId="256"/>
            <ac:spMk id="1039" creationId="{0671A8AE-40A1-4631-A6B8-581AFF065482}"/>
          </ac:spMkLst>
        </pc:spChg>
        <pc:spChg chg="add del">
          <ac:chgData name="Chovanec Ondřej" userId="6df575dd-28af-4414-999d-9a08f0a4a2af" providerId="ADAL" clId="{24D06848-596F-4EC6-A0A5-450AA34BB86A}" dt="2024-11-10T21:16:05.686" v="14" actId="26606"/>
          <ac:spMkLst>
            <pc:docMk/>
            <pc:sldMk cId="498337133" sldId="256"/>
            <ac:spMk id="1040" creationId="{AB58EF07-17C2-48CF-ABB0-EEF1F17CB8F0}"/>
          </ac:spMkLst>
        </pc:spChg>
        <pc:spChg chg="add del">
          <ac:chgData name="Chovanec Ondřej" userId="6df575dd-28af-4414-999d-9a08f0a4a2af" providerId="ADAL" clId="{24D06848-596F-4EC6-A0A5-450AA34BB86A}" dt="2024-11-10T21:16:05.686" v="14" actId="26606"/>
          <ac:spMkLst>
            <pc:docMk/>
            <pc:sldMk cId="498337133" sldId="256"/>
            <ac:spMk id="1041" creationId="{AF2F604E-43BE-4DC3-B983-E071523364F8}"/>
          </ac:spMkLst>
        </pc:spChg>
        <pc:spChg chg="add del">
          <ac:chgData name="Chovanec Ondřej" userId="6df575dd-28af-4414-999d-9a08f0a4a2af" providerId="ADAL" clId="{24D06848-596F-4EC6-A0A5-450AA34BB86A}" dt="2024-11-10T21:16:05.686" v="14" actId="26606"/>
          <ac:spMkLst>
            <pc:docMk/>
            <pc:sldMk cId="498337133" sldId="256"/>
            <ac:spMk id="1042" creationId="{08C9B587-E65E-4B52-B37C-ABEBB6E87928}"/>
          </ac:spMkLst>
        </pc:spChg>
        <pc:spChg chg="add del">
          <ac:chgData name="Chovanec Ondřej" userId="6df575dd-28af-4414-999d-9a08f0a4a2af" providerId="ADAL" clId="{24D06848-596F-4EC6-A0A5-450AA34BB86A}" dt="2024-11-10T21:16:13.067" v="16" actId="26606"/>
          <ac:spMkLst>
            <pc:docMk/>
            <pc:sldMk cId="498337133" sldId="256"/>
            <ac:spMk id="1044" creationId="{8555C5B3-193A-4749-9AFD-682E53CDDE8F}"/>
          </ac:spMkLst>
        </pc:spChg>
        <pc:spChg chg="add del">
          <ac:chgData name="Chovanec Ondřej" userId="6df575dd-28af-4414-999d-9a08f0a4a2af" providerId="ADAL" clId="{24D06848-596F-4EC6-A0A5-450AA34BB86A}" dt="2024-11-10T21:16:13.067" v="16" actId="26606"/>
          <ac:spMkLst>
            <pc:docMk/>
            <pc:sldMk cId="498337133" sldId="256"/>
            <ac:spMk id="1045" creationId="{2EAE06A6-F76A-41C9-827A-C561B004485C}"/>
          </ac:spMkLst>
        </pc:spChg>
        <pc:spChg chg="add del">
          <ac:chgData name="Chovanec Ondřej" userId="6df575dd-28af-4414-999d-9a08f0a4a2af" providerId="ADAL" clId="{24D06848-596F-4EC6-A0A5-450AA34BB86A}" dt="2024-11-10T21:16:13.067" v="16" actId="26606"/>
          <ac:spMkLst>
            <pc:docMk/>
            <pc:sldMk cId="498337133" sldId="256"/>
            <ac:spMk id="1046" creationId="{89F9D4E8-0639-444B-949B-9518585061AF}"/>
          </ac:spMkLst>
        </pc:spChg>
        <pc:spChg chg="add del">
          <ac:chgData name="Chovanec Ondřej" userId="6df575dd-28af-4414-999d-9a08f0a4a2af" providerId="ADAL" clId="{24D06848-596F-4EC6-A0A5-450AA34BB86A}" dt="2024-11-10T21:16:13.067" v="16" actId="26606"/>
          <ac:spMkLst>
            <pc:docMk/>
            <pc:sldMk cId="498337133" sldId="256"/>
            <ac:spMk id="1047" creationId="{7E3DA7A2-ED70-4BBA-AB72-00AD461FA405}"/>
          </ac:spMkLst>
        </pc:spChg>
        <pc:spChg chg="add del">
          <ac:chgData name="Chovanec Ondřej" userId="6df575dd-28af-4414-999d-9a08f0a4a2af" providerId="ADAL" clId="{24D06848-596F-4EC6-A0A5-450AA34BB86A}" dt="2024-11-10T21:16:13.067" v="16" actId="26606"/>
          <ac:spMkLst>
            <pc:docMk/>
            <pc:sldMk cId="498337133" sldId="256"/>
            <ac:spMk id="1048" creationId="{FC485432-3647-4218-B5D3-15D3FA222B13}"/>
          </ac:spMkLst>
        </pc:spChg>
        <pc:spChg chg="add del">
          <ac:chgData name="Chovanec Ondřej" userId="6df575dd-28af-4414-999d-9a08f0a4a2af" providerId="ADAL" clId="{24D06848-596F-4EC6-A0A5-450AA34BB86A}" dt="2024-11-10T21:16:13.067" v="16" actId="26606"/>
          <ac:spMkLst>
            <pc:docMk/>
            <pc:sldMk cId="498337133" sldId="256"/>
            <ac:spMk id="1049" creationId="{F4AFDDCA-6ABA-4D23-8A5C-1BF0F4308148}"/>
          </ac:spMkLst>
        </pc:spChg>
        <pc:spChg chg="add del">
          <ac:chgData name="Chovanec Ondřej" userId="6df575dd-28af-4414-999d-9a08f0a4a2af" providerId="ADAL" clId="{24D06848-596F-4EC6-A0A5-450AA34BB86A}" dt="2024-11-10T21:16:27.071" v="18" actId="26606"/>
          <ac:spMkLst>
            <pc:docMk/>
            <pc:sldMk cId="498337133" sldId="256"/>
            <ac:spMk id="1051" creationId="{5964CBE2-084A-47DF-A704-CF5F6217B569}"/>
          </ac:spMkLst>
        </pc:spChg>
        <pc:spChg chg="add del">
          <ac:chgData name="Chovanec Ondřej" userId="6df575dd-28af-4414-999d-9a08f0a4a2af" providerId="ADAL" clId="{24D06848-596F-4EC6-A0A5-450AA34BB86A}" dt="2024-11-10T21:16:27.071" v="18" actId="26606"/>
          <ac:spMkLst>
            <pc:docMk/>
            <pc:sldMk cId="498337133" sldId="256"/>
            <ac:spMk id="1052" creationId="{686A5CBB-E03B-4019-8BCD-78975D39E48C}"/>
          </ac:spMkLst>
        </pc:spChg>
        <pc:spChg chg="add del">
          <ac:chgData name="Chovanec Ondřej" userId="6df575dd-28af-4414-999d-9a08f0a4a2af" providerId="ADAL" clId="{24D06848-596F-4EC6-A0A5-450AA34BB86A}" dt="2024-11-10T21:16:27.071" v="18" actId="26606"/>
          <ac:spMkLst>
            <pc:docMk/>
            <pc:sldMk cId="498337133" sldId="256"/>
            <ac:spMk id="1053" creationId="{94993204-9792-4E61-A83C-73D4379E2B1C}"/>
          </ac:spMkLst>
        </pc:spChg>
        <pc:spChg chg="add del">
          <ac:chgData name="Chovanec Ondřej" userId="6df575dd-28af-4414-999d-9a08f0a4a2af" providerId="ADAL" clId="{24D06848-596F-4EC6-A0A5-450AA34BB86A}" dt="2024-11-10T21:23:31.434" v="93"/>
          <ac:spMkLst>
            <pc:docMk/>
            <pc:sldMk cId="498337133" sldId="256"/>
            <ac:spMk id="1055" creationId="{5964CBE2-084A-47DF-A704-CF5F6217B569}"/>
          </ac:spMkLst>
        </pc:spChg>
        <pc:spChg chg="add del">
          <ac:chgData name="Chovanec Ondřej" userId="6df575dd-28af-4414-999d-9a08f0a4a2af" providerId="ADAL" clId="{24D06848-596F-4EC6-A0A5-450AA34BB86A}" dt="2024-11-10T21:23:31.434" v="93"/>
          <ac:spMkLst>
            <pc:docMk/>
            <pc:sldMk cId="498337133" sldId="256"/>
            <ac:spMk id="1056" creationId="{686A5CBB-E03B-4019-8BCD-78975D39E48C}"/>
          </ac:spMkLst>
        </pc:spChg>
        <pc:spChg chg="add del">
          <ac:chgData name="Chovanec Ondřej" userId="6df575dd-28af-4414-999d-9a08f0a4a2af" providerId="ADAL" clId="{24D06848-596F-4EC6-A0A5-450AA34BB86A}" dt="2024-11-10T21:23:31.434" v="93"/>
          <ac:spMkLst>
            <pc:docMk/>
            <pc:sldMk cId="498337133" sldId="256"/>
            <ac:spMk id="1057" creationId="{94993204-9792-4E61-A83C-73D4379E2B1C}"/>
          </ac:spMkLst>
        </pc:spChg>
        <pc:picChg chg="add mod ord">
          <ac:chgData name="Chovanec Ondřej" userId="6df575dd-28af-4414-999d-9a08f0a4a2af" providerId="ADAL" clId="{24D06848-596F-4EC6-A0A5-450AA34BB86A}" dt="2024-11-10T21:16:27.094" v="19" actId="26606"/>
          <ac:picMkLst>
            <pc:docMk/>
            <pc:sldMk cId="498337133" sldId="256"/>
            <ac:picMk id="1026" creationId="{0C66BF78-B025-9B6E-1B2E-601B8E6B8CBD}"/>
          </ac:picMkLst>
        </pc:picChg>
      </pc:sldChg>
      <pc:sldChg chg="addSp delSp modSp mod modTransition setBg modAnim delDesignElem">
        <pc:chgData name="Chovanec Ondřej" userId="6df575dd-28af-4414-999d-9a08f0a4a2af" providerId="ADAL" clId="{24D06848-596F-4EC6-A0A5-450AA34BB86A}" dt="2024-11-10T21:36:03.516" v="232"/>
        <pc:sldMkLst>
          <pc:docMk/>
          <pc:sldMk cId="3428522552" sldId="259"/>
        </pc:sldMkLst>
        <pc:spChg chg="mod">
          <ac:chgData name="Chovanec Ondřej" userId="6df575dd-28af-4414-999d-9a08f0a4a2af" providerId="ADAL" clId="{24D06848-596F-4EC6-A0A5-450AA34BB86A}" dt="2024-11-10T21:19:51.294" v="46" actId="26606"/>
          <ac:spMkLst>
            <pc:docMk/>
            <pc:sldMk cId="3428522552" sldId="259"/>
            <ac:spMk id="2" creationId="{C7079AF1-BA02-5C97-7D7B-5358FE180BEB}"/>
          </ac:spMkLst>
        </pc:spChg>
        <pc:spChg chg="mod">
          <ac:chgData name="Chovanec Ondřej" userId="6df575dd-28af-4414-999d-9a08f0a4a2af" providerId="ADAL" clId="{24D06848-596F-4EC6-A0A5-450AA34BB86A}" dt="2024-11-10T21:19:51.294" v="46" actId="26606"/>
          <ac:spMkLst>
            <pc:docMk/>
            <pc:sldMk cId="3428522552" sldId="259"/>
            <ac:spMk id="3" creationId="{6308A2F3-7E64-F1F7-2488-7A3D1F0C7E3F}"/>
          </ac:spMkLst>
        </pc:spChg>
        <pc:spChg chg="add del">
          <ac:chgData name="Chovanec Ondřej" userId="6df575dd-28af-4414-999d-9a08f0a4a2af" providerId="ADAL" clId="{24D06848-596F-4EC6-A0A5-450AA34BB86A}" dt="2024-11-10T21:19:43.230" v="33" actId="26606"/>
          <ac:spMkLst>
            <pc:docMk/>
            <pc:sldMk cId="3428522552" sldId="259"/>
            <ac:spMk id="3081" creationId="{E8A8EAB8-D2FF-444D-B34B-7D32F106AD0E}"/>
          </ac:spMkLst>
        </pc:spChg>
        <pc:spChg chg="add del">
          <ac:chgData name="Chovanec Ondřej" userId="6df575dd-28af-4414-999d-9a08f0a4a2af" providerId="ADAL" clId="{24D06848-596F-4EC6-A0A5-450AA34BB86A}" dt="2024-11-10T21:19:43.230" v="33" actId="26606"/>
          <ac:spMkLst>
            <pc:docMk/>
            <pc:sldMk cId="3428522552" sldId="259"/>
            <ac:spMk id="3083" creationId="{9DD005C1-8C51-42D6-9BEE-B9B83849743D}"/>
          </ac:spMkLst>
        </pc:spChg>
        <pc:spChg chg="add del">
          <ac:chgData name="Chovanec Ondřej" userId="6df575dd-28af-4414-999d-9a08f0a4a2af" providerId="ADAL" clId="{24D06848-596F-4EC6-A0A5-450AA34BB86A}" dt="2024-11-10T21:19:43.230" v="33" actId="26606"/>
          <ac:spMkLst>
            <pc:docMk/>
            <pc:sldMk cId="3428522552" sldId="259"/>
            <ac:spMk id="3085" creationId="{C61F2F60-14E3-4196-B7CE-175E46F04481}"/>
          </ac:spMkLst>
        </pc:spChg>
        <pc:spChg chg="add del">
          <ac:chgData name="Chovanec Ondřej" userId="6df575dd-28af-4414-999d-9a08f0a4a2af" providerId="ADAL" clId="{24D06848-596F-4EC6-A0A5-450AA34BB86A}" dt="2024-11-10T21:19:44.630" v="35" actId="26606"/>
          <ac:spMkLst>
            <pc:docMk/>
            <pc:sldMk cId="3428522552" sldId="259"/>
            <ac:spMk id="3087" creationId="{E8A8EAB8-D2FF-444D-B34B-7D32F106AD0E}"/>
          </ac:spMkLst>
        </pc:spChg>
        <pc:spChg chg="add del">
          <ac:chgData name="Chovanec Ondřej" userId="6df575dd-28af-4414-999d-9a08f0a4a2af" providerId="ADAL" clId="{24D06848-596F-4EC6-A0A5-450AA34BB86A}" dt="2024-11-10T21:19:44.630" v="35" actId="26606"/>
          <ac:spMkLst>
            <pc:docMk/>
            <pc:sldMk cId="3428522552" sldId="259"/>
            <ac:spMk id="3088" creationId="{C61F2F60-14E3-4196-B7CE-175E46F04481}"/>
          </ac:spMkLst>
        </pc:spChg>
        <pc:spChg chg="add del">
          <ac:chgData name="Chovanec Ondřej" userId="6df575dd-28af-4414-999d-9a08f0a4a2af" providerId="ADAL" clId="{24D06848-596F-4EC6-A0A5-450AA34BB86A}" dt="2024-11-10T21:19:45.238" v="37" actId="26606"/>
          <ac:spMkLst>
            <pc:docMk/>
            <pc:sldMk cId="3428522552" sldId="259"/>
            <ac:spMk id="3090" creationId="{E8A8EAB8-D2FF-444D-B34B-7D32F106AD0E}"/>
          </ac:spMkLst>
        </pc:spChg>
        <pc:spChg chg="add del">
          <ac:chgData name="Chovanec Ondřej" userId="6df575dd-28af-4414-999d-9a08f0a4a2af" providerId="ADAL" clId="{24D06848-596F-4EC6-A0A5-450AA34BB86A}" dt="2024-11-10T21:19:45.238" v="37" actId="26606"/>
          <ac:spMkLst>
            <pc:docMk/>
            <pc:sldMk cId="3428522552" sldId="259"/>
            <ac:spMk id="3091" creationId="{9DD005C1-8C51-42D6-9BEE-B9B83849743D}"/>
          </ac:spMkLst>
        </pc:spChg>
        <pc:spChg chg="add del">
          <ac:chgData name="Chovanec Ondřej" userId="6df575dd-28af-4414-999d-9a08f0a4a2af" providerId="ADAL" clId="{24D06848-596F-4EC6-A0A5-450AA34BB86A}" dt="2024-11-10T21:19:45.238" v="37" actId="26606"/>
          <ac:spMkLst>
            <pc:docMk/>
            <pc:sldMk cId="3428522552" sldId="259"/>
            <ac:spMk id="3092" creationId="{C61F2F60-14E3-4196-B7CE-175E46F04481}"/>
          </ac:spMkLst>
        </pc:spChg>
        <pc:spChg chg="add del">
          <ac:chgData name="Chovanec Ondřej" userId="6df575dd-28af-4414-999d-9a08f0a4a2af" providerId="ADAL" clId="{24D06848-596F-4EC6-A0A5-450AA34BB86A}" dt="2024-11-10T21:19:45.687" v="39" actId="26606"/>
          <ac:spMkLst>
            <pc:docMk/>
            <pc:sldMk cId="3428522552" sldId="259"/>
            <ac:spMk id="3094" creationId="{E8A8EAB8-D2FF-444D-B34B-7D32F106AD0E}"/>
          </ac:spMkLst>
        </pc:spChg>
        <pc:spChg chg="add del">
          <ac:chgData name="Chovanec Ondřej" userId="6df575dd-28af-4414-999d-9a08f0a4a2af" providerId="ADAL" clId="{24D06848-596F-4EC6-A0A5-450AA34BB86A}" dt="2024-11-10T21:19:45.687" v="39" actId="26606"/>
          <ac:spMkLst>
            <pc:docMk/>
            <pc:sldMk cId="3428522552" sldId="259"/>
            <ac:spMk id="3095" creationId="{C61F2F60-14E3-4196-B7CE-175E46F04481}"/>
          </ac:spMkLst>
        </pc:spChg>
        <pc:spChg chg="add del">
          <ac:chgData name="Chovanec Ondřej" userId="6df575dd-28af-4414-999d-9a08f0a4a2af" providerId="ADAL" clId="{24D06848-596F-4EC6-A0A5-450AA34BB86A}" dt="2024-11-10T21:19:47.174" v="41" actId="26606"/>
          <ac:spMkLst>
            <pc:docMk/>
            <pc:sldMk cId="3428522552" sldId="259"/>
            <ac:spMk id="3097" creationId="{E8A8EAB8-D2FF-444D-B34B-7D32F106AD0E}"/>
          </ac:spMkLst>
        </pc:spChg>
        <pc:spChg chg="add del">
          <ac:chgData name="Chovanec Ondřej" userId="6df575dd-28af-4414-999d-9a08f0a4a2af" providerId="ADAL" clId="{24D06848-596F-4EC6-A0A5-450AA34BB86A}" dt="2024-11-10T21:19:47.174" v="41" actId="26606"/>
          <ac:spMkLst>
            <pc:docMk/>
            <pc:sldMk cId="3428522552" sldId="259"/>
            <ac:spMk id="3098" creationId="{9DD005C1-8C51-42D6-9BEE-B9B83849743D}"/>
          </ac:spMkLst>
        </pc:spChg>
        <pc:spChg chg="add del">
          <ac:chgData name="Chovanec Ondřej" userId="6df575dd-28af-4414-999d-9a08f0a4a2af" providerId="ADAL" clId="{24D06848-596F-4EC6-A0A5-450AA34BB86A}" dt="2024-11-10T21:19:47.174" v="41" actId="26606"/>
          <ac:spMkLst>
            <pc:docMk/>
            <pc:sldMk cId="3428522552" sldId="259"/>
            <ac:spMk id="3099" creationId="{C61F2F60-14E3-4196-B7CE-175E46F04481}"/>
          </ac:spMkLst>
        </pc:spChg>
        <pc:spChg chg="add del">
          <ac:chgData name="Chovanec Ondřej" userId="6df575dd-28af-4414-999d-9a08f0a4a2af" providerId="ADAL" clId="{24D06848-596F-4EC6-A0A5-450AA34BB86A}" dt="2024-11-10T21:19:50.574" v="43" actId="26606"/>
          <ac:spMkLst>
            <pc:docMk/>
            <pc:sldMk cId="3428522552" sldId="259"/>
            <ac:spMk id="3101" creationId="{E8A8EAB8-D2FF-444D-B34B-7D32F106AD0E}"/>
          </ac:spMkLst>
        </pc:spChg>
        <pc:spChg chg="add del">
          <ac:chgData name="Chovanec Ondřej" userId="6df575dd-28af-4414-999d-9a08f0a4a2af" providerId="ADAL" clId="{24D06848-596F-4EC6-A0A5-450AA34BB86A}" dt="2024-11-10T21:19:50.574" v="43" actId="26606"/>
          <ac:spMkLst>
            <pc:docMk/>
            <pc:sldMk cId="3428522552" sldId="259"/>
            <ac:spMk id="3102" creationId="{C61F2F60-14E3-4196-B7CE-175E46F04481}"/>
          </ac:spMkLst>
        </pc:spChg>
        <pc:spChg chg="add del">
          <ac:chgData name="Chovanec Ondřej" userId="6df575dd-28af-4414-999d-9a08f0a4a2af" providerId="ADAL" clId="{24D06848-596F-4EC6-A0A5-450AA34BB86A}" dt="2024-11-10T21:19:51.288" v="45" actId="26606"/>
          <ac:spMkLst>
            <pc:docMk/>
            <pc:sldMk cId="3428522552" sldId="259"/>
            <ac:spMk id="3104" creationId="{E8A8EAB8-D2FF-444D-B34B-7D32F106AD0E}"/>
          </ac:spMkLst>
        </pc:spChg>
        <pc:spChg chg="add del">
          <ac:chgData name="Chovanec Ondřej" userId="6df575dd-28af-4414-999d-9a08f0a4a2af" providerId="ADAL" clId="{24D06848-596F-4EC6-A0A5-450AA34BB86A}" dt="2024-11-10T21:19:51.288" v="45" actId="26606"/>
          <ac:spMkLst>
            <pc:docMk/>
            <pc:sldMk cId="3428522552" sldId="259"/>
            <ac:spMk id="3105" creationId="{9DD005C1-8C51-42D6-9BEE-B9B83849743D}"/>
          </ac:spMkLst>
        </pc:spChg>
        <pc:spChg chg="add del">
          <ac:chgData name="Chovanec Ondřej" userId="6df575dd-28af-4414-999d-9a08f0a4a2af" providerId="ADAL" clId="{24D06848-596F-4EC6-A0A5-450AA34BB86A}" dt="2024-11-10T21:19:51.288" v="45" actId="26606"/>
          <ac:spMkLst>
            <pc:docMk/>
            <pc:sldMk cId="3428522552" sldId="259"/>
            <ac:spMk id="3106" creationId="{C61F2F60-14E3-4196-B7CE-175E46F04481}"/>
          </ac:spMkLst>
        </pc:spChg>
        <pc:spChg chg="add del">
          <ac:chgData name="Chovanec Ondřej" userId="6df575dd-28af-4414-999d-9a08f0a4a2af" providerId="ADAL" clId="{24D06848-596F-4EC6-A0A5-450AA34BB86A}" dt="2024-11-10T21:23:31.434" v="93"/>
          <ac:spMkLst>
            <pc:docMk/>
            <pc:sldMk cId="3428522552" sldId="259"/>
            <ac:spMk id="3108" creationId="{E8A8EAB8-D2FF-444D-B34B-7D32F106AD0E}"/>
          </ac:spMkLst>
        </pc:spChg>
        <pc:spChg chg="add del">
          <ac:chgData name="Chovanec Ondřej" userId="6df575dd-28af-4414-999d-9a08f0a4a2af" providerId="ADAL" clId="{24D06848-596F-4EC6-A0A5-450AA34BB86A}" dt="2024-11-10T21:23:31.434" v="93"/>
          <ac:spMkLst>
            <pc:docMk/>
            <pc:sldMk cId="3428522552" sldId="259"/>
            <ac:spMk id="3109" creationId="{C61F2F60-14E3-4196-B7CE-175E46F04481}"/>
          </ac:spMkLst>
        </pc:spChg>
        <pc:picChg chg="add">
          <ac:chgData name="Chovanec Ondřej" userId="6df575dd-28af-4414-999d-9a08f0a4a2af" providerId="ADAL" clId="{24D06848-596F-4EC6-A0A5-450AA34BB86A}" dt="2024-11-10T21:18:49.047" v="30"/>
          <ac:picMkLst>
            <pc:docMk/>
            <pc:sldMk cId="3428522552" sldId="259"/>
            <ac:picMk id="3074" creationId="{FF3C092E-3886-1E67-1525-AF6CA2ED4837}"/>
          </ac:picMkLst>
        </pc:picChg>
        <pc:picChg chg="add mod">
          <ac:chgData name="Chovanec Ondřej" userId="6df575dd-28af-4414-999d-9a08f0a4a2af" providerId="ADAL" clId="{24D06848-596F-4EC6-A0A5-450AA34BB86A}" dt="2024-11-10T21:35:58.933" v="230" actId="1076"/>
          <ac:picMkLst>
            <pc:docMk/>
            <pc:sldMk cId="3428522552" sldId="259"/>
            <ac:picMk id="3076" creationId="{684877B3-2258-B0CB-6883-9177219FB321}"/>
          </ac:picMkLst>
        </pc:picChg>
      </pc:sldChg>
      <pc:sldChg chg="addSp delSp modSp mod modTransition setBg modAnim delDesignElem">
        <pc:chgData name="Chovanec Ondřej" userId="6df575dd-28af-4414-999d-9a08f0a4a2af" providerId="ADAL" clId="{24D06848-596F-4EC6-A0A5-450AA34BB86A}" dt="2024-11-10T21:33:22.918" v="199"/>
        <pc:sldMkLst>
          <pc:docMk/>
          <pc:sldMk cId="4065329366" sldId="262"/>
        </pc:sldMkLst>
        <pc:spChg chg="mod">
          <ac:chgData name="Chovanec Ondřej" userId="6df575dd-28af-4414-999d-9a08f0a4a2af" providerId="ADAL" clId="{24D06848-596F-4EC6-A0A5-450AA34BB86A}" dt="2024-11-10T21:17:31.385" v="24" actId="20577"/>
          <ac:spMkLst>
            <pc:docMk/>
            <pc:sldMk cId="4065329366" sldId="262"/>
            <ac:spMk id="2" creationId="{20729014-5632-0485-A5A9-87E9B4701F62}"/>
          </ac:spMkLst>
        </pc:spChg>
        <pc:spChg chg="add del mod">
          <ac:chgData name="Chovanec Ondřej" userId="6df575dd-28af-4414-999d-9a08f0a4a2af" providerId="ADAL" clId="{24D06848-596F-4EC6-A0A5-450AA34BB86A}" dt="2024-11-10T21:17:45.487" v="29" actId="26606"/>
          <ac:spMkLst>
            <pc:docMk/>
            <pc:sldMk cId="4065329366" sldId="262"/>
            <ac:spMk id="3" creationId="{23AF0B5B-8724-4EA5-6111-C57055B9B420}"/>
          </ac:spMkLst>
        </pc:spChg>
        <pc:spChg chg="add del">
          <ac:chgData name="Chovanec Ondřej" userId="6df575dd-28af-4414-999d-9a08f0a4a2af" providerId="ADAL" clId="{24D06848-596F-4EC6-A0A5-450AA34BB86A}" dt="2024-11-10T21:23:31.434" v="93"/>
          <ac:spMkLst>
            <pc:docMk/>
            <pc:sldMk cId="4065329366" sldId="262"/>
            <ac:spMk id="2055" creationId="{5A0118C5-4F8D-4CF4-BADD-53FEACC6C42A}"/>
          </ac:spMkLst>
        </pc:spChg>
        <pc:spChg chg="add del">
          <ac:chgData name="Chovanec Ondřej" userId="6df575dd-28af-4414-999d-9a08f0a4a2af" providerId="ADAL" clId="{24D06848-596F-4EC6-A0A5-450AA34BB86A}" dt="2024-11-10T21:23:31.434" v="93"/>
          <ac:spMkLst>
            <pc:docMk/>
            <pc:sldMk cId="4065329366" sldId="262"/>
            <ac:spMk id="2057" creationId="{F98F79A4-A6C7-4101-B1E9-27E05CB7CFA0}"/>
          </ac:spMkLst>
        </pc:spChg>
        <pc:spChg chg="add del">
          <ac:chgData name="Chovanec Ondřej" userId="6df575dd-28af-4414-999d-9a08f0a4a2af" providerId="ADAL" clId="{24D06848-596F-4EC6-A0A5-450AA34BB86A}" dt="2024-11-10T21:23:31.434" v="93"/>
          <ac:spMkLst>
            <pc:docMk/>
            <pc:sldMk cId="4065329366" sldId="262"/>
            <ac:spMk id="2059" creationId="{79AFCB35-9C04-4524-A0B1-57FF6865D013}"/>
          </ac:spMkLst>
        </pc:spChg>
        <pc:spChg chg="add del">
          <ac:chgData name="Chovanec Ondřej" userId="6df575dd-28af-4414-999d-9a08f0a4a2af" providerId="ADAL" clId="{24D06848-596F-4EC6-A0A5-450AA34BB86A}" dt="2024-11-10T21:23:31.434" v="93"/>
          <ac:spMkLst>
            <pc:docMk/>
            <pc:sldMk cId="4065329366" sldId="262"/>
            <ac:spMk id="2061" creationId="{D11AD2AD-0BA0-4DD3-8EEA-84686A0E718C}"/>
          </ac:spMkLst>
        </pc:spChg>
        <pc:spChg chg="add del">
          <ac:chgData name="Chovanec Ondřej" userId="6df575dd-28af-4414-999d-9a08f0a4a2af" providerId="ADAL" clId="{24D06848-596F-4EC6-A0A5-450AA34BB86A}" dt="2024-11-10T21:23:31.434" v="93"/>
          <ac:spMkLst>
            <pc:docMk/>
            <pc:sldMk cId="4065329366" sldId="262"/>
            <ac:spMk id="2063" creationId="{83C8019B-3985-409B-9B87-494B974EE9A2}"/>
          </ac:spMkLst>
        </pc:spChg>
        <pc:spChg chg="add del">
          <ac:chgData name="Chovanec Ondřej" userId="6df575dd-28af-4414-999d-9a08f0a4a2af" providerId="ADAL" clId="{24D06848-596F-4EC6-A0A5-450AA34BB86A}" dt="2024-11-10T21:23:31.434" v="93"/>
          <ac:spMkLst>
            <pc:docMk/>
            <pc:sldMk cId="4065329366" sldId="262"/>
            <ac:spMk id="2065" creationId="{9E5C5460-229E-46C8-A712-CC317985420F}"/>
          </ac:spMkLst>
        </pc:spChg>
        <pc:spChg chg="add del">
          <ac:chgData name="Chovanec Ondřej" userId="6df575dd-28af-4414-999d-9a08f0a4a2af" providerId="ADAL" clId="{24D06848-596F-4EC6-A0A5-450AA34BB86A}" dt="2024-11-10T21:23:31.434" v="93"/>
          <ac:spMkLst>
            <pc:docMk/>
            <pc:sldMk cId="4065329366" sldId="262"/>
            <ac:spMk id="2067" creationId="{B85A4DB3-61AA-49A1-85A9-B3397CD519AB}"/>
          </ac:spMkLst>
        </pc:spChg>
        <pc:grpChg chg="add del">
          <ac:chgData name="Chovanec Ondřej" userId="6df575dd-28af-4414-999d-9a08f0a4a2af" providerId="ADAL" clId="{24D06848-596F-4EC6-A0A5-450AA34BB86A}" dt="2024-11-10T21:23:31.434" v="93"/>
          <ac:grpSpMkLst>
            <pc:docMk/>
            <pc:sldMk cId="4065329366" sldId="262"/>
            <ac:grpSpMk id="2069" creationId="{0C156BF8-7FF7-440F-BE2B-417DFFE8BFA5}"/>
          </ac:grpSpMkLst>
        </pc:grpChg>
        <pc:graphicFrameChg chg="add del">
          <ac:chgData name="Chovanec Ondřej" userId="6df575dd-28af-4414-999d-9a08f0a4a2af" providerId="ADAL" clId="{24D06848-596F-4EC6-A0A5-450AA34BB86A}" dt="2024-11-10T21:17:43.607" v="26" actId="26606"/>
          <ac:graphicFrameMkLst>
            <pc:docMk/>
            <pc:sldMk cId="4065329366" sldId="262"/>
            <ac:graphicFrameMk id="2076" creationId="{7B5783BB-6D1C-B790-4615-D6971C78E937}"/>
          </ac:graphicFrameMkLst>
        </pc:graphicFrameChg>
        <pc:graphicFrameChg chg="add del">
          <ac:chgData name="Chovanec Ondřej" userId="6df575dd-28af-4414-999d-9a08f0a4a2af" providerId="ADAL" clId="{24D06848-596F-4EC6-A0A5-450AA34BB86A}" dt="2024-11-10T21:17:45.463" v="28" actId="26606"/>
          <ac:graphicFrameMkLst>
            <pc:docMk/>
            <pc:sldMk cId="4065329366" sldId="262"/>
            <ac:graphicFrameMk id="2078" creationId="{34EFBC1F-EBF0-ABBC-EE02-E6B753DA0A9B}"/>
          </ac:graphicFrameMkLst>
        </pc:graphicFrameChg>
        <pc:graphicFrameChg chg="add mod">
          <ac:chgData name="Chovanec Ondřej" userId="6df575dd-28af-4414-999d-9a08f0a4a2af" providerId="ADAL" clId="{24D06848-596F-4EC6-A0A5-450AA34BB86A}" dt="2024-11-10T21:33:10.914" v="198"/>
          <ac:graphicFrameMkLst>
            <pc:docMk/>
            <pc:sldMk cId="4065329366" sldId="262"/>
            <ac:graphicFrameMk id="2080" creationId="{7B5783BB-6D1C-B790-4615-D6971C78E937}"/>
          </ac:graphicFrameMkLst>
        </pc:graphicFrameChg>
        <pc:picChg chg="add mod">
          <ac:chgData name="Chovanec Ondřej" userId="6df575dd-28af-4414-999d-9a08f0a4a2af" providerId="ADAL" clId="{24D06848-596F-4EC6-A0A5-450AA34BB86A}" dt="2024-11-10T21:17:25.820" v="23" actId="26606"/>
          <ac:picMkLst>
            <pc:docMk/>
            <pc:sldMk cId="4065329366" sldId="262"/>
            <ac:picMk id="2050" creationId="{D10E7953-C48D-C38C-7788-1318E41FE5C3}"/>
          </ac:picMkLst>
        </pc:picChg>
      </pc:sldChg>
      <pc:sldChg chg="addSp delSp modSp mod modTransition setBg modAnim delDesignElem">
        <pc:chgData name="Chovanec Ondřej" userId="6df575dd-28af-4414-999d-9a08f0a4a2af" providerId="ADAL" clId="{24D06848-596F-4EC6-A0A5-450AA34BB86A}" dt="2024-11-10T21:36:08.337" v="233"/>
        <pc:sldMkLst>
          <pc:docMk/>
          <pc:sldMk cId="2053219295" sldId="263"/>
        </pc:sldMkLst>
        <pc:spChg chg="mod">
          <ac:chgData name="Chovanec Ondřej" userId="6df575dd-28af-4414-999d-9a08f0a4a2af" providerId="ADAL" clId="{24D06848-596F-4EC6-A0A5-450AA34BB86A}" dt="2024-11-10T21:21:53.437" v="66" actId="26606"/>
          <ac:spMkLst>
            <pc:docMk/>
            <pc:sldMk cId="2053219295" sldId="263"/>
            <ac:spMk id="2" creationId="{13159054-69DE-ADFF-998B-EFCC61F4650A}"/>
          </ac:spMkLst>
        </pc:spChg>
        <pc:spChg chg="add del mod">
          <ac:chgData name="Chovanec Ondřej" userId="6df575dd-28af-4414-999d-9a08f0a4a2af" providerId="ADAL" clId="{24D06848-596F-4EC6-A0A5-450AA34BB86A}" dt="2024-11-10T21:23:30.847" v="92" actId="26606"/>
          <ac:spMkLst>
            <pc:docMk/>
            <pc:sldMk cId="2053219295" sldId="263"/>
            <ac:spMk id="3" creationId="{3D261243-3712-811F-1C91-A60A1641C642}"/>
          </ac:spMkLst>
        </pc:spChg>
        <pc:spChg chg="add del">
          <ac:chgData name="Chovanec Ondřej" userId="6df575dd-28af-4414-999d-9a08f0a4a2af" providerId="ADAL" clId="{24D06848-596F-4EC6-A0A5-450AA34BB86A}" dt="2024-11-10T21:21:53.422" v="65" actId="26606"/>
          <ac:spMkLst>
            <pc:docMk/>
            <pc:sldMk cId="2053219295" sldId="263"/>
            <ac:spMk id="5127" creationId="{B95B9BA8-1D69-4796-85F5-B6D0BD52354B}"/>
          </ac:spMkLst>
        </pc:spChg>
        <pc:spChg chg="add del">
          <ac:chgData name="Chovanec Ondřej" userId="6df575dd-28af-4414-999d-9a08f0a4a2af" providerId="ADAL" clId="{24D06848-596F-4EC6-A0A5-450AA34BB86A}" dt="2024-11-10T21:23:31.434" v="93"/>
          <ac:spMkLst>
            <pc:docMk/>
            <pc:sldMk cId="2053219295" sldId="263"/>
            <ac:spMk id="5151" creationId="{5A0118C5-4F8D-4CF4-BADD-53FEACC6C42A}"/>
          </ac:spMkLst>
        </pc:spChg>
        <pc:spChg chg="add del">
          <ac:chgData name="Chovanec Ondřej" userId="6df575dd-28af-4414-999d-9a08f0a4a2af" providerId="ADAL" clId="{24D06848-596F-4EC6-A0A5-450AA34BB86A}" dt="2024-11-10T21:23:31.434" v="93"/>
          <ac:spMkLst>
            <pc:docMk/>
            <pc:sldMk cId="2053219295" sldId="263"/>
            <ac:spMk id="5153" creationId="{3F785A8F-002E-4E7C-A4EE-0423F24488BB}"/>
          </ac:spMkLst>
        </pc:spChg>
        <pc:spChg chg="add del">
          <ac:chgData name="Chovanec Ondřej" userId="6df575dd-28af-4414-999d-9a08f0a4a2af" providerId="ADAL" clId="{24D06848-596F-4EC6-A0A5-450AA34BB86A}" dt="2024-11-10T21:23:31.434" v="93"/>
          <ac:spMkLst>
            <pc:docMk/>
            <pc:sldMk cId="2053219295" sldId="263"/>
            <ac:spMk id="5154" creationId="{5552F9A4-B078-4FA2-A29A-E70F604511FF}"/>
          </ac:spMkLst>
        </pc:spChg>
        <pc:grpChg chg="add del">
          <ac:chgData name="Chovanec Ondřej" userId="6df575dd-28af-4414-999d-9a08f0a4a2af" providerId="ADAL" clId="{24D06848-596F-4EC6-A0A5-450AA34BB86A}" dt="2024-11-10T21:21:53.422" v="65" actId="26606"/>
          <ac:grpSpMkLst>
            <pc:docMk/>
            <pc:sldMk cId="2053219295" sldId="263"/>
            <ac:grpSpMk id="5129" creationId="{D44E3F87-3D58-4B03-86B2-15A5C5B9C964}"/>
          </ac:grpSpMkLst>
        </pc:grpChg>
        <pc:grpChg chg="add del">
          <ac:chgData name="Chovanec Ondřej" userId="6df575dd-28af-4414-999d-9a08f0a4a2af" providerId="ADAL" clId="{24D06848-596F-4EC6-A0A5-450AA34BB86A}" dt="2024-11-10T21:23:31.434" v="93"/>
          <ac:grpSpMkLst>
            <pc:docMk/>
            <pc:sldMk cId="2053219295" sldId="263"/>
            <ac:grpSpMk id="5137" creationId="{E7EEFC47-5A1A-4BC0-9CCE-8E2F1C883779}"/>
          </ac:grpSpMkLst>
        </pc:grpChg>
        <pc:grpChg chg="add del">
          <ac:chgData name="Chovanec Ondřej" userId="6df575dd-28af-4414-999d-9a08f0a4a2af" providerId="ADAL" clId="{24D06848-596F-4EC6-A0A5-450AA34BB86A}" dt="2024-11-10T21:23:31.434" v="93"/>
          <ac:grpSpMkLst>
            <pc:docMk/>
            <pc:sldMk cId="2053219295" sldId="263"/>
            <ac:grpSpMk id="5152" creationId="{7F54B1E7-DA9D-4422-98EA-A4C079A0C4AB}"/>
          </ac:grpSpMkLst>
        </pc:grpChg>
        <pc:graphicFrameChg chg="add del">
          <ac:chgData name="Chovanec Ondřej" userId="6df575dd-28af-4414-999d-9a08f0a4a2af" providerId="ADAL" clId="{24D06848-596F-4EC6-A0A5-450AA34BB86A}" dt="2024-11-10T21:23:28.945" v="90" actId="26606"/>
          <ac:graphicFrameMkLst>
            <pc:docMk/>
            <pc:sldMk cId="2053219295" sldId="263"/>
            <ac:graphicFrameMk id="5124" creationId="{1FF7B907-482E-21A3-AE36-C0AA6279E22D}"/>
          </ac:graphicFrameMkLst>
        </pc:graphicFrameChg>
        <pc:graphicFrameChg chg="add del">
          <ac:chgData name="Chovanec Ondřej" userId="6df575dd-28af-4414-999d-9a08f0a4a2af" providerId="ADAL" clId="{24D06848-596F-4EC6-A0A5-450AA34BB86A}" dt="2024-11-10T21:23:30.847" v="92" actId="26606"/>
          <ac:graphicFrameMkLst>
            <pc:docMk/>
            <pc:sldMk cId="2053219295" sldId="263"/>
            <ac:graphicFrameMk id="5126" creationId="{D08A0ECF-81D4-4DB6-20AF-72581A703947}"/>
          </ac:graphicFrameMkLst>
        </pc:graphicFrameChg>
        <pc:picChg chg="add mod">
          <ac:chgData name="Chovanec Ondřej" userId="6df575dd-28af-4414-999d-9a08f0a4a2af" providerId="ADAL" clId="{24D06848-596F-4EC6-A0A5-450AA34BB86A}" dt="2024-11-10T21:21:53.437" v="66" actId="26606"/>
          <ac:picMkLst>
            <pc:docMk/>
            <pc:sldMk cId="2053219295" sldId="263"/>
            <ac:picMk id="5122" creationId="{F9CB227A-6153-953B-21D6-1EA48F089D8A}"/>
          </ac:picMkLst>
        </pc:picChg>
      </pc:sldChg>
      <pc:sldChg chg="addSp delSp modSp mod modTransition modAnim">
        <pc:chgData name="Chovanec Ondřej" userId="6df575dd-28af-4414-999d-9a08f0a4a2af" providerId="ADAL" clId="{24D06848-596F-4EC6-A0A5-450AA34BB86A}" dt="2024-11-10T21:34:37.665" v="214"/>
        <pc:sldMkLst>
          <pc:docMk/>
          <pc:sldMk cId="1117617226" sldId="264"/>
        </pc:sldMkLst>
        <pc:spChg chg="mod">
          <ac:chgData name="Chovanec Ondřej" userId="6df575dd-28af-4414-999d-9a08f0a4a2af" providerId="ADAL" clId="{24D06848-596F-4EC6-A0A5-450AA34BB86A}" dt="2024-11-10T21:23:31.434" v="93"/>
          <ac:spMkLst>
            <pc:docMk/>
            <pc:sldMk cId="1117617226" sldId="264"/>
            <ac:spMk id="2" creationId="{9A192681-1F99-C742-F549-2D72377B9354}"/>
          </ac:spMkLst>
        </pc:spChg>
        <pc:spChg chg="mod">
          <ac:chgData name="Chovanec Ondřej" userId="6df575dd-28af-4414-999d-9a08f0a4a2af" providerId="ADAL" clId="{24D06848-596F-4EC6-A0A5-450AA34BB86A}" dt="2024-11-10T21:23:31.434" v="93"/>
          <ac:spMkLst>
            <pc:docMk/>
            <pc:sldMk cId="1117617226" sldId="264"/>
            <ac:spMk id="3" creationId="{1EF22C01-5FF6-A3C4-A1B9-7BC77EDC5854}"/>
          </ac:spMkLst>
        </pc:spChg>
        <pc:spChg chg="del mod">
          <ac:chgData name="Chovanec Ondřej" userId="6df575dd-28af-4414-999d-9a08f0a4a2af" providerId="ADAL" clId="{24D06848-596F-4EC6-A0A5-450AA34BB86A}" dt="2024-11-10T21:22:38.067" v="72" actId="26606"/>
          <ac:spMkLst>
            <pc:docMk/>
            <pc:sldMk cId="1117617226" sldId="264"/>
            <ac:spMk id="4" creationId="{D4727566-F254-62E5-84E0-7D2726A7EA66}"/>
          </ac:spMkLst>
        </pc:spChg>
        <pc:spChg chg="mod">
          <ac:chgData name="Chovanec Ondřej" userId="6df575dd-28af-4414-999d-9a08f0a4a2af" providerId="ADAL" clId="{24D06848-596F-4EC6-A0A5-450AA34BB86A}" dt="2024-11-10T21:23:31.434" v="93"/>
          <ac:spMkLst>
            <pc:docMk/>
            <pc:sldMk cId="1117617226" sldId="264"/>
            <ac:spMk id="5" creationId="{B9F5A79B-F7E2-F860-61B1-35949064F8B2}"/>
          </ac:spMkLst>
        </pc:spChg>
        <pc:spChg chg="mod">
          <ac:chgData name="Chovanec Ondřej" userId="6df575dd-28af-4414-999d-9a08f0a4a2af" providerId="ADAL" clId="{24D06848-596F-4EC6-A0A5-450AA34BB86A}" dt="2024-11-10T21:23:31.434" v="93"/>
          <ac:spMkLst>
            <pc:docMk/>
            <pc:sldMk cId="1117617226" sldId="264"/>
            <ac:spMk id="6" creationId="{C98DEB40-4600-0687-7FCF-0D2C0444E2B8}"/>
          </ac:spMkLst>
        </pc:spChg>
        <pc:graphicFrameChg chg="add modGraphic">
          <ac:chgData name="Chovanec Ondřej" userId="6df575dd-28af-4414-999d-9a08f0a4a2af" providerId="ADAL" clId="{24D06848-596F-4EC6-A0A5-450AA34BB86A}" dt="2024-11-10T21:23:50.755" v="96" actId="26606"/>
          <ac:graphicFrameMkLst>
            <pc:docMk/>
            <pc:sldMk cId="1117617226" sldId="264"/>
            <ac:graphicFrameMk id="8" creationId="{8818F8E2-3FA4-288D-F1E8-2C68AB5D2DCD}"/>
          </ac:graphicFrameMkLst>
        </pc:graphicFrameChg>
        <pc:picChg chg="add del mod">
          <ac:chgData name="Chovanec Ondřej" userId="6df575dd-28af-4414-999d-9a08f0a4a2af" providerId="ADAL" clId="{24D06848-596F-4EC6-A0A5-450AA34BB86A}" dt="2024-11-10T21:22:29.437" v="69" actId="478"/>
          <ac:picMkLst>
            <pc:docMk/>
            <pc:sldMk cId="1117617226" sldId="264"/>
            <ac:picMk id="6146" creationId="{0E5D1E3E-6AE9-B427-498E-52B909224B5C}"/>
          </ac:picMkLst>
        </pc:picChg>
        <pc:picChg chg="add del">
          <ac:chgData name="Chovanec Ondřej" userId="6df575dd-28af-4414-999d-9a08f0a4a2af" providerId="ADAL" clId="{24D06848-596F-4EC6-A0A5-450AA34BB86A}" dt="2024-11-10T21:22:36.085" v="71" actId="478"/>
          <ac:picMkLst>
            <pc:docMk/>
            <pc:sldMk cId="1117617226" sldId="264"/>
            <ac:picMk id="6148" creationId="{34434E67-06A9-2EE3-E0EF-3548135970E0}"/>
          </ac:picMkLst>
        </pc:picChg>
        <pc:picChg chg="add del mod">
          <ac:chgData name="Chovanec Ondřej" userId="6df575dd-28af-4414-999d-9a08f0a4a2af" providerId="ADAL" clId="{24D06848-596F-4EC6-A0A5-450AA34BB86A}" dt="2024-11-10T21:23:03.118" v="77" actId="478"/>
          <ac:picMkLst>
            <pc:docMk/>
            <pc:sldMk cId="1117617226" sldId="264"/>
            <ac:picMk id="6150" creationId="{024CCDD9-5C21-D9B7-7C32-794D82AFCB6C}"/>
          </ac:picMkLst>
        </pc:picChg>
        <pc:picChg chg="add mod">
          <ac:chgData name="Chovanec Ondřej" userId="6df575dd-28af-4414-999d-9a08f0a4a2af" providerId="ADAL" clId="{24D06848-596F-4EC6-A0A5-450AA34BB86A}" dt="2024-11-10T21:24:08.740" v="99" actId="1076"/>
          <ac:picMkLst>
            <pc:docMk/>
            <pc:sldMk cId="1117617226" sldId="264"/>
            <ac:picMk id="6152" creationId="{2789B16C-47B6-48A9-5899-8685AAD534E8}"/>
          </ac:picMkLst>
        </pc:picChg>
        <pc:picChg chg="add del mod">
          <ac:chgData name="Chovanec Ondřej" userId="6df575dd-28af-4414-999d-9a08f0a4a2af" providerId="ADAL" clId="{24D06848-596F-4EC6-A0A5-450AA34BB86A}" dt="2024-11-10T21:24:40.802" v="106" actId="478"/>
          <ac:picMkLst>
            <pc:docMk/>
            <pc:sldMk cId="1117617226" sldId="264"/>
            <ac:picMk id="6154" creationId="{55E9E25C-1D04-4A5C-1ADE-4AB712C6BFD1}"/>
          </ac:picMkLst>
        </pc:picChg>
        <pc:picChg chg="add mod">
          <ac:chgData name="Chovanec Ondřej" userId="6df575dd-28af-4414-999d-9a08f0a4a2af" providerId="ADAL" clId="{24D06848-596F-4EC6-A0A5-450AA34BB86A}" dt="2024-11-10T21:25:42.348" v="109" actId="1076"/>
          <ac:picMkLst>
            <pc:docMk/>
            <pc:sldMk cId="1117617226" sldId="264"/>
            <ac:picMk id="6156" creationId="{685F1E37-A745-4A2D-9DBD-C202AC086445}"/>
          </ac:picMkLst>
        </pc:picChg>
      </pc:sldChg>
      <pc:sldChg chg="addSp modSp mod modTransition setBg modAnim">
        <pc:chgData name="Chovanec Ondřej" userId="6df575dd-28af-4414-999d-9a08f0a4a2af" providerId="ADAL" clId="{24D06848-596F-4EC6-A0A5-450AA34BB86A}" dt="2024-11-10T21:34:46.929" v="215"/>
        <pc:sldMkLst>
          <pc:docMk/>
          <pc:sldMk cId="3181424297" sldId="265"/>
        </pc:sldMkLst>
        <pc:spChg chg="mod">
          <ac:chgData name="Chovanec Ondřej" userId="6df575dd-28af-4414-999d-9a08f0a4a2af" providerId="ADAL" clId="{24D06848-596F-4EC6-A0A5-450AA34BB86A}" dt="2024-11-10T21:26:36.332" v="111" actId="26606"/>
          <ac:spMkLst>
            <pc:docMk/>
            <pc:sldMk cId="3181424297" sldId="265"/>
            <ac:spMk id="2" creationId="{CB28D990-EADE-7833-2ED4-290FB3EBC629}"/>
          </ac:spMkLst>
        </pc:spChg>
        <pc:spChg chg="mod">
          <ac:chgData name="Chovanec Ondřej" userId="6df575dd-28af-4414-999d-9a08f0a4a2af" providerId="ADAL" clId="{24D06848-596F-4EC6-A0A5-450AA34BB86A}" dt="2024-11-10T21:26:36.332" v="111" actId="26606"/>
          <ac:spMkLst>
            <pc:docMk/>
            <pc:sldMk cId="3181424297" sldId="265"/>
            <ac:spMk id="3" creationId="{5E0805A5-4A0D-CD4B-A523-EA1209AC3156}"/>
          </ac:spMkLst>
        </pc:spChg>
        <pc:spChg chg="add">
          <ac:chgData name="Chovanec Ondřej" userId="6df575dd-28af-4414-999d-9a08f0a4a2af" providerId="ADAL" clId="{24D06848-596F-4EC6-A0A5-450AA34BB86A}" dt="2024-11-10T21:26:36.332" v="111" actId="26606"/>
          <ac:spMkLst>
            <pc:docMk/>
            <pc:sldMk cId="3181424297" sldId="265"/>
            <ac:spMk id="7175" creationId="{E8A8EAB8-D2FF-444D-B34B-7D32F106AD0E}"/>
          </ac:spMkLst>
        </pc:spChg>
        <pc:spChg chg="add">
          <ac:chgData name="Chovanec Ondřej" userId="6df575dd-28af-4414-999d-9a08f0a4a2af" providerId="ADAL" clId="{24D06848-596F-4EC6-A0A5-450AA34BB86A}" dt="2024-11-10T21:26:36.332" v="111" actId="26606"/>
          <ac:spMkLst>
            <pc:docMk/>
            <pc:sldMk cId="3181424297" sldId="265"/>
            <ac:spMk id="7177" creationId="{C61F2F60-14E3-4196-B7CE-175E46F04481}"/>
          </ac:spMkLst>
        </pc:spChg>
        <pc:picChg chg="add mod">
          <ac:chgData name="Chovanec Ondřej" userId="6df575dd-28af-4414-999d-9a08f0a4a2af" providerId="ADAL" clId="{24D06848-596F-4EC6-A0A5-450AA34BB86A}" dt="2024-11-10T21:26:36.332" v="111" actId="26606"/>
          <ac:picMkLst>
            <pc:docMk/>
            <pc:sldMk cId="3181424297" sldId="265"/>
            <ac:picMk id="7170" creationId="{02B416C1-4FFA-AA85-2647-08D0D659CC38}"/>
          </ac:picMkLst>
        </pc:picChg>
      </pc:sldChg>
      <pc:sldChg chg="addSp modSp mod modTransition setBg modAnim setClrOvrMap">
        <pc:chgData name="Chovanec Ondřej" userId="6df575dd-28af-4414-999d-9a08f0a4a2af" providerId="ADAL" clId="{24D06848-596F-4EC6-A0A5-450AA34BB86A}" dt="2024-11-10T21:34:56.564" v="218"/>
        <pc:sldMkLst>
          <pc:docMk/>
          <pc:sldMk cId="621573137" sldId="266"/>
        </pc:sldMkLst>
        <pc:spChg chg="mod">
          <ac:chgData name="Chovanec Ondřej" userId="6df575dd-28af-4414-999d-9a08f0a4a2af" providerId="ADAL" clId="{24D06848-596F-4EC6-A0A5-450AA34BB86A}" dt="2024-11-10T21:27:53.998" v="113" actId="26606"/>
          <ac:spMkLst>
            <pc:docMk/>
            <pc:sldMk cId="621573137" sldId="266"/>
            <ac:spMk id="2" creationId="{459E21D2-21B3-08FA-0448-D4C67BB59BA9}"/>
          </ac:spMkLst>
        </pc:spChg>
        <pc:spChg chg="mod">
          <ac:chgData name="Chovanec Ondřej" userId="6df575dd-28af-4414-999d-9a08f0a4a2af" providerId="ADAL" clId="{24D06848-596F-4EC6-A0A5-450AA34BB86A}" dt="2024-11-10T21:27:53.998" v="113" actId="26606"/>
          <ac:spMkLst>
            <pc:docMk/>
            <pc:sldMk cId="621573137" sldId="266"/>
            <ac:spMk id="3" creationId="{B79C7A07-3D43-A35F-0DB1-CF3C1BF0D4E5}"/>
          </ac:spMkLst>
        </pc:spChg>
        <pc:spChg chg="add">
          <ac:chgData name="Chovanec Ondřej" userId="6df575dd-28af-4414-999d-9a08f0a4a2af" providerId="ADAL" clId="{24D06848-596F-4EC6-A0A5-450AA34BB86A}" dt="2024-11-10T21:27:53.998" v="113" actId="26606"/>
          <ac:spMkLst>
            <pc:docMk/>
            <pc:sldMk cId="621573137" sldId="266"/>
            <ac:spMk id="8199" creationId="{9228552E-C8B1-4A80-8448-0787CE0FC704}"/>
          </ac:spMkLst>
        </pc:spChg>
        <pc:picChg chg="add mod ord">
          <ac:chgData name="Chovanec Ondřej" userId="6df575dd-28af-4414-999d-9a08f0a4a2af" providerId="ADAL" clId="{24D06848-596F-4EC6-A0A5-450AA34BB86A}" dt="2024-11-10T21:27:53.998" v="113" actId="26606"/>
          <ac:picMkLst>
            <pc:docMk/>
            <pc:sldMk cId="621573137" sldId="266"/>
            <ac:picMk id="8194" creationId="{03990C9D-070F-E90E-1795-1991E28432F4}"/>
          </ac:picMkLst>
        </pc:picChg>
      </pc:sldChg>
      <pc:sldChg chg="addSp delSp modSp mod modTransition setBg delDesignElem">
        <pc:chgData name="Chovanec Ondřej" userId="6df575dd-28af-4414-999d-9a08f0a4a2af" providerId="ADAL" clId="{24D06848-596F-4EC6-A0A5-450AA34BB86A}" dt="2024-11-10T21:32:41.596" v="194"/>
        <pc:sldMkLst>
          <pc:docMk/>
          <pc:sldMk cId="716474241" sldId="267"/>
        </pc:sldMkLst>
        <pc:spChg chg="add del">
          <ac:chgData name="Chovanec Ondřej" userId="6df575dd-28af-4414-999d-9a08f0a4a2af" providerId="ADAL" clId="{24D06848-596F-4EC6-A0A5-450AA34BB86A}" dt="2024-11-10T21:20:38.042" v="51" actId="26606"/>
          <ac:spMkLst>
            <pc:docMk/>
            <pc:sldMk cId="716474241" sldId="267"/>
            <ac:spMk id="8" creationId="{42A4FC2C-047E-45A5-965D-8E1E3BF09BC6}"/>
          </ac:spMkLst>
        </pc:spChg>
        <pc:spChg chg="add del">
          <ac:chgData name="Chovanec Ondřej" userId="6df575dd-28af-4414-999d-9a08f0a4a2af" providerId="ADAL" clId="{24D06848-596F-4EC6-A0A5-450AA34BB86A}" dt="2024-11-10T21:20:39.617" v="53" actId="26606"/>
          <ac:spMkLst>
            <pc:docMk/>
            <pc:sldMk cId="716474241" sldId="267"/>
            <ac:spMk id="10" creationId="{E2384209-CB15-4CDF-9D31-C44FD9A3F20D}"/>
          </ac:spMkLst>
        </pc:spChg>
        <pc:spChg chg="add del">
          <ac:chgData name="Chovanec Ondřej" userId="6df575dd-28af-4414-999d-9a08f0a4a2af" providerId="ADAL" clId="{24D06848-596F-4EC6-A0A5-450AA34BB86A}" dt="2024-11-10T21:20:39.617" v="53" actId="26606"/>
          <ac:spMkLst>
            <pc:docMk/>
            <pc:sldMk cId="716474241" sldId="267"/>
            <ac:spMk id="11" creationId="{AB8C311F-7253-4AED-9701-7FC0708C41C7}"/>
          </ac:spMkLst>
        </pc:spChg>
        <pc:spChg chg="add del">
          <ac:chgData name="Chovanec Ondřej" userId="6df575dd-28af-4414-999d-9a08f0a4a2af" providerId="ADAL" clId="{24D06848-596F-4EC6-A0A5-450AA34BB86A}" dt="2024-11-10T21:20:39.617" v="53" actId="26606"/>
          <ac:spMkLst>
            <pc:docMk/>
            <pc:sldMk cId="716474241" sldId="267"/>
            <ac:spMk id="12" creationId="{2633B3B5-CC90-43F0-8714-D31D1F3F0209}"/>
          </ac:spMkLst>
        </pc:spChg>
        <pc:spChg chg="add del">
          <ac:chgData name="Chovanec Ondřej" userId="6df575dd-28af-4414-999d-9a08f0a4a2af" providerId="ADAL" clId="{24D06848-596F-4EC6-A0A5-450AA34BB86A}" dt="2024-11-10T21:20:39.617" v="53" actId="26606"/>
          <ac:spMkLst>
            <pc:docMk/>
            <pc:sldMk cId="716474241" sldId="267"/>
            <ac:spMk id="14" creationId="{A8D57A06-A426-446D-B02C-A2DC6B62E45E}"/>
          </ac:spMkLst>
        </pc:spChg>
        <pc:spChg chg="add del">
          <ac:chgData name="Chovanec Ondřej" userId="6df575dd-28af-4414-999d-9a08f0a4a2af" providerId="ADAL" clId="{24D06848-596F-4EC6-A0A5-450AA34BB86A}" dt="2024-11-10T21:20:42.731" v="55" actId="26606"/>
          <ac:spMkLst>
            <pc:docMk/>
            <pc:sldMk cId="716474241" sldId="267"/>
            <ac:spMk id="16" creationId="{AB8C311F-7253-4AED-9701-7FC0708C41C7}"/>
          </ac:spMkLst>
        </pc:spChg>
        <pc:spChg chg="add del">
          <ac:chgData name="Chovanec Ondřej" userId="6df575dd-28af-4414-999d-9a08f0a4a2af" providerId="ADAL" clId="{24D06848-596F-4EC6-A0A5-450AA34BB86A}" dt="2024-11-10T21:20:42.731" v="55" actId="26606"/>
          <ac:spMkLst>
            <pc:docMk/>
            <pc:sldMk cId="716474241" sldId="267"/>
            <ac:spMk id="17" creationId="{E2384209-CB15-4CDF-9D31-C44FD9A3F20D}"/>
          </ac:spMkLst>
        </pc:spChg>
        <pc:spChg chg="add del">
          <ac:chgData name="Chovanec Ondřej" userId="6df575dd-28af-4414-999d-9a08f0a4a2af" providerId="ADAL" clId="{24D06848-596F-4EC6-A0A5-450AA34BB86A}" dt="2024-11-10T21:20:42.731" v="55" actId="26606"/>
          <ac:spMkLst>
            <pc:docMk/>
            <pc:sldMk cId="716474241" sldId="267"/>
            <ac:spMk id="18" creationId="{2633B3B5-CC90-43F0-8714-D31D1F3F0209}"/>
          </ac:spMkLst>
        </pc:spChg>
        <pc:spChg chg="add del">
          <ac:chgData name="Chovanec Ondřej" userId="6df575dd-28af-4414-999d-9a08f0a4a2af" providerId="ADAL" clId="{24D06848-596F-4EC6-A0A5-450AA34BB86A}" dt="2024-11-10T21:20:42.731" v="55" actId="26606"/>
          <ac:spMkLst>
            <pc:docMk/>
            <pc:sldMk cId="716474241" sldId="267"/>
            <ac:spMk id="19" creationId="{A8D57A06-A426-446D-B02C-A2DC6B62E45E}"/>
          </ac:spMkLst>
        </pc:spChg>
        <pc:spChg chg="add del">
          <ac:chgData name="Chovanec Ondřej" userId="6df575dd-28af-4414-999d-9a08f0a4a2af" providerId="ADAL" clId="{24D06848-596F-4EC6-A0A5-450AA34BB86A}" dt="2024-11-10T21:20:43.642" v="57" actId="26606"/>
          <ac:spMkLst>
            <pc:docMk/>
            <pc:sldMk cId="716474241" sldId="267"/>
            <ac:spMk id="20" creationId="{3ECA69A1-7536-43AC-85EF-C7106179F5ED}"/>
          </ac:spMkLst>
        </pc:spChg>
        <pc:spChg chg="add del">
          <ac:chgData name="Chovanec Ondřej" userId="6df575dd-28af-4414-999d-9a08f0a4a2af" providerId="ADAL" clId="{24D06848-596F-4EC6-A0A5-450AA34BB86A}" dt="2024-11-10T21:20:43.642" v="57" actId="26606"/>
          <ac:spMkLst>
            <pc:docMk/>
            <pc:sldMk cId="716474241" sldId="267"/>
            <ac:spMk id="21" creationId="{F3060C83-F051-4F0E-ABAD-AA0DFC48B218}"/>
          </ac:spMkLst>
        </pc:spChg>
        <pc:spChg chg="add del">
          <ac:chgData name="Chovanec Ondřej" userId="6df575dd-28af-4414-999d-9a08f0a4a2af" providerId="ADAL" clId="{24D06848-596F-4EC6-A0A5-450AA34BB86A}" dt="2024-11-10T21:20:43.642" v="57" actId="26606"/>
          <ac:spMkLst>
            <pc:docMk/>
            <pc:sldMk cId="716474241" sldId="267"/>
            <ac:spMk id="22" creationId="{83C98ABE-055B-441F-B07E-44F97F083C39}"/>
          </ac:spMkLst>
        </pc:spChg>
        <pc:spChg chg="add del">
          <ac:chgData name="Chovanec Ondřej" userId="6df575dd-28af-4414-999d-9a08f0a4a2af" providerId="ADAL" clId="{24D06848-596F-4EC6-A0A5-450AA34BB86A}" dt="2024-11-10T21:20:43.642" v="57" actId="26606"/>
          <ac:spMkLst>
            <pc:docMk/>
            <pc:sldMk cId="716474241" sldId="267"/>
            <ac:spMk id="23" creationId="{29FDB030-9B49-4CED-8CCD-4D99382388AC}"/>
          </ac:spMkLst>
        </pc:spChg>
        <pc:spChg chg="add del">
          <ac:chgData name="Chovanec Ondřej" userId="6df575dd-28af-4414-999d-9a08f0a4a2af" providerId="ADAL" clId="{24D06848-596F-4EC6-A0A5-450AA34BB86A}" dt="2024-11-10T21:20:43.642" v="57" actId="26606"/>
          <ac:spMkLst>
            <pc:docMk/>
            <pc:sldMk cId="716474241" sldId="267"/>
            <ac:spMk id="24" creationId="{3783CA14-24A1-485C-8B30-D6A5D87987AD}"/>
          </ac:spMkLst>
        </pc:spChg>
        <pc:spChg chg="add del">
          <ac:chgData name="Chovanec Ondřej" userId="6df575dd-28af-4414-999d-9a08f0a4a2af" providerId="ADAL" clId="{24D06848-596F-4EC6-A0A5-450AA34BB86A}" dt="2024-11-10T21:20:43.642" v="57" actId="26606"/>
          <ac:spMkLst>
            <pc:docMk/>
            <pc:sldMk cId="716474241" sldId="267"/>
            <ac:spMk id="25" creationId="{9A97C86A-04D6-40F7-AE84-31AB43E6A846}"/>
          </ac:spMkLst>
        </pc:spChg>
        <pc:spChg chg="add del">
          <ac:chgData name="Chovanec Ondřej" userId="6df575dd-28af-4414-999d-9a08f0a4a2af" providerId="ADAL" clId="{24D06848-596F-4EC6-A0A5-450AA34BB86A}" dt="2024-11-10T21:20:43.642" v="57" actId="26606"/>
          <ac:spMkLst>
            <pc:docMk/>
            <pc:sldMk cId="716474241" sldId="267"/>
            <ac:spMk id="26" creationId="{FF9F2414-84E8-453E-B1F3-389FDE8192D9}"/>
          </ac:spMkLst>
        </pc:spChg>
        <pc:spChg chg="add del">
          <ac:chgData name="Chovanec Ondřej" userId="6df575dd-28af-4414-999d-9a08f0a4a2af" providerId="ADAL" clId="{24D06848-596F-4EC6-A0A5-450AA34BB86A}" dt="2024-11-10T21:20:43.983" v="59" actId="26606"/>
          <ac:spMkLst>
            <pc:docMk/>
            <pc:sldMk cId="716474241" sldId="267"/>
            <ac:spMk id="28" creationId="{AB8C311F-7253-4AED-9701-7FC0708C41C7}"/>
          </ac:spMkLst>
        </pc:spChg>
        <pc:spChg chg="add del">
          <ac:chgData name="Chovanec Ondřej" userId="6df575dd-28af-4414-999d-9a08f0a4a2af" providerId="ADAL" clId="{24D06848-596F-4EC6-A0A5-450AA34BB86A}" dt="2024-11-10T21:20:43.983" v="59" actId="26606"/>
          <ac:spMkLst>
            <pc:docMk/>
            <pc:sldMk cId="716474241" sldId="267"/>
            <ac:spMk id="29" creationId="{E2384209-CB15-4CDF-9D31-C44FD9A3F20D}"/>
          </ac:spMkLst>
        </pc:spChg>
        <pc:spChg chg="add del">
          <ac:chgData name="Chovanec Ondřej" userId="6df575dd-28af-4414-999d-9a08f0a4a2af" providerId="ADAL" clId="{24D06848-596F-4EC6-A0A5-450AA34BB86A}" dt="2024-11-10T21:20:43.983" v="59" actId="26606"/>
          <ac:spMkLst>
            <pc:docMk/>
            <pc:sldMk cId="716474241" sldId="267"/>
            <ac:spMk id="30" creationId="{2633B3B5-CC90-43F0-8714-D31D1F3F0209}"/>
          </ac:spMkLst>
        </pc:spChg>
        <pc:spChg chg="add del">
          <ac:chgData name="Chovanec Ondřej" userId="6df575dd-28af-4414-999d-9a08f0a4a2af" providerId="ADAL" clId="{24D06848-596F-4EC6-A0A5-450AA34BB86A}" dt="2024-11-10T21:20:43.983" v="59" actId="26606"/>
          <ac:spMkLst>
            <pc:docMk/>
            <pc:sldMk cId="716474241" sldId="267"/>
            <ac:spMk id="31" creationId="{A8D57A06-A426-446D-B02C-A2DC6B62E45E}"/>
          </ac:spMkLst>
        </pc:spChg>
        <pc:spChg chg="add del">
          <ac:chgData name="Chovanec Ondřej" userId="6df575dd-28af-4414-999d-9a08f0a4a2af" providerId="ADAL" clId="{24D06848-596F-4EC6-A0A5-450AA34BB86A}" dt="2024-11-10T21:20:45.018" v="61" actId="26606"/>
          <ac:spMkLst>
            <pc:docMk/>
            <pc:sldMk cId="716474241" sldId="267"/>
            <ac:spMk id="33" creationId="{AB8C311F-7253-4AED-9701-7FC0708C41C7}"/>
          </ac:spMkLst>
        </pc:spChg>
        <pc:spChg chg="add del">
          <ac:chgData name="Chovanec Ondřej" userId="6df575dd-28af-4414-999d-9a08f0a4a2af" providerId="ADAL" clId="{24D06848-596F-4EC6-A0A5-450AA34BB86A}" dt="2024-11-10T21:20:45.018" v="61" actId="26606"/>
          <ac:spMkLst>
            <pc:docMk/>
            <pc:sldMk cId="716474241" sldId="267"/>
            <ac:spMk id="34" creationId="{E2384209-CB15-4CDF-9D31-C44FD9A3F20D}"/>
          </ac:spMkLst>
        </pc:spChg>
        <pc:spChg chg="add del">
          <ac:chgData name="Chovanec Ondřej" userId="6df575dd-28af-4414-999d-9a08f0a4a2af" providerId="ADAL" clId="{24D06848-596F-4EC6-A0A5-450AA34BB86A}" dt="2024-11-10T21:20:45.018" v="61" actId="26606"/>
          <ac:spMkLst>
            <pc:docMk/>
            <pc:sldMk cId="716474241" sldId="267"/>
            <ac:spMk id="35" creationId="{2633B3B5-CC90-43F0-8714-D31D1F3F0209}"/>
          </ac:spMkLst>
        </pc:spChg>
        <pc:spChg chg="add del">
          <ac:chgData name="Chovanec Ondřej" userId="6df575dd-28af-4414-999d-9a08f0a4a2af" providerId="ADAL" clId="{24D06848-596F-4EC6-A0A5-450AA34BB86A}" dt="2024-11-10T21:20:45.018" v="61" actId="26606"/>
          <ac:spMkLst>
            <pc:docMk/>
            <pc:sldMk cId="716474241" sldId="267"/>
            <ac:spMk id="36" creationId="{A8D57A06-A426-446D-B02C-A2DC6B62E45E}"/>
          </ac:spMkLst>
        </pc:spChg>
        <pc:spChg chg="add del">
          <ac:chgData name="Chovanec Ondřej" userId="6df575dd-28af-4414-999d-9a08f0a4a2af" providerId="ADAL" clId="{24D06848-596F-4EC6-A0A5-450AA34BB86A}" dt="2024-11-10T21:23:31.434" v="93"/>
          <ac:spMkLst>
            <pc:docMk/>
            <pc:sldMk cId="716474241" sldId="267"/>
            <ac:spMk id="38" creationId="{C3896A03-3945-419A-B66B-4EE266EDD152}"/>
          </ac:spMkLst>
        </pc:spChg>
        <pc:spChg chg="add del">
          <ac:chgData name="Chovanec Ondřej" userId="6df575dd-28af-4414-999d-9a08f0a4a2af" providerId="ADAL" clId="{24D06848-596F-4EC6-A0A5-450AA34BB86A}" dt="2024-11-10T21:20:33.267" v="49" actId="26606"/>
          <ac:spMkLst>
            <pc:docMk/>
            <pc:sldMk cId="716474241" sldId="267"/>
            <ac:spMk id="4103" creationId="{22C6C9C9-83BF-4A6C-A1BF-C1735C61B4FF}"/>
          </ac:spMkLst>
        </pc:spChg>
        <pc:picChg chg="mod">
          <ac:chgData name="Chovanec Ondřej" userId="6df575dd-28af-4414-999d-9a08f0a4a2af" providerId="ADAL" clId="{24D06848-596F-4EC6-A0A5-450AA34BB86A}" dt="2024-11-10T21:20:45.021" v="62" actId="26606"/>
          <ac:picMkLst>
            <pc:docMk/>
            <pc:sldMk cId="716474241" sldId="267"/>
            <ac:picMk id="3" creationId="{C521C6B9-B6CB-1D5E-7709-5F11B1E65A8A}"/>
          </ac:picMkLst>
        </pc:picChg>
        <pc:picChg chg="add mod">
          <ac:chgData name="Chovanec Ondřej" userId="6df575dd-28af-4414-999d-9a08f0a4a2af" providerId="ADAL" clId="{24D06848-596F-4EC6-A0A5-450AA34BB86A}" dt="2024-11-10T21:20:33.267" v="49" actId="26606"/>
          <ac:picMkLst>
            <pc:docMk/>
            <pc:sldMk cId="716474241" sldId="267"/>
            <ac:picMk id="4098" creationId="{8A99F801-5029-5B73-5C45-30C361CD6271}"/>
          </ac:picMkLst>
        </pc:picChg>
      </pc:sldChg>
      <pc:sldChg chg="new del">
        <pc:chgData name="Chovanec Ondřej" userId="6df575dd-28af-4414-999d-9a08f0a4a2af" providerId="ADAL" clId="{24D06848-596F-4EC6-A0A5-450AA34BB86A}" dt="2024-11-10T21:28:06.591" v="115" actId="2696"/>
        <pc:sldMkLst>
          <pc:docMk/>
          <pc:sldMk cId="224492772" sldId="268"/>
        </pc:sldMkLst>
      </pc:sldChg>
      <pc:sldChg chg="addSp delSp modSp new mod modTransition setBg addAnim delAnim modAnim">
        <pc:chgData name="Chovanec Ondřej" userId="6df575dd-28af-4414-999d-9a08f0a4a2af" providerId="ADAL" clId="{24D06848-596F-4EC6-A0A5-450AA34BB86A}" dt="2024-11-10T21:35:20.690" v="227"/>
        <pc:sldMkLst>
          <pc:docMk/>
          <pc:sldMk cId="3971338430" sldId="268"/>
        </pc:sldMkLst>
        <pc:spChg chg="mod ord">
          <ac:chgData name="Chovanec Ondřej" userId="6df575dd-28af-4414-999d-9a08f0a4a2af" providerId="ADAL" clId="{24D06848-596F-4EC6-A0A5-450AA34BB86A}" dt="2024-11-10T21:29:29.917" v="179" actId="26606"/>
          <ac:spMkLst>
            <pc:docMk/>
            <pc:sldMk cId="3971338430" sldId="268"/>
            <ac:spMk id="2" creationId="{2B906E20-8428-46BA-74C6-0EB5809D036D}"/>
          </ac:spMkLst>
        </pc:spChg>
        <pc:spChg chg="add del">
          <ac:chgData name="Chovanec Ondřej" userId="6df575dd-28af-4414-999d-9a08f0a4a2af" providerId="ADAL" clId="{24D06848-596F-4EC6-A0A5-450AA34BB86A}" dt="2024-11-10T21:29:18.556" v="155" actId="26606"/>
          <ac:spMkLst>
            <pc:docMk/>
            <pc:sldMk cId="3971338430" sldId="268"/>
            <ac:spMk id="9223" creationId="{A93898FF-D987-4B0E-BFB4-85F5EB356D4D}"/>
          </ac:spMkLst>
        </pc:spChg>
        <pc:spChg chg="add del">
          <ac:chgData name="Chovanec Ondřej" userId="6df575dd-28af-4414-999d-9a08f0a4a2af" providerId="ADAL" clId="{24D06848-596F-4EC6-A0A5-450AA34BB86A}" dt="2024-11-10T21:29:18.556" v="155" actId="26606"/>
          <ac:spMkLst>
            <pc:docMk/>
            <pc:sldMk cId="3971338430" sldId="268"/>
            <ac:spMk id="9225" creationId="{612F383F-B981-4BC3-9E2B-7BE938CEF3EC}"/>
          </ac:spMkLst>
        </pc:spChg>
        <pc:spChg chg="add del">
          <ac:chgData name="Chovanec Ondřej" userId="6df575dd-28af-4414-999d-9a08f0a4a2af" providerId="ADAL" clId="{24D06848-596F-4EC6-A0A5-450AA34BB86A}" dt="2024-11-10T21:29:18.556" v="155" actId="26606"/>
          <ac:spMkLst>
            <pc:docMk/>
            <pc:sldMk cId="3971338430" sldId="268"/>
            <ac:spMk id="9227" creationId="{5AA485AD-076E-4077-A6E6-C3C9F0C39FF2}"/>
          </ac:spMkLst>
        </pc:spChg>
        <pc:spChg chg="add del">
          <ac:chgData name="Chovanec Ondřej" userId="6df575dd-28af-4414-999d-9a08f0a4a2af" providerId="ADAL" clId="{24D06848-596F-4EC6-A0A5-450AA34BB86A}" dt="2024-11-10T21:29:18.556" v="155" actId="26606"/>
          <ac:spMkLst>
            <pc:docMk/>
            <pc:sldMk cId="3971338430" sldId="268"/>
            <ac:spMk id="9231" creationId="{58D235B8-3D10-493F-88AC-84BB404C1B5A}"/>
          </ac:spMkLst>
        </pc:spChg>
        <pc:spChg chg="add del">
          <ac:chgData name="Chovanec Ondřej" userId="6df575dd-28af-4414-999d-9a08f0a4a2af" providerId="ADAL" clId="{24D06848-596F-4EC6-A0A5-450AA34BB86A}" dt="2024-11-10T21:29:18.556" v="155" actId="26606"/>
          <ac:spMkLst>
            <pc:docMk/>
            <pc:sldMk cId="3971338430" sldId="268"/>
            <ac:spMk id="9233" creationId="{42A4FC2C-047E-45A5-965D-8E1E3BF09BC6}"/>
          </ac:spMkLst>
        </pc:spChg>
        <pc:spChg chg="add del">
          <ac:chgData name="Chovanec Ondřej" userId="6df575dd-28af-4414-999d-9a08f0a4a2af" providerId="ADAL" clId="{24D06848-596F-4EC6-A0A5-450AA34BB86A}" dt="2024-11-10T21:29:19.170" v="157" actId="26606"/>
          <ac:spMkLst>
            <pc:docMk/>
            <pc:sldMk cId="3971338430" sldId="268"/>
            <ac:spMk id="9235" creationId="{5964CBE2-084A-47DF-A704-CF5F6217B569}"/>
          </ac:spMkLst>
        </pc:spChg>
        <pc:spChg chg="add del">
          <ac:chgData name="Chovanec Ondřej" userId="6df575dd-28af-4414-999d-9a08f0a4a2af" providerId="ADAL" clId="{24D06848-596F-4EC6-A0A5-450AA34BB86A}" dt="2024-11-10T21:29:19.170" v="157" actId="26606"/>
          <ac:spMkLst>
            <pc:docMk/>
            <pc:sldMk cId="3971338430" sldId="268"/>
            <ac:spMk id="9236" creationId="{686A5CBB-E03B-4019-8BCD-78975D39E48C}"/>
          </ac:spMkLst>
        </pc:spChg>
        <pc:spChg chg="add del">
          <ac:chgData name="Chovanec Ondřej" userId="6df575dd-28af-4414-999d-9a08f0a4a2af" providerId="ADAL" clId="{24D06848-596F-4EC6-A0A5-450AA34BB86A}" dt="2024-11-10T21:29:19.170" v="157" actId="26606"/>
          <ac:spMkLst>
            <pc:docMk/>
            <pc:sldMk cId="3971338430" sldId="268"/>
            <ac:spMk id="9237" creationId="{94993204-9792-4E61-A83C-73D4379E2B1C}"/>
          </ac:spMkLst>
        </pc:spChg>
        <pc:spChg chg="add del">
          <ac:chgData name="Chovanec Ondřej" userId="6df575dd-28af-4414-999d-9a08f0a4a2af" providerId="ADAL" clId="{24D06848-596F-4EC6-A0A5-450AA34BB86A}" dt="2024-11-10T21:29:19.766" v="159" actId="26606"/>
          <ac:spMkLst>
            <pc:docMk/>
            <pc:sldMk cId="3971338430" sldId="268"/>
            <ac:spMk id="9239" creationId="{8A95209C-5275-4E15-8EA7-7F42980ABF2D}"/>
          </ac:spMkLst>
        </pc:spChg>
        <pc:spChg chg="add del">
          <ac:chgData name="Chovanec Ondřej" userId="6df575dd-28af-4414-999d-9a08f0a4a2af" providerId="ADAL" clId="{24D06848-596F-4EC6-A0A5-450AA34BB86A}" dt="2024-11-10T21:29:19.766" v="159" actId="26606"/>
          <ac:spMkLst>
            <pc:docMk/>
            <pc:sldMk cId="3971338430" sldId="268"/>
            <ac:spMk id="9240" creationId="{DEF0EFD6-A3C2-4C94-A80A-BA9709D99013}"/>
          </ac:spMkLst>
        </pc:spChg>
        <pc:spChg chg="add del">
          <ac:chgData name="Chovanec Ondřej" userId="6df575dd-28af-4414-999d-9a08f0a4a2af" providerId="ADAL" clId="{24D06848-596F-4EC6-A0A5-450AA34BB86A}" dt="2024-11-10T21:29:19.766" v="159" actId="26606"/>
          <ac:spMkLst>
            <pc:docMk/>
            <pc:sldMk cId="3971338430" sldId="268"/>
            <ac:spMk id="9241" creationId="{4F2ED431-E304-4FF0-9F4E-032783C9D612}"/>
          </ac:spMkLst>
        </pc:spChg>
        <pc:spChg chg="add del">
          <ac:chgData name="Chovanec Ondřej" userId="6df575dd-28af-4414-999d-9a08f0a4a2af" providerId="ADAL" clId="{24D06848-596F-4EC6-A0A5-450AA34BB86A}" dt="2024-11-10T21:29:20.421" v="162" actId="26606"/>
          <ac:spMkLst>
            <pc:docMk/>
            <pc:sldMk cId="3971338430" sldId="268"/>
            <ac:spMk id="9243" creationId="{3A930249-8242-4E2B-AF17-C01826488321}"/>
          </ac:spMkLst>
        </pc:spChg>
        <pc:spChg chg="add del">
          <ac:chgData name="Chovanec Ondřej" userId="6df575dd-28af-4414-999d-9a08f0a4a2af" providerId="ADAL" clId="{24D06848-596F-4EC6-A0A5-450AA34BB86A}" dt="2024-11-10T21:29:20.421" v="162" actId="26606"/>
          <ac:spMkLst>
            <pc:docMk/>
            <pc:sldMk cId="3971338430" sldId="268"/>
            <ac:spMk id="9244" creationId="{A5BDD999-C5E1-4B3E-A710-768673819165}"/>
          </ac:spMkLst>
        </pc:spChg>
        <pc:spChg chg="add del">
          <ac:chgData name="Chovanec Ondřej" userId="6df575dd-28af-4414-999d-9a08f0a4a2af" providerId="ADAL" clId="{24D06848-596F-4EC6-A0A5-450AA34BB86A}" dt="2024-11-10T21:29:22.271" v="165" actId="26606"/>
          <ac:spMkLst>
            <pc:docMk/>
            <pc:sldMk cId="3971338430" sldId="268"/>
            <ac:spMk id="9246" creationId="{D776D29F-0A2C-4F75-8582-7C7DFCBD11D5}"/>
          </ac:spMkLst>
        </pc:spChg>
        <pc:spChg chg="add del">
          <ac:chgData name="Chovanec Ondřej" userId="6df575dd-28af-4414-999d-9a08f0a4a2af" providerId="ADAL" clId="{24D06848-596F-4EC6-A0A5-450AA34BB86A}" dt="2024-11-10T21:29:22.271" v="165" actId="26606"/>
          <ac:spMkLst>
            <pc:docMk/>
            <pc:sldMk cId="3971338430" sldId="268"/>
            <ac:spMk id="9247" creationId="{C4D41903-2C9D-4F9E-AA1F-6161F8A6FC01}"/>
          </ac:spMkLst>
        </pc:spChg>
        <pc:spChg chg="add del">
          <ac:chgData name="Chovanec Ondřej" userId="6df575dd-28af-4414-999d-9a08f0a4a2af" providerId="ADAL" clId="{24D06848-596F-4EC6-A0A5-450AA34BB86A}" dt="2024-11-10T21:29:22.271" v="165" actId="26606"/>
          <ac:spMkLst>
            <pc:docMk/>
            <pc:sldMk cId="3971338430" sldId="268"/>
            <ac:spMk id="9248" creationId="{9E4574B5-C90E-412D-BAB0-B9F483290C67}"/>
          </ac:spMkLst>
        </pc:spChg>
        <pc:spChg chg="add del">
          <ac:chgData name="Chovanec Ondřej" userId="6df575dd-28af-4414-999d-9a08f0a4a2af" providerId="ADAL" clId="{24D06848-596F-4EC6-A0A5-450AA34BB86A}" dt="2024-11-10T21:29:23.543" v="167" actId="26606"/>
          <ac:spMkLst>
            <pc:docMk/>
            <pc:sldMk cId="3971338430" sldId="268"/>
            <ac:spMk id="9250" creationId="{ECC07320-C2CA-4E29-8481-9D9E143C7788}"/>
          </ac:spMkLst>
        </pc:spChg>
        <pc:spChg chg="add del">
          <ac:chgData name="Chovanec Ondřej" userId="6df575dd-28af-4414-999d-9a08f0a4a2af" providerId="ADAL" clId="{24D06848-596F-4EC6-A0A5-450AA34BB86A}" dt="2024-11-10T21:29:23.543" v="167" actId="26606"/>
          <ac:spMkLst>
            <pc:docMk/>
            <pc:sldMk cId="3971338430" sldId="268"/>
            <ac:spMk id="9251" creationId="{178FB36B-5BFE-42CA-BC60-1115E0D95EEC}"/>
          </ac:spMkLst>
        </pc:spChg>
        <pc:spChg chg="add del">
          <ac:chgData name="Chovanec Ondřej" userId="6df575dd-28af-4414-999d-9a08f0a4a2af" providerId="ADAL" clId="{24D06848-596F-4EC6-A0A5-450AA34BB86A}" dt="2024-11-10T21:29:24.122" v="169" actId="26606"/>
          <ac:spMkLst>
            <pc:docMk/>
            <pc:sldMk cId="3971338430" sldId="268"/>
            <ac:spMk id="9253" creationId="{A9607B8D-5A6C-4ECB-9047-3836C51C14F0}"/>
          </ac:spMkLst>
        </pc:spChg>
        <pc:spChg chg="add del">
          <ac:chgData name="Chovanec Ondřej" userId="6df575dd-28af-4414-999d-9a08f0a4a2af" providerId="ADAL" clId="{24D06848-596F-4EC6-A0A5-450AA34BB86A}" dt="2024-11-10T21:29:24.122" v="169" actId="26606"/>
          <ac:spMkLst>
            <pc:docMk/>
            <pc:sldMk cId="3971338430" sldId="268"/>
            <ac:spMk id="9254" creationId="{CA84D6C4-24A3-44DC-9607-566CF5A2227A}"/>
          </ac:spMkLst>
        </pc:spChg>
        <pc:spChg chg="add del">
          <ac:chgData name="Chovanec Ondřej" userId="6df575dd-28af-4414-999d-9a08f0a4a2af" providerId="ADAL" clId="{24D06848-596F-4EC6-A0A5-450AA34BB86A}" dt="2024-11-10T21:29:24.122" v="169" actId="26606"/>
          <ac:spMkLst>
            <pc:docMk/>
            <pc:sldMk cId="3971338430" sldId="268"/>
            <ac:spMk id="9255" creationId="{72F7300B-53A6-4A16-AA84-78597664F02E}"/>
          </ac:spMkLst>
        </pc:spChg>
        <pc:spChg chg="add del">
          <ac:chgData name="Chovanec Ondřej" userId="6df575dd-28af-4414-999d-9a08f0a4a2af" providerId="ADAL" clId="{24D06848-596F-4EC6-A0A5-450AA34BB86A}" dt="2024-11-10T21:29:24.735" v="171" actId="26606"/>
          <ac:spMkLst>
            <pc:docMk/>
            <pc:sldMk cId="3971338430" sldId="268"/>
            <ac:spMk id="9257" creationId="{3A930249-8242-4E2B-AF17-C01826488321}"/>
          </ac:spMkLst>
        </pc:spChg>
        <pc:spChg chg="add del">
          <ac:chgData name="Chovanec Ondřej" userId="6df575dd-28af-4414-999d-9a08f0a4a2af" providerId="ADAL" clId="{24D06848-596F-4EC6-A0A5-450AA34BB86A}" dt="2024-11-10T21:29:24.735" v="171" actId="26606"/>
          <ac:spMkLst>
            <pc:docMk/>
            <pc:sldMk cId="3971338430" sldId="268"/>
            <ac:spMk id="9258" creationId="{A5BDD999-C5E1-4B3E-A710-768673819165}"/>
          </ac:spMkLst>
        </pc:spChg>
        <pc:spChg chg="add del">
          <ac:chgData name="Chovanec Ondřej" userId="6df575dd-28af-4414-999d-9a08f0a4a2af" providerId="ADAL" clId="{24D06848-596F-4EC6-A0A5-450AA34BB86A}" dt="2024-11-10T21:29:26.162" v="173" actId="26606"/>
          <ac:spMkLst>
            <pc:docMk/>
            <pc:sldMk cId="3971338430" sldId="268"/>
            <ac:spMk id="9260" creationId="{ECC07320-C2CA-4E29-8481-9D9E143C7788}"/>
          </ac:spMkLst>
        </pc:spChg>
        <pc:spChg chg="add del">
          <ac:chgData name="Chovanec Ondřej" userId="6df575dd-28af-4414-999d-9a08f0a4a2af" providerId="ADAL" clId="{24D06848-596F-4EC6-A0A5-450AA34BB86A}" dt="2024-11-10T21:29:26.162" v="173" actId="26606"/>
          <ac:spMkLst>
            <pc:docMk/>
            <pc:sldMk cId="3971338430" sldId="268"/>
            <ac:spMk id="9261" creationId="{178FB36B-5BFE-42CA-BC60-1115E0D95EEC}"/>
          </ac:spMkLst>
        </pc:spChg>
        <pc:spChg chg="add del">
          <ac:chgData name="Chovanec Ondřej" userId="6df575dd-28af-4414-999d-9a08f0a4a2af" providerId="ADAL" clId="{24D06848-596F-4EC6-A0A5-450AA34BB86A}" dt="2024-11-10T21:29:28.834" v="176" actId="26606"/>
          <ac:spMkLst>
            <pc:docMk/>
            <pc:sldMk cId="3971338430" sldId="268"/>
            <ac:spMk id="9263" creationId="{8A95209C-5275-4E15-8EA7-7F42980ABF2D}"/>
          </ac:spMkLst>
        </pc:spChg>
        <pc:spChg chg="add del">
          <ac:chgData name="Chovanec Ondřej" userId="6df575dd-28af-4414-999d-9a08f0a4a2af" providerId="ADAL" clId="{24D06848-596F-4EC6-A0A5-450AA34BB86A}" dt="2024-11-10T21:29:28.834" v="176" actId="26606"/>
          <ac:spMkLst>
            <pc:docMk/>
            <pc:sldMk cId="3971338430" sldId="268"/>
            <ac:spMk id="9264" creationId="{4F2ED431-E304-4FF0-9F4E-032783C9D612}"/>
          </ac:spMkLst>
        </pc:spChg>
        <pc:spChg chg="add del">
          <ac:chgData name="Chovanec Ondřej" userId="6df575dd-28af-4414-999d-9a08f0a4a2af" providerId="ADAL" clId="{24D06848-596F-4EC6-A0A5-450AA34BB86A}" dt="2024-11-10T21:29:28.834" v="176" actId="26606"/>
          <ac:spMkLst>
            <pc:docMk/>
            <pc:sldMk cId="3971338430" sldId="268"/>
            <ac:spMk id="9265" creationId="{4E87FCFB-2CCE-460D-B3DD-557C8BD1B94A}"/>
          </ac:spMkLst>
        </pc:spChg>
        <pc:spChg chg="add del">
          <ac:chgData name="Chovanec Ondřej" userId="6df575dd-28af-4414-999d-9a08f0a4a2af" providerId="ADAL" clId="{24D06848-596F-4EC6-A0A5-450AA34BB86A}" dt="2024-11-10T21:29:29.897" v="178" actId="26606"/>
          <ac:spMkLst>
            <pc:docMk/>
            <pc:sldMk cId="3971338430" sldId="268"/>
            <ac:spMk id="9267" creationId="{5A59F003-E00A-43F9-91DC-CC54E3B87466}"/>
          </ac:spMkLst>
        </pc:spChg>
        <pc:spChg chg="add del">
          <ac:chgData name="Chovanec Ondřej" userId="6df575dd-28af-4414-999d-9a08f0a4a2af" providerId="ADAL" clId="{24D06848-596F-4EC6-A0A5-450AA34BB86A}" dt="2024-11-10T21:29:29.897" v="178" actId="26606"/>
          <ac:spMkLst>
            <pc:docMk/>
            <pc:sldMk cId="3971338430" sldId="268"/>
            <ac:spMk id="9268" creationId="{D74A4382-E3AD-430A-9A1F-DFA3E0E77A7D}"/>
          </ac:spMkLst>
        </pc:spChg>
        <pc:spChg chg="add del">
          <ac:chgData name="Chovanec Ondřej" userId="6df575dd-28af-4414-999d-9a08f0a4a2af" providerId="ADAL" clId="{24D06848-596F-4EC6-A0A5-450AA34BB86A}" dt="2024-11-10T21:29:29.897" v="178" actId="26606"/>
          <ac:spMkLst>
            <pc:docMk/>
            <pc:sldMk cId="3971338430" sldId="268"/>
            <ac:spMk id="9269" creationId="{79F40191-0F44-4FD1-82CC-ACB507C14BE6}"/>
          </ac:spMkLst>
        </pc:spChg>
        <pc:spChg chg="add">
          <ac:chgData name="Chovanec Ondřej" userId="6df575dd-28af-4414-999d-9a08f0a4a2af" providerId="ADAL" clId="{24D06848-596F-4EC6-A0A5-450AA34BB86A}" dt="2024-11-10T21:29:29.917" v="179" actId="26606"/>
          <ac:spMkLst>
            <pc:docMk/>
            <pc:sldMk cId="3971338430" sldId="268"/>
            <ac:spMk id="9271" creationId="{8A95209C-5275-4E15-8EA7-7F42980ABF2D}"/>
          </ac:spMkLst>
        </pc:spChg>
        <pc:spChg chg="add">
          <ac:chgData name="Chovanec Ondřej" userId="6df575dd-28af-4414-999d-9a08f0a4a2af" providerId="ADAL" clId="{24D06848-596F-4EC6-A0A5-450AA34BB86A}" dt="2024-11-10T21:29:29.917" v="179" actId="26606"/>
          <ac:spMkLst>
            <pc:docMk/>
            <pc:sldMk cId="3971338430" sldId="268"/>
            <ac:spMk id="9272" creationId="{4F2ED431-E304-4FF0-9F4E-032783C9D612}"/>
          </ac:spMkLst>
        </pc:spChg>
        <pc:spChg chg="add">
          <ac:chgData name="Chovanec Ondřej" userId="6df575dd-28af-4414-999d-9a08f0a4a2af" providerId="ADAL" clId="{24D06848-596F-4EC6-A0A5-450AA34BB86A}" dt="2024-11-10T21:29:29.917" v="179" actId="26606"/>
          <ac:spMkLst>
            <pc:docMk/>
            <pc:sldMk cId="3971338430" sldId="268"/>
            <ac:spMk id="9273" creationId="{4E87FCFB-2CCE-460D-B3DD-557C8BD1B94A}"/>
          </ac:spMkLst>
        </pc:spChg>
        <pc:picChg chg="add mod">
          <ac:chgData name="Chovanec Ondřej" userId="6df575dd-28af-4414-999d-9a08f0a4a2af" providerId="ADAL" clId="{24D06848-596F-4EC6-A0A5-450AA34BB86A}" dt="2024-11-10T21:29:29.917" v="179" actId="26606"/>
          <ac:picMkLst>
            <pc:docMk/>
            <pc:sldMk cId="3971338430" sldId="268"/>
            <ac:picMk id="9218" creationId="{C6EF9795-6149-2B59-4BF7-DF8B097985BB}"/>
          </ac:picMkLst>
        </pc:picChg>
        <pc:picChg chg="add del">
          <ac:chgData name="Chovanec Ondřej" userId="6df575dd-28af-4414-999d-9a08f0a4a2af" providerId="ADAL" clId="{24D06848-596F-4EC6-A0A5-450AA34BB86A}" dt="2024-11-10T21:29:18.556" v="155" actId="26606"/>
          <ac:picMkLst>
            <pc:docMk/>
            <pc:sldMk cId="3971338430" sldId="268"/>
            <ac:picMk id="9229" creationId="{D088DBDF-80D5-4FC0-8A54-9D660B728DC4}"/>
          </ac:picMkLst>
        </pc:picChg>
      </pc:sldChg>
      <pc:sldMasterChg chg="modTransition modSldLayout">
        <pc:chgData name="Chovanec Ondřej" userId="6df575dd-28af-4414-999d-9a08f0a4a2af" providerId="ADAL" clId="{24D06848-596F-4EC6-A0A5-450AA34BB86A}" dt="2024-11-10T21:32:41.596" v="194"/>
        <pc:sldMasterMkLst>
          <pc:docMk/>
          <pc:sldMasterMk cId="4273812098" sldId="2147483714"/>
        </pc:sldMasterMkLst>
        <pc:sldLayoutChg chg="modTransition">
          <pc:chgData name="Chovanec Ondřej" userId="6df575dd-28af-4414-999d-9a08f0a4a2af" providerId="ADAL" clId="{24D06848-596F-4EC6-A0A5-450AA34BB86A}" dt="2024-11-10T21:32:41.596" v="194"/>
          <pc:sldLayoutMkLst>
            <pc:docMk/>
            <pc:sldMasterMk cId="4273812098" sldId="2147483714"/>
            <pc:sldLayoutMk cId="3196351053" sldId="2147483715"/>
          </pc:sldLayoutMkLst>
        </pc:sldLayoutChg>
        <pc:sldLayoutChg chg="modTransition">
          <pc:chgData name="Chovanec Ondřej" userId="6df575dd-28af-4414-999d-9a08f0a4a2af" providerId="ADAL" clId="{24D06848-596F-4EC6-A0A5-450AA34BB86A}" dt="2024-11-10T21:32:41.596" v="194"/>
          <pc:sldLayoutMkLst>
            <pc:docMk/>
            <pc:sldMasterMk cId="4273812098" sldId="2147483714"/>
            <pc:sldLayoutMk cId="3328984119" sldId="2147483716"/>
          </pc:sldLayoutMkLst>
        </pc:sldLayoutChg>
        <pc:sldLayoutChg chg="modTransition">
          <pc:chgData name="Chovanec Ondřej" userId="6df575dd-28af-4414-999d-9a08f0a4a2af" providerId="ADAL" clId="{24D06848-596F-4EC6-A0A5-450AA34BB86A}" dt="2024-11-10T21:32:41.596" v="194"/>
          <pc:sldLayoutMkLst>
            <pc:docMk/>
            <pc:sldMasterMk cId="4273812098" sldId="2147483714"/>
            <pc:sldLayoutMk cId="2060446499" sldId="2147483717"/>
          </pc:sldLayoutMkLst>
        </pc:sldLayoutChg>
        <pc:sldLayoutChg chg="modTransition">
          <pc:chgData name="Chovanec Ondřej" userId="6df575dd-28af-4414-999d-9a08f0a4a2af" providerId="ADAL" clId="{24D06848-596F-4EC6-A0A5-450AA34BB86A}" dt="2024-11-10T21:32:41.596" v="194"/>
          <pc:sldLayoutMkLst>
            <pc:docMk/>
            <pc:sldMasterMk cId="4273812098" sldId="2147483714"/>
            <pc:sldLayoutMk cId="1216600853" sldId="2147483718"/>
          </pc:sldLayoutMkLst>
        </pc:sldLayoutChg>
        <pc:sldLayoutChg chg="modTransition">
          <pc:chgData name="Chovanec Ondřej" userId="6df575dd-28af-4414-999d-9a08f0a4a2af" providerId="ADAL" clId="{24D06848-596F-4EC6-A0A5-450AA34BB86A}" dt="2024-11-10T21:32:41.596" v="194"/>
          <pc:sldLayoutMkLst>
            <pc:docMk/>
            <pc:sldMasterMk cId="4273812098" sldId="2147483714"/>
            <pc:sldLayoutMk cId="1504844260" sldId="2147483719"/>
          </pc:sldLayoutMkLst>
        </pc:sldLayoutChg>
        <pc:sldLayoutChg chg="modTransition">
          <pc:chgData name="Chovanec Ondřej" userId="6df575dd-28af-4414-999d-9a08f0a4a2af" providerId="ADAL" clId="{24D06848-596F-4EC6-A0A5-450AA34BB86A}" dt="2024-11-10T21:32:41.596" v="194"/>
          <pc:sldLayoutMkLst>
            <pc:docMk/>
            <pc:sldMasterMk cId="4273812098" sldId="2147483714"/>
            <pc:sldLayoutMk cId="858598582" sldId="2147483720"/>
          </pc:sldLayoutMkLst>
        </pc:sldLayoutChg>
        <pc:sldLayoutChg chg="modTransition">
          <pc:chgData name="Chovanec Ondřej" userId="6df575dd-28af-4414-999d-9a08f0a4a2af" providerId="ADAL" clId="{24D06848-596F-4EC6-A0A5-450AA34BB86A}" dt="2024-11-10T21:32:41.596" v="194"/>
          <pc:sldLayoutMkLst>
            <pc:docMk/>
            <pc:sldMasterMk cId="4273812098" sldId="2147483714"/>
            <pc:sldLayoutMk cId="4086884314" sldId="2147483721"/>
          </pc:sldLayoutMkLst>
        </pc:sldLayoutChg>
        <pc:sldLayoutChg chg="modTransition">
          <pc:chgData name="Chovanec Ondřej" userId="6df575dd-28af-4414-999d-9a08f0a4a2af" providerId="ADAL" clId="{24D06848-596F-4EC6-A0A5-450AA34BB86A}" dt="2024-11-10T21:32:41.596" v="194"/>
          <pc:sldLayoutMkLst>
            <pc:docMk/>
            <pc:sldMasterMk cId="4273812098" sldId="2147483714"/>
            <pc:sldLayoutMk cId="2192178248" sldId="2147483722"/>
          </pc:sldLayoutMkLst>
        </pc:sldLayoutChg>
        <pc:sldLayoutChg chg="modTransition">
          <pc:chgData name="Chovanec Ondřej" userId="6df575dd-28af-4414-999d-9a08f0a4a2af" providerId="ADAL" clId="{24D06848-596F-4EC6-A0A5-450AA34BB86A}" dt="2024-11-10T21:32:41.596" v="194"/>
          <pc:sldLayoutMkLst>
            <pc:docMk/>
            <pc:sldMasterMk cId="4273812098" sldId="2147483714"/>
            <pc:sldLayoutMk cId="234434495" sldId="2147483723"/>
          </pc:sldLayoutMkLst>
        </pc:sldLayoutChg>
        <pc:sldLayoutChg chg="modTransition">
          <pc:chgData name="Chovanec Ondřej" userId="6df575dd-28af-4414-999d-9a08f0a4a2af" providerId="ADAL" clId="{24D06848-596F-4EC6-A0A5-450AA34BB86A}" dt="2024-11-10T21:32:41.596" v="194"/>
          <pc:sldLayoutMkLst>
            <pc:docMk/>
            <pc:sldMasterMk cId="4273812098" sldId="2147483714"/>
            <pc:sldLayoutMk cId="3094446636" sldId="2147483724"/>
          </pc:sldLayoutMkLst>
        </pc:sldLayoutChg>
        <pc:sldLayoutChg chg="modTransition">
          <pc:chgData name="Chovanec Ondřej" userId="6df575dd-28af-4414-999d-9a08f0a4a2af" providerId="ADAL" clId="{24D06848-596F-4EC6-A0A5-450AA34BB86A}" dt="2024-11-10T21:32:41.596" v="194"/>
          <pc:sldLayoutMkLst>
            <pc:docMk/>
            <pc:sldMasterMk cId="4273812098" sldId="2147483714"/>
            <pc:sldLayoutMk cId="3457556788" sldId="2147483725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2035F1-7AF1-4B06-80F7-1AF1DF971A4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53EFA0-3761-4FDA-9913-7B6B4E30E5A5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Sekvenční vyhledávání (nebo lineární vyhledávání) je </a:t>
          </a:r>
          <a:r>
            <a:rPr lang="cs-CZ" b="1" dirty="0"/>
            <a:t>jednoduchý algoritmus</a:t>
          </a:r>
          <a:r>
            <a:rPr lang="cs-CZ" dirty="0"/>
            <a:t> pro hledání prvku v seznamu.</a:t>
          </a:r>
          <a:endParaRPr lang="en-US" dirty="0"/>
        </a:p>
      </dgm:t>
    </dgm:pt>
    <dgm:pt modelId="{CE042AEE-8743-4AC6-B93F-67F61F1A9746}" type="parTrans" cxnId="{671057C6-8DE7-4D78-8333-176B08CBEA73}">
      <dgm:prSet/>
      <dgm:spPr/>
      <dgm:t>
        <a:bodyPr/>
        <a:lstStyle/>
        <a:p>
          <a:endParaRPr lang="en-US"/>
        </a:p>
      </dgm:t>
    </dgm:pt>
    <dgm:pt modelId="{9C59020C-9FE1-43B5-84EE-96D4C8BF6E6E}" type="sibTrans" cxnId="{671057C6-8DE7-4D78-8333-176B08CBEA73}">
      <dgm:prSet/>
      <dgm:spPr/>
      <dgm:t>
        <a:bodyPr/>
        <a:lstStyle/>
        <a:p>
          <a:endParaRPr lang="en-US"/>
        </a:p>
      </dgm:t>
    </dgm:pt>
    <dgm:pt modelId="{64E3A3F7-5275-4EDD-BDC5-E42123F4839A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Vhodný pro </a:t>
          </a:r>
          <a:r>
            <a:rPr lang="cs-CZ" b="1"/>
            <a:t>neuspořádané nebo malé seznamy</a:t>
          </a:r>
          <a:r>
            <a:rPr lang="cs-CZ"/>
            <a:t>.</a:t>
          </a:r>
          <a:endParaRPr lang="en-US"/>
        </a:p>
      </dgm:t>
    </dgm:pt>
    <dgm:pt modelId="{95738A46-6C6D-4317-BFF1-05BC032CD3F6}" type="parTrans" cxnId="{0A3D65FE-4A2C-4789-ADA3-98AABE95D7DD}">
      <dgm:prSet/>
      <dgm:spPr/>
      <dgm:t>
        <a:bodyPr/>
        <a:lstStyle/>
        <a:p>
          <a:endParaRPr lang="en-US"/>
        </a:p>
      </dgm:t>
    </dgm:pt>
    <dgm:pt modelId="{80C5519A-CB74-454D-9053-7FEF226C40F0}" type="sibTrans" cxnId="{0A3D65FE-4A2C-4789-ADA3-98AABE95D7DD}">
      <dgm:prSet/>
      <dgm:spPr/>
      <dgm:t>
        <a:bodyPr/>
        <a:lstStyle/>
        <a:p>
          <a:endParaRPr lang="en-US"/>
        </a:p>
      </dgm:t>
    </dgm:pt>
    <dgm:pt modelId="{95D100FC-E7F2-4049-8987-D274453443C8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b="1"/>
            <a:t>Příklad použití</a:t>
          </a:r>
          <a:r>
            <a:rPr lang="cs-CZ"/>
            <a:t>: Vyhledávání položky v neřazeném seznamu hodnot</a:t>
          </a:r>
          <a:endParaRPr lang="en-US"/>
        </a:p>
      </dgm:t>
    </dgm:pt>
    <dgm:pt modelId="{971F6784-AAEB-48EB-B789-18083B305B8D}" type="parTrans" cxnId="{79DEB33C-AF6F-4660-8308-98E397D7D73B}">
      <dgm:prSet/>
      <dgm:spPr/>
      <dgm:t>
        <a:bodyPr/>
        <a:lstStyle/>
        <a:p>
          <a:endParaRPr lang="en-US"/>
        </a:p>
      </dgm:t>
    </dgm:pt>
    <dgm:pt modelId="{2F69FC2F-94E5-4924-A1EC-81E8C62F97F9}" type="sibTrans" cxnId="{79DEB33C-AF6F-4660-8308-98E397D7D73B}">
      <dgm:prSet/>
      <dgm:spPr/>
      <dgm:t>
        <a:bodyPr/>
        <a:lstStyle/>
        <a:p>
          <a:endParaRPr lang="en-US"/>
        </a:p>
      </dgm:t>
    </dgm:pt>
    <dgm:pt modelId="{222058D3-8B8C-4BF1-A2E1-4360CD0E7569}" type="pres">
      <dgm:prSet presAssocID="{6B2035F1-7AF1-4B06-80F7-1AF1DF971A40}" presName="root" presStyleCnt="0">
        <dgm:presLayoutVars>
          <dgm:dir/>
          <dgm:resizeHandles val="exact"/>
        </dgm:presLayoutVars>
      </dgm:prSet>
      <dgm:spPr/>
    </dgm:pt>
    <dgm:pt modelId="{1A17DDE6-6B0E-4E08-95F2-0CC69ACEA495}" type="pres">
      <dgm:prSet presAssocID="{DA53EFA0-3761-4FDA-9913-7B6B4E30E5A5}" presName="compNode" presStyleCnt="0"/>
      <dgm:spPr/>
    </dgm:pt>
    <dgm:pt modelId="{8F613F90-9E36-4023-A2FA-CB83C730F3F0}" type="pres">
      <dgm:prSet presAssocID="{DA53EFA0-3761-4FDA-9913-7B6B4E30E5A5}" presName="bgRect" presStyleLbl="bgShp" presStyleIdx="0" presStyleCnt="3"/>
      <dgm:spPr/>
    </dgm:pt>
    <dgm:pt modelId="{0EFD90DA-B419-4ED8-ACFE-D671BB0103D2}" type="pres">
      <dgm:prSet presAssocID="{DA53EFA0-3761-4FDA-9913-7B6B4E30E5A5}" presName="iconRect" presStyleLbl="node1" presStyleIdx="0" presStyleCnt="3" custLinFactNeighborX="-4361" custLinFactNeighborY="-382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ýzkum"/>
        </a:ext>
      </dgm:extLst>
    </dgm:pt>
    <dgm:pt modelId="{AE32734E-6B19-4308-92EA-4B61757263E7}" type="pres">
      <dgm:prSet presAssocID="{DA53EFA0-3761-4FDA-9913-7B6B4E30E5A5}" presName="spaceRect" presStyleCnt="0"/>
      <dgm:spPr/>
    </dgm:pt>
    <dgm:pt modelId="{DEDBF39E-CE52-4818-835A-632A15E6BEB8}" type="pres">
      <dgm:prSet presAssocID="{DA53EFA0-3761-4FDA-9913-7B6B4E30E5A5}" presName="parTx" presStyleLbl="revTx" presStyleIdx="0" presStyleCnt="3">
        <dgm:presLayoutVars>
          <dgm:chMax val="0"/>
          <dgm:chPref val="0"/>
        </dgm:presLayoutVars>
      </dgm:prSet>
      <dgm:spPr/>
    </dgm:pt>
    <dgm:pt modelId="{BDF2ADBB-250A-4C63-8F5E-18B757A8B4F6}" type="pres">
      <dgm:prSet presAssocID="{9C59020C-9FE1-43B5-84EE-96D4C8BF6E6E}" presName="sibTrans" presStyleCnt="0"/>
      <dgm:spPr/>
    </dgm:pt>
    <dgm:pt modelId="{79EA78BC-D099-4F9A-B097-188EA96DF115}" type="pres">
      <dgm:prSet presAssocID="{64E3A3F7-5275-4EDD-BDC5-E42123F4839A}" presName="compNode" presStyleCnt="0"/>
      <dgm:spPr/>
    </dgm:pt>
    <dgm:pt modelId="{93AA2388-EE14-4211-A5B9-306046446080}" type="pres">
      <dgm:prSet presAssocID="{64E3A3F7-5275-4EDD-BDC5-E42123F4839A}" presName="bgRect" presStyleLbl="bgShp" presStyleIdx="1" presStyleCnt="3"/>
      <dgm:spPr/>
    </dgm:pt>
    <dgm:pt modelId="{65CBE8DA-2AFB-4FA0-A15F-2BD55503A91B}" type="pres">
      <dgm:prSet presAssocID="{64E3A3F7-5275-4EDD-BDC5-E42123F4839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aškrtnutí"/>
        </a:ext>
      </dgm:extLst>
    </dgm:pt>
    <dgm:pt modelId="{E270E677-9EE2-41C2-890A-E6C478A16BC8}" type="pres">
      <dgm:prSet presAssocID="{64E3A3F7-5275-4EDD-BDC5-E42123F4839A}" presName="spaceRect" presStyleCnt="0"/>
      <dgm:spPr/>
    </dgm:pt>
    <dgm:pt modelId="{019F3BBC-1F77-409C-8D0F-CA4020ECB049}" type="pres">
      <dgm:prSet presAssocID="{64E3A3F7-5275-4EDD-BDC5-E42123F4839A}" presName="parTx" presStyleLbl="revTx" presStyleIdx="1" presStyleCnt="3">
        <dgm:presLayoutVars>
          <dgm:chMax val="0"/>
          <dgm:chPref val="0"/>
        </dgm:presLayoutVars>
      </dgm:prSet>
      <dgm:spPr/>
    </dgm:pt>
    <dgm:pt modelId="{7350BB0A-5EE0-41DE-8E62-0E390B537106}" type="pres">
      <dgm:prSet presAssocID="{80C5519A-CB74-454D-9053-7FEF226C40F0}" presName="sibTrans" presStyleCnt="0"/>
      <dgm:spPr/>
    </dgm:pt>
    <dgm:pt modelId="{4E4DC5D3-DCD4-48C7-B333-8FC5721A6B58}" type="pres">
      <dgm:prSet presAssocID="{95D100FC-E7F2-4049-8987-D274453443C8}" presName="compNode" presStyleCnt="0"/>
      <dgm:spPr/>
    </dgm:pt>
    <dgm:pt modelId="{2B32ACF3-D8FF-4271-A349-A40F56F76F70}" type="pres">
      <dgm:prSet presAssocID="{95D100FC-E7F2-4049-8987-D274453443C8}" presName="bgRect" presStyleLbl="bgShp" presStyleIdx="2" presStyleCnt="3"/>
      <dgm:spPr/>
    </dgm:pt>
    <dgm:pt modelId="{FE719A7B-B18E-46C4-AD43-DDB6A10ECD27}" type="pres">
      <dgm:prSet presAssocID="{95D100FC-E7F2-4049-8987-D274453443C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99625AC-0F3E-4755-9648-AE22F78FC197}" type="pres">
      <dgm:prSet presAssocID="{95D100FC-E7F2-4049-8987-D274453443C8}" presName="spaceRect" presStyleCnt="0"/>
      <dgm:spPr/>
    </dgm:pt>
    <dgm:pt modelId="{FFAEF394-A681-4D6E-9CCF-F294C0ACB333}" type="pres">
      <dgm:prSet presAssocID="{95D100FC-E7F2-4049-8987-D274453443C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9DEB33C-AF6F-4660-8308-98E397D7D73B}" srcId="{6B2035F1-7AF1-4B06-80F7-1AF1DF971A40}" destId="{95D100FC-E7F2-4049-8987-D274453443C8}" srcOrd="2" destOrd="0" parTransId="{971F6784-AAEB-48EB-B789-18083B305B8D}" sibTransId="{2F69FC2F-94E5-4924-A1EC-81E8C62F97F9}"/>
    <dgm:cxn modelId="{8688983F-3F46-47FD-88DB-0610B3B41858}" type="presOf" srcId="{DA53EFA0-3761-4FDA-9913-7B6B4E30E5A5}" destId="{DEDBF39E-CE52-4818-835A-632A15E6BEB8}" srcOrd="0" destOrd="0" presId="urn:microsoft.com/office/officeart/2018/2/layout/IconVerticalSolidList"/>
    <dgm:cxn modelId="{3FF03A4C-987D-4F03-9B78-154BDC5F7799}" type="presOf" srcId="{6B2035F1-7AF1-4B06-80F7-1AF1DF971A40}" destId="{222058D3-8B8C-4BF1-A2E1-4360CD0E7569}" srcOrd="0" destOrd="0" presId="urn:microsoft.com/office/officeart/2018/2/layout/IconVerticalSolidList"/>
    <dgm:cxn modelId="{3342187A-41E8-40D5-8272-F331F6412841}" type="presOf" srcId="{64E3A3F7-5275-4EDD-BDC5-E42123F4839A}" destId="{019F3BBC-1F77-409C-8D0F-CA4020ECB049}" srcOrd="0" destOrd="0" presId="urn:microsoft.com/office/officeart/2018/2/layout/IconVerticalSolidList"/>
    <dgm:cxn modelId="{671057C6-8DE7-4D78-8333-176B08CBEA73}" srcId="{6B2035F1-7AF1-4B06-80F7-1AF1DF971A40}" destId="{DA53EFA0-3761-4FDA-9913-7B6B4E30E5A5}" srcOrd="0" destOrd="0" parTransId="{CE042AEE-8743-4AC6-B93F-67F61F1A9746}" sibTransId="{9C59020C-9FE1-43B5-84EE-96D4C8BF6E6E}"/>
    <dgm:cxn modelId="{FBAF54E2-A9E2-4DE9-9ED9-E6830C1E6AFC}" type="presOf" srcId="{95D100FC-E7F2-4049-8987-D274453443C8}" destId="{FFAEF394-A681-4D6E-9CCF-F294C0ACB333}" srcOrd="0" destOrd="0" presId="urn:microsoft.com/office/officeart/2018/2/layout/IconVerticalSolidList"/>
    <dgm:cxn modelId="{0A3D65FE-4A2C-4789-ADA3-98AABE95D7DD}" srcId="{6B2035F1-7AF1-4B06-80F7-1AF1DF971A40}" destId="{64E3A3F7-5275-4EDD-BDC5-E42123F4839A}" srcOrd="1" destOrd="0" parTransId="{95738A46-6C6D-4317-BFF1-05BC032CD3F6}" sibTransId="{80C5519A-CB74-454D-9053-7FEF226C40F0}"/>
    <dgm:cxn modelId="{2348450A-FB78-4148-A636-01B51464408B}" type="presParOf" srcId="{222058D3-8B8C-4BF1-A2E1-4360CD0E7569}" destId="{1A17DDE6-6B0E-4E08-95F2-0CC69ACEA495}" srcOrd="0" destOrd="0" presId="urn:microsoft.com/office/officeart/2018/2/layout/IconVerticalSolidList"/>
    <dgm:cxn modelId="{24EADB36-8A86-4F63-8C10-EF0BCA5C2AB4}" type="presParOf" srcId="{1A17DDE6-6B0E-4E08-95F2-0CC69ACEA495}" destId="{8F613F90-9E36-4023-A2FA-CB83C730F3F0}" srcOrd="0" destOrd="0" presId="urn:microsoft.com/office/officeart/2018/2/layout/IconVerticalSolidList"/>
    <dgm:cxn modelId="{C0EE82CE-6714-4CD4-8CFD-47A7891B12AB}" type="presParOf" srcId="{1A17DDE6-6B0E-4E08-95F2-0CC69ACEA495}" destId="{0EFD90DA-B419-4ED8-ACFE-D671BB0103D2}" srcOrd="1" destOrd="0" presId="urn:microsoft.com/office/officeart/2018/2/layout/IconVerticalSolidList"/>
    <dgm:cxn modelId="{5B4F9388-B5A0-4C12-9DE8-56F0E680C4F4}" type="presParOf" srcId="{1A17DDE6-6B0E-4E08-95F2-0CC69ACEA495}" destId="{AE32734E-6B19-4308-92EA-4B61757263E7}" srcOrd="2" destOrd="0" presId="urn:microsoft.com/office/officeart/2018/2/layout/IconVerticalSolidList"/>
    <dgm:cxn modelId="{0190D39D-2C94-444F-9F1F-F855410A7854}" type="presParOf" srcId="{1A17DDE6-6B0E-4E08-95F2-0CC69ACEA495}" destId="{DEDBF39E-CE52-4818-835A-632A15E6BEB8}" srcOrd="3" destOrd="0" presId="urn:microsoft.com/office/officeart/2018/2/layout/IconVerticalSolidList"/>
    <dgm:cxn modelId="{B64B8293-49B7-4440-B6EB-8E6B5AED2C8E}" type="presParOf" srcId="{222058D3-8B8C-4BF1-A2E1-4360CD0E7569}" destId="{BDF2ADBB-250A-4C63-8F5E-18B757A8B4F6}" srcOrd="1" destOrd="0" presId="urn:microsoft.com/office/officeart/2018/2/layout/IconVerticalSolidList"/>
    <dgm:cxn modelId="{10E1DB2D-B466-4E76-9A8F-4E358C338992}" type="presParOf" srcId="{222058D3-8B8C-4BF1-A2E1-4360CD0E7569}" destId="{79EA78BC-D099-4F9A-B097-188EA96DF115}" srcOrd="2" destOrd="0" presId="urn:microsoft.com/office/officeart/2018/2/layout/IconVerticalSolidList"/>
    <dgm:cxn modelId="{0CF63BBC-989A-4366-98D5-F554125A1017}" type="presParOf" srcId="{79EA78BC-D099-4F9A-B097-188EA96DF115}" destId="{93AA2388-EE14-4211-A5B9-306046446080}" srcOrd="0" destOrd="0" presId="urn:microsoft.com/office/officeart/2018/2/layout/IconVerticalSolidList"/>
    <dgm:cxn modelId="{C2FA6F14-77B0-429F-B91C-1DE6724A491B}" type="presParOf" srcId="{79EA78BC-D099-4F9A-B097-188EA96DF115}" destId="{65CBE8DA-2AFB-4FA0-A15F-2BD55503A91B}" srcOrd="1" destOrd="0" presId="urn:microsoft.com/office/officeart/2018/2/layout/IconVerticalSolidList"/>
    <dgm:cxn modelId="{3B14CE11-C69E-4161-9FA4-F21F720358BD}" type="presParOf" srcId="{79EA78BC-D099-4F9A-B097-188EA96DF115}" destId="{E270E677-9EE2-41C2-890A-E6C478A16BC8}" srcOrd="2" destOrd="0" presId="urn:microsoft.com/office/officeart/2018/2/layout/IconVerticalSolidList"/>
    <dgm:cxn modelId="{C1A88315-AC63-4A4E-B379-385498096532}" type="presParOf" srcId="{79EA78BC-D099-4F9A-B097-188EA96DF115}" destId="{019F3BBC-1F77-409C-8D0F-CA4020ECB049}" srcOrd="3" destOrd="0" presId="urn:microsoft.com/office/officeart/2018/2/layout/IconVerticalSolidList"/>
    <dgm:cxn modelId="{7E41FC41-05FF-44CA-8BF3-6141D89E3EDA}" type="presParOf" srcId="{222058D3-8B8C-4BF1-A2E1-4360CD0E7569}" destId="{7350BB0A-5EE0-41DE-8E62-0E390B537106}" srcOrd="3" destOrd="0" presId="urn:microsoft.com/office/officeart/2018/2/layout/IconVerticalSolidList"/>
    <dgm:cxn modelId="{A1ACF957-400B-4D07-A93E-35F4D9C88571}" type="presParOf" srcId="{222058D3-8B8C-4BF1-A2E1-4360CD0E7569}" destId="{4E4DC5D3-DCD4-48C7-B333-8FC5721A6B58}" srcOrd="4" destOrd="0" presId="urn:microsoft.com/office/officeart/2018/2/layout/IconVerticalSolidList"/>
    <dgm:cxn modelId="{FBCE7787-2C3C-428F-88CA-25EDCB5F2ADF}" type="presParOf" srcId="{4E4DC5D3-DCD4-48C7-B333-8FC5721A6B58}" destId="{2B32ACF3-D8FF-4271-A349-A40F56F76F70}" srcOrd="0" destOrd="0" presId="urn:microsoft.com/office/officeart/2018/2/layout/IconVerticalSolidList"/>
    <dgm:cxn modelId="{344A865C-1BB6-48AD-805C-CD30E5909E2D}" type="presParOf" srcId="{4E4DC5D3-DCD4-48C7-B333-8FC5721A6B58}" destId="{FE719A7B-B18E-46C4-AD43-DDB6A10ECD27}" srcOrd="1" destOrd="0" presId="urn:microsoft.com/office/officeart/2018/2/layout/IconVerticalSolidList"/>
    <dgm:cxn modelId="{251F02CD-CD16-4F3C-B0AE-2A4FC38FAA76}" type="presParOf" srcId="{4E4DC5D3-DCD4-48C7-B333-8FC5721A6B58}" destId="{D99625AC-0F3E-4755-9648-AE22F78FC197}" srcOrd="2" destOrd="0" presId="urn:microsoft.com/office/officeart/2018/2/layout/IconVerticalSolidList"/>
    <dgm:cxn modelId="{929A9466-E612-4768-BCE8-85D95FA58023}" type="presParOf" srcId="{4E4DC5D3-DCD4-48C7-B333-8FC5721A6B58}" destId="{FFAEF394-A681-4D6E-9CCF-F294C0ACB33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28BD7F-9126-4E43-998D-C572686C410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C91EE0-6FC3-438B-9697-E3EA9498CE9D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b="1" dirty="0"/>
            <a:t>Jednoduchá implementace</a:t>
          </a:r>
          <a:r>
            <a:rPr lang="cs-CZ" dirty="0"/>
            <a:t> – žádné složité podmínky nebo třídění.</a:t>
          </a:r>
          <a:endParaRPr lang="en-US" dirty="0"/>
        </a:p>
      </dgm:t>
    </dgm:pt>
    <dgm:pt modelId="{380ADD1A-F083-42F1-8FDC-C669CEFCC202}" type="parTrans" cxnId="{2E1B4746-2A26-46A0-B774-0439FC22A2AB}">
      <dgm:prSet/>
      <dgm:spPr/>
      <dgm:t>
        <a:bodyPr/>
        <a:lstStyle/>
        <a:p>
          <a:endParaRPr lang="en-US"/>
        </a:p>
      </dgm:t>
    </dgm:pt>
    <dgm:pt modelId="{FAEB3864-9249-4D3D-80C9-2BAAD86984A3}" type="sibTrans" cxnId="{2E1B4746-2A26-46A0-B774-0439FC22A2AB}">
      <dgm:prSet/>
      <dgm:spPr/>
      <dgm:t>
        <a:bodyPr/>
        <a:lstStyle/>
        <a:p>
          <a:endParaRPr lang="en-US"/>
        </a:p>
      </dgm:t>
    </dgm:pt>
    <dgm:pt modelId="{57B9E395-3356-4755-B334-E7358CA8E4C5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b="1"/>
            <a:t>Vhodné pro neuspořádané seznamy</a:t>
          </a:r>
          <a:r>
            <a:rPr lang="cs-CZ"/>
            <a:t>.</a:t>
          </a:r>
          <a:endParaRPr lang="en-US"/>
        </a:p>
      </dgm:t>
    </dgm:pt>
    <dgm:pt modelId="{74C6A66C-C760-4691-81AF-2A0A6287DBB9}" type="parTrans" cxnId="{AA7896AE-D287-401A-A567-7E1ADB1AE23F}">
      <dgm:prSet/>
      <dgm:spPr/>
      <dgm:t>
        <a:bodyPr/>
        <a:lstStyle/>
        <a:p>
          <a:endParaRPr lang="en-US"/>
        </a:p>
      </dgm:t>
    </dgm:pt>
    <dgm:pt modelId="{4C1611EC-1374-483C-AFBE-752C2C4E007D}" type="sibTrans" cxnId="{AA7896AE-D287-401A-A567-7E1ADB1AE23F}">
      <dgm:prSet/>
      <dgm:spPr/>
      <dgm:t>
        <a:bodyPr/>
        <a:lstStyle/>
        <a:p>
          <a:endParaRPr lang="en-US"/>
        </a:p>
      </dgm:t>
    </dgm:pt>
    <dgm:pt modelId="{3FF1F1AF-2CCA-46ED-943E-ACC51B115B33}" type="pres">
      <dgm:prSet presAssocID="{4E28BD7F-9126-4E43-998D-C572686C410A}" presName="root" presStyleCnt="0">
        <dgm:presLayoutVars>
          <dgm:dir/>
          <dgm:resizeHandles val="exact"/>
        </dgm:presLayoutVars>
      </dgm:prSet>
      <dgm:spPr/>
    </dgm:pt>
    <dgm:pt modelId="{837980AE-429E-4B06-8169-1F15AC99ADEE}" type="pres">
      <dgm:prSet presAssocID="{6DC91EE0-6FC3-438B-9697-E3EA9498CE9D}" presName="compNode" presStyleCnt="0"/>
      <dgm:spPr/>
    </dgm:pt>
    <dgm:pt modelId="{55697929-64A6-42B5-A5C1-21D771E9AE96}" type="pres">
      <dgm:prSet presAssocID="{6DC91EE0-6FC3-438B-9697-E3EA9498CE9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aškrtnutí"/>
        </a:ext>
      </dgm:extLst>
    </dgm:pt>
    <dgm:pt modelId="{9D168512-1385-47AC-B5E6-35CBAEBF325C}" type="pres">
      <dgm:prSet presAssocID="{6DC91EE0-6FC3-438B-9697-E3EA9498CE9D}" presName="spaceRect" presStyleCnt="0"/>
      <dgm:spPr/>
    </dgm:pt>
    <dgm:pt modelId="{5417EEF5-029E-4D7C-B1FD-64D491F7F7F4}" type="pres">
      <dgm:prSet presAssocID="{6DC91EE0-6FC3-438B-9697-E3EA9498CE9D}" presName="textRect" presStyleLbl="revTx" presStyleIdx="0" presStyleCnt="2">
        <dgm:presLayoutVars>
          <dgm:chMax val="1"/>
          <dgm:chPref val="1"/>
        </dgm:presLayoutVars>
      </dgm:prSet>
      <dgm:spPr/>
    </dgm:pt>
    <dgm:pt modelId="{F0D08216-F438-4441-8FA0-506027B44095}" type="pres">
      <dgm:prSet presAssocID="{FAEB3864-9249-4D3D-80C9-2BAAD86984A3}" presName="sibTrans" presStyleCnt="0"/>
      <dgm:spPr/>
    </dgm:pt>
    <dgm:pt modelId="{AF6D1BD7-0A1A-4BF3-B617-C2ADF7C7EAE4}" type="pres">
      <dgm:prSet presAssocID="{57B9E395-3356-4755-B334-E7358CA8E4C5}" presName="compNode" presStyleCnt="0"/>
      <dgm:spPr/>
    </dgm:pt>
    <dgm:pt modelId="{F43D8E59-EF6B-48D3-86D0-03F6DF2A1AD8}" type="pres">
      <dgm:prSet presAssocID="{57B9E395-3356-4755-B334-E7358CA8E4C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CA095F6F-078E-40E2-82E1-5F83018BDFFD}" type="pres">
      <dgm:prSet presAssocID="{57B9E395-3356-4755-B334-E7358CA8E4C5}" presName="spaceRect" presStyleCnt="0"/>
      <dgm:spPr/>
    </dgm:pt>
    <dgm:pt modelId="{2A878044-7D46-47A4-8464-7447DEC79A1B}" type="pres">
      <dgm:prSet presAssocID="{57B9E395-3356-4755-B334-E7358CA8E4C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BADB306-D327-40DF-9A68-BC69A726A0FA}" type="presOf" srcId="{6DC91EE0-6FC3-438B-9697-E3EA9498CE9D}" destId="{5417EEF5-029E-4D7C-B1FD-64D491F7F7F4}" srcOrd="0" destOrd="0" presId="urn:microsoft.com/office/officeart/2018/2/layout/IconLabelList"/>
    <dgm:cxn modelId="{2E1B4746-2A26-46A0-B774-0439FC22A2AB}" srcId="{4E28BD7F-9126-4E43-998D-C572686C410A}" destId="{6DC91EE0-6FC3-438B-9697-E3EA9498CE9D}" srcOrd="0" destOrd="0" parTransId="{380ADD1A-F083-42F1-8FDC-C669CEFCC202}" sibTransId="{FAEB3864-9249-4D3D-80C9-2BAAD86984A3}"/>
    <dgm:cxn modelId="{16547372-BD80-4112-9796-3D5C526A8EB6}" type="presOf" srcId="{4E28BD7F-9126-4E43-998D-C572686C410A}" destId="{3FF1F1AF-2CCA-46ED-943E-ACC51B115B33}" srcOrd="0" destOrd="0" presId="urn:microsoft.com/office/officeart/2018/2/layout/IconLabelList"/>
    <dgm:cxn modelId="{AA7896AE-D287-401A-A567-7E1ADB1AE23F}" srcId="{4E28BD7F-9126-4E43-998D-C572686C410A}" destId="{57B9E395-3356-4755-B334-E7358CA8E4C5}" srcOrd="1" destOrd="0" parTransId="{74C6A66C-C760-4691-81AF-2A0A6287DBB9}" sibTransId="{4C1611EC-1374-483C-AFBE-752C2C4E007D}"/>
    <dgm:cxn modelId="{8701CAD4-49DE-4016-97D7-718EFE624C1D}" type="presOf" srcId="{57B9E395-3356-4755-B334-E7358CA8E4C5}" destId="{2A878044-7D46-47A4-8464-7447DEC79A1B}" srcOrd="0" destOrd="0" presId="urn:microsoft.com/office/officeart/2018/2/layout/IconLabelList"/>
    <dgm:cxn modelId="{7648616A-59D3-4367-8651-94581A5F89CB}" type="presParOf" srcId="{3FF1F1AF-2CCA-46ED-943E-ACC51B115B33}" destId="{837980AE-429E-4B06-8169-1F15AC99ADEE}" srcOrd="0" destOrd="0" presId="urn:microsoft.com/office/officeart/2018/2/layout/IconLabelList"/>
    <dgm:cxn modelId="{989158FF-0579-4BC4-8B94-B3073A60D2DA}" type="presParOf" srcId="{837980AE-429E-4B06-8169-1F15AC99ADEE}" destId="{55697929-64A6-42B5-A5C1-21D771E9AE96}" srcOrd="0" destOrd="0" presId="urn:microsoft.com/office/officeart/2018/2/layout/IconLabelList"/>
    <dgm:cxn modelId="{9848E1FF-0B42-475A-A245-A382D2613411}" type="presParOf" srcId="{837980AE-429E-4B06-8169-1F15AC99ADEE}" destId="{9D168512-1385-47AC-B5E6-35CBAEBF325C}" srcOrd="1" destOrd="0" presId="urn:microsoft.com/office/officeart/2018/2/layout/IconLabelList"/>
    <dgm:cxn modelId="{1C343FB2-E737-4BCE-8C54-2D55DE085479}" type="presParOf" srcId="{837980AE-429E-4B06-8169-1F15AC99ADEE}" destId="{5417EEF5-029E-4D7C-B1FD-64D491F7F7F4}" srcOrd="2" destOrd="0" presId="urn:microsoft.com/office/officeart/2018/2/layout/IconLabelList"/>
    <dgm:cxn modelId="{DD4C8D19-7D9A-4FE3-B4F9-016CAFC8A3E8}" type="presParOf" srcId="{3FF1F1AF-2CCA-46ED-943E-ACC51B115B33}" destId="{F0D08216-F438-4441-8FA0-506027B44095}" srcOrd="1" destOrd="0" presId="urn:microsoft.com/office/officeart/2018/2/layout/IconLabelList"/>
    <dgm:cxn modelId="{D9BEE760-C72F-4B32-9823-F1FCED6EE0F6}" type="presParOf" srcId="{3FF1F1AF-2CCA-46ED-943E-ACC51B115B33}" destId="{AF6D1BD7-0A1A-4BF3-B617-C2ADF7C7EAE4}" srcOrd="2" destOrd="0" presId="urn:microsoft.com/office/officeart/2018/2/layout/IconLabelList"/>
    <dgm:cxn modelId="{25117940-AE98-4BFC-ACD7-82F0B69A2116}" type="presParOf" srcId="{AF6D1BD7-0A1A-4BF3-B617-C2ADF7C7EAE4}" destId="{F43D8E59-EF6B-48D3-86D0-03F6DF2A1AD8}" srcOrd="0" destOrd="0" presId="urn:microsoft.com/office/officeart/2018/2/layout/IconLabelList"/>
    <dgm:cxn modelId="{5A11CD37-A80B-456B-9ACB-301DAED65439}" type="presParOf" srcId="{AF6D1BD7-0A1A-4BF3-B617-C2ADF7C7EAE4}" destId="{CA095F6F-078E-40E2-82E1-5F83018BDFFD}" srcOrd="1" destOrd="0" presId="urn:microsoft.com/office/officeart/2018/2/layout/IconLabelList"/>
    <dgm:cxn modelId="{DF1F1040-1BC7-4FF4-8120-0EA84EF3F837}" type="presParOf" srcId="{AF6D1BD7-0A1A-4BF3-B617-C2ADF7C7EAE4}" destId="{2A878044-7D46-47A4-8464-7447DEC79A1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613F90-9E36-4023-A2FA-CB83C730F3F0}">
      <dsp:nvSpPr>
        <dsp:cNvPr id="0" name=""/>
        <dsp:cNvSpPr/>
      </dsp:nvSpPr>
      <dsp:spPr>
        <a:xfrm>
          <a:off x="0" y="493"/>
          <a:ext cx="4463623" cy="115527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D90DA-B419-4ED8-ACFE-D671BB0103D2}">
      <dsp:nvSpPr>
        <dsp:cNvPr id="0" name=""/>
        <dsp:cNvSpPr/>
      </dsp:nvSpPr>
      <dsp:spPr>
        <a:xfrm>
          <a:off x="321761" y="236152"/>
          <a:ext cx="635403" cy="6354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DBF39E-CE52-4818-835A-632A15E6BEB8}">
      <dsp:nvSpPr>
        <dsp:cNvPr id="0" name=""/>
        <dsp:cNvSpPr/>
      </dsp:nvSpPr>
      <dsp:spPr>
        <a:xfrm>
          <a:off x="1334346" y="493"/>
          <a:ext cx="3129276" cy="1155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67" tIns="122267" rIns="122267" bIns="12226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400" kern="1200" dirty="0"/>
            <a:t>Sekvenční vyhledávání (nebo lineární vyhledávání) je </a:t>
          </a:r>
          <a:r>
            <a:rPr lang="cs-CZ" sz="1400" b="1" kern="1200" dirty="0"/>
            <a:t>jednoduchý algoritmus</a:t>
          </a:r>
          <a:r>
            <a:rPr lang="cs-CZ" sz="1400" kern="1200" dirty="0"/>
            <a:t> pro hledání prvku v seznamu.</a:t>
          </a:r>
          <a:endParaRPr lang="en-US" sz="1400" kern="1200" dirty="0"/>
        </a:p>
      </dsp:txBody>
      <dsp:txXfrm>
        <a:off x="1334346" y="493"/>
        <a:ext cx="3129276" cy="1155278"/>
      </dsp:txXfrm>
    </dsp:sp>
    <dsp:sp modelId="{93AA2388-EE14-4211-A5B9-306046446080}">
      <dsp:nvSpPr>
        <dsp:cNvPr id="0" name=""/>
        <dsp:cNvSpPr/>
      </dsp:nvSpPr>
      <dsp:spPr>
        <a:xfrm>
          <a:off x="0" y="1444592"/>
          <a:ext cx="4463623" cy="115527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CBE8DA-2AFB-4FA0-A15F-2BD55503A91B}">
      <dsp:nvSpPr>
        <dsp:cNvPr id="0" name=""/>
        <dsp:cNvSpPr/>
      </dsp:nvSpPr>
      <dsp:spPr>
        <a:xfrm>
          <a:off x="349471" y="1704529"/>
          <a:ext cx="635403" cy="6354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9F3BBC-1F77-409C-8D0F-CA4020ECB049}">
      <dsp:nvSpPr>
        <dsp:cNvPr id="0" name=""/>
        <dsp:cNvSpPr/>
      </dsp:nvSpPr>
      <dsp:spPr>
        <a:xfrm>
          <a:off x="1334346" y="1444592"/>
          <a:ext cx="3129276" cy="1155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67" tIns="122267" rIns="122267" bIns="12226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400" kern="1200"/>
            <a:t>Vhodný pro </a:t>
          </a:r>
          <a:r>
            <a:rPr lang="cs-CZ" sz="1400" b="1" kern="1200"/>
            <a:t>neuspořádané nebo malé seznamy</a:t>
          </a:r>
          <a:r>
            <a:rPr lang="cs-CZ" sz="1400" kern="1200"/>
            <a:t>.</a:t>
          </a:r>
          <a:endParaRPr lang="en-US" sz="1400" kern="1200"/>
        </a:p>
      </dsp:txBody>
      <dsp:txXfrm>
        <a:off x="1334346" y="1444592"/>
        <a:ext cx="3129276" cy="1155278"/>
      </dsp:txXfrm>
    </dsp:sp>
    <dsp:sp modelId="{2B32ACF3-D8FF-4271-A349-A40F56F76F70}">
      <dsp:nvSpPr>
        <dsp:cNvPr id="0" name=""/>
        <dsp:cNvSpPr/>
      </dsp:nvSpPr>
      <dsp:spPr>
        <a:xfrm>
          <a:off x="0" y="2888690"/>
          <a:ext cx="4463623" cy="115527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719A7B-B18E-46C4-AD43-DDB6A10ECD27}">
      <dsp:nvSpPr>
        <dsp:cNvPr id="0" name=""/>
        <dsp:cNvSpPr/>
      </dsp:nvSpPr>
      <dsp:spPr>
        <a:xfrm>
          <a:off x="349471" y="3148628"/>
          <a:ext cx="635403" cy="6354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AEF394-A681-4D6E-9CCF-F294C0ACB333}">
      <dsp:nvSpPr>
        <dsp:cNvPr id="0" name=""/>
        <dsp:cNvSpPr/>
      </dsp:nvSpPr>
      <dsp:spPr>
        <a:xfrm>
          <a:off x="1334346" y="2888690"/>
          <a:ext cx="3129276" cy="1155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67" tIns="122267" rIns="122267" bIns="12226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400" b="1" kern="1200"/>
            <a:t>Příklad použití</a:t>
          </a:r>
          <a:r>
            <a:rPr lang="cs-CZ" sz="1400" kern="1200"/>
            <a:t>: Vyhledávání položky v neřazeném seznamu hodnot</a:t>
          </a:r>
          <a:endParaRPr lang="en-US" sz="1400" kern="1200"/>
        </a:p>
      </dsp:txBody>
      <dsp:txXfrm>
        <a:off x="1334346" y="2888690"/>
        <a:ext cx="3129276" cy="11552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97929-64A6-42B5-A5C1-21D771E9AE96}">
      <dsp:nvSpPr>
        <dsp:cNvPr id="0" name=""/>
        <dsp:cNvSpPr/>
      </dsp:nvSpPr>
      <dsp:spPr>
        <a:xfrm>
          <a:off x="668502" y="796307"/>
          <a:ext cx="1058062" cy="1058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7EEF5-029E-4D7C-B1FD-64D491F7F7F4}">
      <dsp:nvSpPr>
        <dsp:cNvPr id="0" name=""/>
        <dsp:cNvSpPr/>
      </dsp:nvSpPr>
      <dsp:spPr>
        <a:xfrm>
          <a:off x="21909" y="2168280"/>
          <a:ext cx="235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b="1" kern="1200" dirty="0"/>
            <a:t>Jednoduchá implementace</a:t>
          </a:r>
          <a:r>
            <a:rPr lang="cs-CZ" sz="1500" kern="1200" dirty="0"/>
            <a:t> – žádné složité podmínky nebo třídění.</a:t>
          </a:r>
          <a:endParaRPr lang="en-US" sz="1500" kern="1200" dirty="0"/>
        </a:p>
      </dsp:txBody>
      <dsp:txXfrm>
        <a:off x="21909" y="2168280"/>
        <a:ext cx="2351250" cy="720000"/>
      </dsp:txXfrm>
    </dsp:sp>
    <dsp:sp modelId="{F43D8E59-EF6B-48D3-86D0-03F6DF2A1AD8}">
      <dsp:nvSpPr>
        <dsp:cNvPr id="0" name=""/>
        <dsp:cNvSpPr/>
      </dsp:nvSpPr>
      <dsp:spPr>
        <a:xfrm>
          <a:off x="3431221" y="796307"/>
          <a:ext cx="1058062" cy="1058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78044-7D46-47A4-8464-7447DEC79A1B}">
      <dsp:nvSpPr>
        <dsp:cNvPr id="0" name=""/>
        <dsp:cNvSpPr/>
      </dsp:nvSpPr>
      <dsp:spPr>
        <a:xfrm>
          <a:off x="2784627" y="2168280"/>
          <a:ext cx="235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b="1" kern="1200"/>
            <a:t>Vhodné pro neuspořádané seznamy</a:t>
          </a:r>
          <a:r>
            <a:rPr lang="cs-CZ" sz="1500" kern="1200"/>
            <a:t>.</a:t>
          </a:r>
          <a:endParaRPr lang="en-US" sz="1500" kern="1200"/>
        </a:p>
      </dsp:txBody>
      <dsp:txXfrm>
        <a:off x="2784627" y="2168280"/>
        <a:ext cx="235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DAD8B8-C591-7200-3899-30601FE6B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E1AE37D-E610-4182-60EC-9642A79F5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B1BF894-AA62-86F3-558E-866CCD92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07C28-2557-45F2-B6C3-C0EEE99FCFED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4143657-481B-3C3D-BDCB-124D5F830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0767ACD-1921-2A17-5A2C-316655D8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9055-B2F0-40EE-9FB6-8E32A4F66A4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635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F2A6AA-0E9D-7C2D-78CC-6C5F9D64D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4D693AF-634F-4ABC-95C8-76AF09907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F41AD73-B1CE-7430-22E7-09C00B87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07C28-2557-45F2-B6C3-C0EEE99FCFED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9ABB1F3-D2EA-EBE2-1C21-845904C70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465BFF8-CE74-9200-2C93-349C576D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9055-B2F0-40EE-9FB6-8E32A4F66A4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444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5B97383D-7D0C-8309-709D-E01E53C39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0A5B71B-E6A5-00B2-5144-E80B40C56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4C444D9-32A0-53D4-E0D2-F4E3F8BB1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07C28-2557-45F2-B6C3-C0EEE99FCFED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39E0CBF-D1D5-85D6-09AA-AD15744AB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6097F3A-F015-4B33-F2B6-DB2B85B3B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9055-B2F0-40EE-9FB6-8E32A4F66A4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755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657F7B-4BBB-0447-3B98-18A790F0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DCCAC5-FA54-787F-10C6-D0669A1E6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858DE8B-3E2B-46B4-6EF0-476C0FE2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07C28-2557-45F2-B6C3-C0EEE99FCFED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5FCB4B0-F11C-75FA-17BD-55F99CE00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9D63763-F9B7-367B-7F8E-03D14321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9055-B2F0-40EE-9FB6-8E32A4F66A4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898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0E8597-24A0-393C-3BAE-DFA5B57C6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C2D3D7A-F95E-A8DD-FCE1-2F14D764D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766BABD-BCEA-2BAB-CEEF-D04F11C50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07C28-2557-45F2-B6C3-C0EEE99FCFED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ECDB0FD-ABC4-6EF9-E9DF-3D55AF15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57241CD-EB9D-70C5-A346-18EDB4FE5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9055-B2F0-40EE-9FB6-8E32A4F66A4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044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1C377C-6FE0-58A2-D587-F1FB73925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4384F28-B2C2-B805-3C02-BAAC992AD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F321294-2B8C-5180-D901-DB47114E7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B40EA58-A5DC-0AD3-E777-623D92F5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07C28-2557-45F2-B6C3-C0EEE99FCFED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5EB93FE-4785-503F-9EFB-A2529814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92B6218-BDE4-DFEF-1FA8-3A1250810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9055-B2F0-40EE-9FB6-8E32A4F66A4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1660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288F99-A4F9-C1B3-CE00-4223D2E84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E92AD0F-0B33-EA5C-3BBD-35E592BE2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A563FD5-1506-462C-A4F6-4259397E5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1570844-0799-2A3E-89ED-96B94C797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BB3C6FF4-BF82-0F94-5B44-82037BA76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0099E3B3-2693-A7F4-E25A-9FEAA22D2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07C28-2557-45F2-B6C3-C0EEE99FCFED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339B3974-A091-B58E-751C-0378720A7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AF922095-9773-DE80-C320-2474F9D1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9055-B2F0-40EE-9FB6-8E32A4F66A4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484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84208A-5B0A-93BE-2469-2DC9AF363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E9D03142-068E-375D-0651-44699B74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07C28-2557-45F2-B6C3-C0EEE99FCFED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2578675-50F1-CDC1-7E03-4C035713A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F6F5B97-2EB3-19AC-EF0D-0E77E498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9055-B2F0-40EE-9FB6-8E32A4F66A4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859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4692593D-3984-72A4-142C-127062ABE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07C28-2557-45F2-B6C3-C0EEE99FCFED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283C2D31-2CAF-94E9-FD7B-5934D5D07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2143D8D-4C11-7829-AAFA-2798085D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9055-B2F0-40EE-9FB6-8E32A4F66A4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688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035FCA-8863-9F50-F035-3CDF366A8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FD653EE-A64A-CD34-5222-52F14A782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734FB14-2291-AE00-4A25-961F54265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2FF327E-305C-5606-D23A-4085F1CD1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07C28-2557-45F2-B6C3-C0EEE99FCFED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F1D2738-3AB4-FED3-CAC5-EC5C3C36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42053F3-72CC-0183-0EFF-7E2671A3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9055-B2F0-40EE-9FB6-8E32A4F66A4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9217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1BFB90-6CB9-F42C-A756-4F021A080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7BD720E6-12BC-920E-AABB-38E9B0B7B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F981E29-A23C-C64C-D423-6F04E3A87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2160656-AEF5-A669-E160-84D7BC00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07C28-2557-45F2-B6C3-C0EEE99FCFED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E783140-994C-92AE-DAE2-1AEDAD8A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9292E48-BF07-7F51-BB3F-BAC0B1A9C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99055-B2F0-40EE-9FB6-8E32A4F66A4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43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02207C10-DEE5-374B-0EE1-11CC7739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179307C-56CE-4306-51C7-E2387F4EE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966E3BE-1879-CFE0-7AD9-735B732E5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407C28-2557-45F2-B6C3-C0EEE99FCFED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267CC25-3BA9-4B95-8DF5-A0071233D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B6AC23E-DA27-532B-C3EF-4277B724E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999055-B2F0-40EE-9FB6-8E32A4F66A4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381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1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5" name="Rectangle 103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B9DD108-3517-37DC-0D75-1EBDE7783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74819"/>
            <a:ext cx="4826795" cy="2858363"/>
          </a:xfrm>
        </p:spPr>
        <p:txBody>
          <a:bodyPr>
            <a:normAutofit/>
          </a:bodyPr>
          <a:lstStyle/>
          <a:p>
            <a:pPr algn="l"/>
            <a:r>
              <a:rPr lang="cs-CZ" sz="7200">
                <a:solidFill>
                  <a:schemeClr val="bg1"/>
                </a:solidFill>
              </a:rPr>
              <a:t>Sekvenční vyhledávání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B53E221-7582-1631-FEAA-7E754CC46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4414180"/>
            <a:ext cx="4830283" cy="1594507"/>
          </a:xfrm>
        </p:spPr>
        <p:txBody>
          <a:bodyPr>
            <a:normAutofit/>
          </a:bodyPr>
          <a:lstStyle/>
          <a:p>
            <a:pPr algn="l"/>
            <a:r>
              <a:rPr lang="cs-CZ">
                <a:solidFill>
                  <a:schemeClr val="bg1"/>
                </a:solidFill>
              </a:rPr>
              <a:t>Ondřej Chovanec</a:t>
            </a:r>
          </a:p>
        </p:txBody>
      </p:sp>
      <p:pic>
        <p:nvPicPr>
          <p:cNvPr id="1026" name="Picture 2" descr="Searching Stock Illustrations – 105,690 Searching Stock Illustrations,  Vectors &amp; Clipart - Dreamstime">
            <a:extLst>
              <a:ext uri="{FF2B5EF4-FFF2-40B4-BE49-F238E27FC236}">
                <a16:creationId xmlns:a16="http://schemas.microsoft.com/office/drawing/2014/main" id="{0C66BF78-B025-9B6E-1B2E-601B8E6B8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1" r="7710" b="-2"/>
          <a:stretch/>
        </p:blipFill>
        <p:spPr bwMode="auto">
          <a:xfrm>
            <a:off x="6096000" y="841375"/>
            <a:ext cx="5260975" cy="4707593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noFill/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6" name="Freeform: Shape 1032">
            <a:extLst>
              <a:ext uri="{FF2B5EF4-FFF2-40B4-BE49-F238E27FC236}">
                <a16:creationId xmlns:a16="http://schemas.microsoft.com/office/drawing/2014/main" id="{686A5CBB-E03B-4019-8BCD-78975D39E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7" name="Freeform: Shape 1034">
            <a:extLst>
              <a:ext uri="{FF2B5EF4-FFF2-40B4-BE49-F238E27FC236}">
                <a16:creationId xmlns:a16="http://schemas.microsoft.com/office/drawing/2014/main" id="{94993204-9792-4E61-A83C-73D4379E2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371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0729014-5632-0485-A5A9-87E9B4701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2" y="633046"/>
            <a:ext cx="4463623" cy="1314996"/>
          </a:xfrm>
        </p:spPr>
        <p:txBody>
          <a:bodyPr anchor="b">
            <a:norm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Co je to sekvenční vyhledávání?</a:t>
            </a:r>
          </a:p>
        </p:txBody>
      </p:sp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61" name="Freeform: Shape 2060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aphicFrame>
        <p:nvGraphicFramePr>
          <p:cNvPr id="2080" name="Zástupný obsah 2">
            <a:extLst>
              <a:ext uri="{FF2B5EF4-FFF2-40B4-BE49-F238E27FC236}">
                <a16:creationId xmlns:a16="http://schemas.microsoft.com/office/drawing/2014/main" id="{7B5783BB-6D1C-B790-4615-D6971C78E9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3765049"/>
              </p:ext>
            </p:extLst>
          </p:nvPr>
        </p:nvGraphicFramePr>
        <p:xfrm>
          <a:off x="2232252" y="2125737"/>
          <a:ext cx="4463623" cy="4044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83C8019B-3985-409B-9B87-494B974EE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65" name="Freeform: Shape 2064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67" name="Freeform: Shape 2066">
            <a:extLst>
              <a:ext uri="{FF2B5EF4-FFF2-40B4-BE49-F238E27FC236}">
                <a16:creationId xmlns:a16="http://schemas.microsoft.com/office/drawing/2014/main" id="{B85A4DB3-61AA-49A1-85A9-B3397CD51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050" name="Picture 2" descr="Children. Expressions. cute little boy thinking — Stock Photo © Zdyma4  #106228150">
            <a:extLst>
              <a:ext uri="{FF2B5EF4-FFF2-40B4-BE49-F238E27FC236}">
                <a16:creationId xmlns:a16="http://schemas.microsoft.com/office/drawing/2014/main" id="{D10E7953-C48D-C38C-7788-1318E41FE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5" r="14124" b="-1"/>
          <a:stretch/>
        </p:blipFill>
        <p:spPr bwMode="auto">
          <a:xfrm>
            <a:off x="7020480" y="871280"/>
            <a:ext cx="4415738" cy="4415738"/>
          </a:xfrm>
          <a:custGeom>
            <a:avLst/>
            <a:gdLst/>
            <a:ahLst/>
            <a:cxnLst/>
            <a:rect l="l" t="t" r="r" b="b"/>
            <a:pathLst>
              <a:path w="2452978" h="2452978">
                <a:moveTo>
                  <a:pt x="1226489" y="0"/>
                </a:moveTo>
                <a:cubicBezTo>
                  <a:pt x="1903860" y="0"/>
                  <a:pt x="2452978" y="549118"/>
                  <a:pt x="2452978" y="1226489"/>
                </a:cubicBezTo>
                <a:cubicBezTo>
                  <a:pt x="2452978" y="1903860"/>
                  <a:pt x="1903860" y="2452978"/>
                  <a:pt x="1226489" y="2452978"/>
                </a:cubicBezTo>
                <a:cubicBezTo>
                  <a:pt x="549118" y="2452978"/>
                  <a:pt x="0" y="1903860"/>
                  <a:pt x="0" y="1226489"/>
                </a:cubicBezTo>
                <a:cubicBezTo>
                  <a:pt x="0" y="549118"/>
                  <a:pt x="549118" y="0"/>
                  <a:pt x="122648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9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070" name="Freeform: Shape 2069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1" name="Freeform: Shape 2070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2" name="Freeform: Shape 2071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3" name="Freeform: Shape 2072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4" name="Freeform: Shape 2073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532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>
                                            <p:graphicEl>
                                              <a:dgm id="{8F613F90-9E36-4023-A2FA-CB83C730F3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0">
                                            <p:graphicEl>
                                              <a:dgm id="{8F613F90-9E36-4023-A2FA-CB83C730F3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80">
                                            <p:graphicEl>
                                              <a:dgm id="{8F613F90-9E36-4023-A2FA-CB83C730F3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80">
                                            <p:graphicEl>
                                              <a:dgm id="{8F613F90-9E36-4023-A2FA-CB83C730F3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>
                                            <p:graphicEl>
                                              <a:dgm id="{0EFD90DA-B419-4ED8-ACFE-D671BB0103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80">
                                            <p:graphicEl>
                                              <a:dgm id="{0EFD90DA-B419-4ED8-ACFE-D671BB0103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80">
                                            <p:graphicEl>
                                              <a:dgm id="{0EFD90DA-B419-4ED8-ACFE-D671BB0103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80">
                                            <p:graphicEl>
                                              <a:dgm id="{0EFD90DA-B419-4ED8-ACFE-D671BB0103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>
                                            <p:graphicEl>
                                              <a:dgm id="{DEDBF39E-CE52-4818-835A-632A15E6BE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80">
                                            <p:graphicEl>
                                              <a:dgm id="{DEDBF39E-CE52-4818-835A-632A15E6BE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80">
                                            <p:graphicEl>
                                              <a:dgm id="{DEDBF39E-CE52-4818-835A-632A15E6BE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80">
                                            <p:graphicEl>
                                              <a:dgm id="{DEDBF39E-CE52-4818-835A-632A15E6BE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>
                                            <p:graphicEl>
                                              <a:dgm id="{93AA2388-EE14-4211-A5B9-3060464460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80">
                                            <p:graphicEl>
                                              <a:dgm id="{93AA2388-EE14-4211-A5B9-3060464460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80">
                                            <p:graphicEl>
                                              <a:dgm id="{93AA2388-EE14-4211-A5B9-3060464460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80">
                                            <p:graphicEl>
                                              <a:dgm id="{93AA2388-EE14-4211-A5B9-3060464460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>
                                            <p:graphicEl>
                                              <a:dgm id="{65CBE8DA-2AFB-4FA0-A15F-2BD55503A9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80">
                                            <p:graphicEl>
                                              <a:dgm id="{65CBE8DA-2AFB-4FA0-A15F-2BD55503A9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80">
                                            <p:graphicEl>
                                              <a:dgm id="{65CBE8DA-2AFB-4FA0-A15F-2BD55503A9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80">
                                            <p:graphicEl>
                                              <a:dgm id="{65CBE8DA-2AFB-4FA0-A15F-2BD55503A9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>
                                            <p:graphicEl>
                                              <a:dgm id="{019F3BBC-1F77-409C-8D0F-CA4020ECB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80">
                                            <p:graphicEl>
                                              <a:dgm id="{019F3BBC-1F77-409C-8D0F-CA4020ECB0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80">
                                            <p:graphicEl>
                                              <a:dgm id="{019F3BBC-1F77-409C-8D0F-CA4020ECB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80">
                                            <p:graphicEl>
                                              <a:dgm id="{019F3BBC-1F77-409C-8D0F-CA4020ECB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>
                                            <p:graphicEl>
                                              <a:dgm id="{FE719A7B-B18E-46C4-AD43-DDB6A10ECD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80">
                                            <p:graphicEl>
                                              <a:dgm id="{FE719A7B-B18E-46C4-AD43-DDB6A10ECD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80">
                                            <p:graphicEl>
                                              <a:dgm id="{FE719A7B-B18E-46C4-AD43-DDB6A10ECD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80">
                                            <p:graphicEl>
                                              <a:dgm id="{FE719A7B-B18E-46C4-AD43-DDB6A10ECD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>
                                            <p:graphicEl>
                                              <a:dgm id="{2B32ACF3-D8FF-4271-A349-A40F56F76F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80">
                                            <p:graphicEl>
                                              <a:dgm id="{2B32ACF3-D8FF-4271-A349-A40F56F76F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80">
                                            <p:graphicEl>
                                              <a:dgm id="{2B32ACF3-D8FF-4271-A349-A40F56F76F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80">
                                            <p:graphicEl>
                                              <a:dgm id="{2B32ACF3-D8FF-4271-A349-A40F56F76F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>
                                            <p:graphicEl>
                                              <a:dgm id="{FFAEF394-A681-4D6E-9CCF-F294C0ACB3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80">
                                            <p:graphicEl>
                                              <a:dgm id="{FFAEF394-A681-4D6E-9CCF-F294C0ACB3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80">
                                            <p:graphicEl>
                                              <a:dgm id="{FFAEF394-A681-4D6E-9CCF-F294C0ACB3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80">
                                            <p:graphicEl>
                                              <a:dgm id="{FFAEF394-A681-4D6E-9CCF-F294C0ACB3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80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8" name="Rectangle 308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AF1-BA02-5C97-7D7B-5358FE180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7" y="1397120"/>
            <a:ext cx="4707671" cy="1225650"/>
          </a:xfrm>
        </p:spPr>
        <p:txBody>
          <a:bodyPr anchor="b">
            <a:normAutofit/>
          </a:bodyPr>
          <a:lstStyle/>
          <a:p>
            <a:r>
              <a:rPr lang="cs-CZ" sz="3800">
                <a:solidFill>
                  <a:schemeClr val="bg1"/>
                </a:solidFill>
              </a:rPr>
              <a:t>Jak funguje?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308A2F3-7E64-F1F7-2488-7A3D1F0C7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67" y="2891752"/>
            <a:ext cx="4707671" cy="2334517"/>
          </a:xfrm>
        </p:spPr>
        <p:txBody>
          <a:bodyPr>
            <a:normAutofit fontScale="92500" lnSpcReduction="10000"/>
          </a:bodyPr>
          <a:lstStyle/>
          <a:p>
            <a:r>
              <a:rPr lang="pl-PL" sz="1900" dirty="0">
                <a:solidFill>
                  <a:schemeClr val="bg1"/>
                </a:solidFill>
              </a:rPr>
              <a:t>Algoritmus prochází seznam </a:t>
            </a:r>
            <a:r>
              <a:rPr lang="pl-PL" sz="1900" b="1" dirty="0">
                <a:solidFill>
                  <a:schemeClr val="bg1"/>
                </a:solidFill>
              </a:rPr>
              <a:t>prvek po prvku</a:t>
            </a:r>
            <a:r>
              <a:rPr lang="pl-PL" sz="1900" dirty="0">
                <a:solidFill>
                  <a:schemeClr val="bg1"/>
                </a:solidFill>
              </a:rPr>
              <a:t>.</a:t>
            </a:r>
          </a:p>
          <a:p>
            <a:r>
              <a:rPr lang="cs-CZ" sz="1900" dirty="0">
                <a:solidFill>
                  <a:schemeClr val="bg1"/>
                </a:solidFill>
              </a:rPr>
              <a:t>Porovnává </a:t>
            </a:r>
            <a:r>
              <a:rPr lang="cs-CZ" sz="1900" b="1" dirty="0">
                <a:solidFill>
                  <a:schemeClr val="bg1"/>
                </a:solidFill>
              </a:rPr>
              <a:t>aktuální prvek s hledaným klíčem</a:t>
            </a:r>
            <a:r>
              <a:rPr lang="cs-CZ" sz="1900" dirty="0">
                <a:solidFill>
                  <a:schemeClr val="bg1"/>
                </a:solidFill>
              </a:rPr>
              <a:t>.</a:t>
            </a:r>
            <a:endParaRPr lang="pl-PL" sz="1900" dirty="0">
              <a:solidFill>
                <a:schemeClr val="bg1"/>
              </a:solidFill>
            </a:endParaRPr>
          </a:p>
          <a:p>
            <a:r>
              <a:rPr lang="pl-PL" sz="1900" b="1" dirty="0">
                <a:solidFill>
                  <a:schemeClr val="bg1"/>
                </a:solidFill>
              </a:rPr>
              <a:t>Pokud najde shodu</a:t>
            </a:r>
            <a:r>
              <a:rPr lang="pl-PL" sz="1900" dirty="0">
                <a:solidFill>
                  <a:schemeClr val="bg1"/>
                </a:solidFill>
              </a:rPr>
              <a:t>, proces </a:t>
            </a:r>
            <a:r>
              <a:rPr lang="pl-PL" sz="1900">
                <a:solidFill>
                  <a:schemeClr val="bg1"/>
                </a:solidFill>
              </a:rPr>
              <a:t>se Neukončí, pokračuje až do konce seznamu.</a:t>
            </a:r>
            <a:endParaRPr lang="pl-PL" sz="1900" dirty="0">
              <a:solidFill>
                <a:schemeClr val="bg1"/>
              </a:solidFill>
            </a:endParaRPr>
          </a:p>
          <a:p>
            <a:r>
              <a:rPr lang="cs-CZ" sz="1900" b="1" dirty="0">
                <a:solidFill>
                  <a:schemeClr val="bg1"/>
                </a:solidFill>
              </a:rPr>
              <a:t>Pokud shodu nenajde</a:t>
            </a:r>
            <a:r>
              <a:rPr lang="cs-CZ" sz="1900" dirty="0">
                <a:solidFill>
                  <a:schemeClr val="bg1"/>
                </a:solidFill>
              </a:rPr>
              <a:t>, pokračuje k dalšímu prvku až do konce seznamu.</a:t>
            </a:r>
          </a:p>
        </p:txBody>
      </p:sp>
      <p:pic>
        <p:nvPicPr>
          <p:cNvPr id="3076" name="Picture 4" descr="Shocked Black Man Meme - Shocked Black man - Discover &amp; Share GIFs">
            <a:extLst>
              <a:ext uri="{FF2B5EF4-FFF2-40B4-BE49-F238E27FC236}">
                <a16:creationId xmlns:a16="http://schemas.microsoft.com/office/drawing/2014/main" id="{684877B3-2258-B0CB-6883-9177219FB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4" r="-3" b="-3"/>
          <a:stretch/>
        </p:blipFill>
        <p:spPr bwMode="auto">
          <a:xfrm>
            <a:off x="6744703" y="1016000"/>
            <a:ext cx="5037433" cy="48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9" name="Rectangle 3082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2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124FCE-5B8A-BAF1-C8FF-55EE8EEF6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342" y="1270095"/>
            <a:ext cx="9056915" cy="2585323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1" i="0" u="none" strike="noStrike" cap="none" normalizeH="0" baseline="0" dirty="0">
                <a:ln>
                  <a:noFill/>
                </a:ln>
                <a:solidFill>
                  <a:srgbClr val="C26230"/>
                </a:solidFill>
                <a:effectLst/>
                <a:latin typeface="Arial Unicode MS" panose="020B0604020202020204" pitchFamily="34" charset="-128"/>
              </a:rPr>
              <a:t>public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cs-CZ" altLang="cs-CZ" b="1" i="0" u="none" strike="noStrike" cap="none" normalizeH="0" baseline="0" dirty="0">
                <a:ln>
                  <a:noFill/>
                </a:ln>
                <a:solidFill>
                  <a:srgbClr val="C26230"/>
                </a:solidFill>
                <a:effectLst/>
                <a:latin typeface="Arial Unicode MS" panose="020B0604020202020204" pitchFamily="34" charset="-128"/>
              </a:rPr>
              <a:t>static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cs-CZ" altLang="cs-CZ" b="1" i="0" u="none" strike="noStrike" cap="none" normalizeH="0" baseline="0" dirty="0" err="1">
                <a:ln>
                  <a:noFill/>
                </a:ln>
                <a:solidFill>
                  <a:srgbClr val="C2623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sekvencniVyhledavani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cs-CZ" altLang="cs-CZ" b="1" i="0" u="none" strike="noStrike" cap="none" normalizeH="0" baseline="0" dirty="0" err="1">
                <a:ln>
                  <a:noFill/>
                </a:ln>
                <a:solidFill>
                  <a:srgbClr val="C2623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[] pole, </a:t>
            </a:r>
            <a:r>
              <a:rPr kumimoji="0" lang="cs-CZ" altLang="cs-CZ" b="1" i="0" u="none" strike="noStrike" cap="none" normalizeH="0" baseline="0" dirty="0" err="1">
                <a:ln>
                  <a:noFill/>
                </a:ln>
                <a:solidFill>
                  <a:srgbClr val="C2623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 x)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altLang="cs-CZ" dirty="0">
                <a:solidFill>
                  <a:srgbClr val="FFFFFF"/>
                </a:solidFill>
                <a:latin typeface="Arial Unicode MS" panose="020B0604020202020204" pitchFamily="34" charset="-128"/>
              </a:rPr>
              <a:t>	</a:t>
            </a:r>
            <a:r>
              <a:rPr kumimoji="0" lang="cs-CZ" altLang="cs-CZ" b="1" i="0" u="none" strike="noStrike" cap="none" normalizeH="0" baseline="0" dirty="0" err="1">
                <a:ln>
                  <a:noFill/>
                </a:ln>
                <a:solidFill>
                  <a:srgbClr val="C26230"/>
                </a:solidFill>
                <a:effectLst/>
                <a:latin typeface="Arial Unicode MS" panose="020B0604020202020204" pitchFamily="34" charset="-128"/>
              </a:rPr>
              <a:t>for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 (</a:t>
            </a:r>
            <a:r>
              <a:rPr kumimoji="0" lang="cs-CZ" altLang="cs-CZ" b="1" i="0" u="none" strike="noStrike" cap="none" normalizeH="0" baseline="0" dirty="0" err="1">
                <a:ln>
                  <a:noFill/>
                </a:ln>
                <a:solidFill>
                  <a:srgbClr val="C2623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 i =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; i &lt;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pole.Length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; i++)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altLang="cs-CZ" dirty="0">
                <a:solidFill>
                  <a:srgbClr val="FFFFFF"/>
                </a:solidFill>
                <a:latin typeface="Arial Unicode MS" panose="020B0604020202020204" pitchFamily="34" charset="-128"/>
              </a:rPr>
              <a:t>	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 { </a:t>
            </a:r>
            <a:endParaRPr lang="cs-CZ" altLang="cs-CZ" dirty="0">
              <a:solidFill>
                <a:srgbClr val="FFFFFF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1" i="0" u="none" strike="noStrike" cap="none" normalizeH="0" baseline="0" dirty="0">
                <a:ln>
                  <a:noFill/>
                </a:ln>
                <a:solidFill>
                  <a:srgbClr val="C26230"/>
                </a:solidFill>
                <a:effectLst/>
                <a:latin typeface="Arial Unicode MS" panose="020B0604020202020204" pitchFamily="34" charset="-128"/>
              </a:rPr>
              <a:t>		</a:t>
            </a:r>
            <a:r>
              <a:rPr kumimoji="0" lang="cs-CZ" altLang="cs-CZ" b="1" i="0" u="none" strike="noStrike" cap="none" normalizeH="0" baseline="0" dirty="0" err="1">
                <a:ln>
                  <a:noFill/>
                </a:ln>
                <a:solidFill>
                  <a:srgbClr val="C26230"/>
                </a:solidFill>
                <a:effectLst/>
                <a:latin typeface="Arial Unicode MS" panose="020B0604020202020204" pitchFamily="34" charset="-128"/>
              </a:rPr>
              <a:t>if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 (pole[i] == x)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altLang="cs-CZ" dirty="0">
                <a:solidFill>
                  <a:srgbClr val="FFFFFF"/>
                </a:solidFill>
                <a:latin typeface="Arial Unicode MS" panose="020B0604020202020204" pitchFamily="34" charset="-128"/>
              </a:rPr>
              <a:t>			</a:t>
            </a:r>
            <a:r>
              <a:rPr kumimoji="0" lang="cs-CZ" altLang="cs-CZ" b="1" i="0" u="none" strike="noStrike" cap="none" normalizeH="0" baseline="0" dirty="0">
                <a:ln>
                  <a:noFill/>
                </a:ln>
                <a:solidFill>
                  <a:srgbClr val="C26230"/>
                </a:solidFill>
                <a:effectLst/>
                <a:latin typeface="Arial Unicode MS" panose="020B0604020202020204" pitchFamily="34" charset="-128"/>
              </a:rPr>
              <a:t>return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 i;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9458"/>
                </a:solidFill>
                <a:effectLst/>
                <a:latin typeface="Arial Unicode MS" panose="020B0604020202020204" pitchFamily="34" charset="-128"/>
              </a:rPr>
              <a:t>//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9458"/>
                </a:solidFill>
                <a:effectLst/>
                <a:latin typeface="Arial Unicode MS" panose="020B0604020202020204" pitchFamily="34" charset="-128"/>
              </a:rPr>
              <a:t>vraci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9458"/>
                </a:solidFill>
                <a:effectLst/>
                <a:latin typeface="Arial Unicode MS" panose="020B0604020202020204" pitchFamily="34" charset="-128"/>
              </a:rPr>
              <a:t> index, pokud jsme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9458"/>
                </a:solidFill>
                <a:effectLst/>
                <a:latin typeface="Arial Unicode MS" panose="020B0604020202020204" pitchFamily="34" charset="-128"/>
              </a:rPr>
              <a:t>hledany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9458"/>
                </a:solidFill>
                <a:effectLst/>
                <a:latin typeface="Arial Unicode MS" panose="020B0604020202020204" pitchFamily="34" charset="-128"/>
              </a:rPr>
              <a:t> prvek nalezli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altLang="cs-CZ" dirty="0">
                <a:solidFill>
                  <a:srgbClr val="FFFFFF"/>
                </a:solidFill>
                <a:latin typeface="Arial Unicode MS" panose="020B0604020202020204" pitchFamily="34" charset="-128"/>
              </a:rPr>
              <a:t>	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altLang="cs-CZ" dirty="0">
                <a:solidFill>
                  <a:srgbClr val="FFFFFF"/>
                </a:solidFill>
                <a:latin typeface="Arial Unicode MS" panose="020B0604020202020204" pitchFamily="34" charset="-128"/>
              </a:rPr>
              <a:t>	</a:t>
            </a:r>
            <a:r>
              <a:rPr kumimoji="0" lang="cs-CZ" altLang="cs-CZ" b="1" i="0" u="none" strike="noStrike" cap="none" normalizeH="0" baseline="0" dirty="0">
                <a:ln>
                  <a:noFill/>
                </a:ln>
                <a:solidFill>
                  <a:srgbClr val="C26230"/>
                </a:solidFill>
                <a:effectLst/>
                <a:latin typeface="Arial Unicode MS" panose="020B0604020202020204" pitchFamily="34" charset="-128"/>
              </a:rPr>
              <a:t>return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 -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 panose="020B0604020202020204" pitchFamily="34" charset="-128"/>
              </a:rPr>
              <a:t>1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;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9458"/>
                </a:solidFill>
                <a:effectLst/>
                <a:latin typeface="Arial Unicode MS" panose="020B0604020202020204" pitchFamily="34" charset="-128"/>
              </a:rPr>
              <a:t>//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9458"/>
                </a:solidFill>
                <a:effectLst/>
                <a:latin typeface="Arial Unicode MS" panose="020B0604020202020204" pitchFamily="34" charset="-128"/>
              </a:rPr>
              <a:t>pri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9458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9458"/>
                </a:solidFill>
                <a:effectLst/>
                <a:latin typeface="Arial Unicode MS" panose="020B0604020202020204" pitchFamily="34" charset="-128"/>
              </a:rPr>
              <a:t>neuspechu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9458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9458"/>
                </a:solidFill>
                <a:effectLst/>
                <a:latin typeface="Arial Unicode MS" panose="020B0604020202020204" pitchFamily="34" charset="-128"/>
              </a:rPr>
              <a:t>vracime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9458"/>
                </a:solidFill>
                <a:effectLst/>
                <a:latin typeface="Arial Unicode MS" panose="020B0604020202020204" pitchFamily="34" charset="-128"/>
              </a:rPr>
              <a:t> -1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47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1" name="Rectangle 512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3159054-69DE-ADFF-998B-EFCC61F46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07" y="402336"/>
            <a:ext cx="5217172" cy="1169137"/>
          </a:xfrm>
        </p:spPr>
        <p:txBody>
          <a:bodyPr anchor="b">
            <a:norm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Časová složitost</a:t>
            </a:r>
          </a:p>
        </p:txBody>
      </p:sp>
      <p:grpSp>
        <p:nvGrpSpPr>
          <p:cNvPr id="5152" name="Graphic 38">
            <a:extLst>
              <a:ext uri="{FF2B5EF4-FFF2-40B4-BE49-F238E27FC236}">
                <a16:creationId xmlns:a16="http://schemas.microsoft.com/office/drawing/2014/main" id="{7F54B1E7-DA9D-4422-98EA-A4C079A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22669" y="82453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5130" name="Freeform: Shape 5129">
              <a:extLst>
                <a:ext uri="{FF2B5EF4-FFF2-40B4-BE49-F238E27FC236}">
                  <a16:creationId xmlns:a16="http://schemas.microsoft.com/office/drawing/2014/main" id="{13681A6B-8745-4B5F-9106-8375152B5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1" name="Freeform: Shape 5130">
              <a:extLst>
                <a:ext uri="{FF2B5EF4-FFF2-40B4-BE49-F238E27FC236}">
                  <a16:creationId xmlns:a16="http://schemas.microsoft.com/office/drawing/2014/main" id="{728FA7BA-0A88-455D-9C83-95E77FCE2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D261243-3712-811F-1C91-A60A1641C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06" y="1751727"/>
            <a:ext cx="5217173" cy="4351338"/>
          </a:xfrm>
        </p:spPr>
        <p:txBody>
          <a:bodyPr>
            <a:normAutofit/>
          </a:bodyPr>
          <a:lstStyle/>
          <a:p>
            <a:pPr algn="ctr"/>
            <a:r>
              <a:rPr lang="cs-CZ" dirty="0"/>
              <a:t>Min ≈ Max ≈ </a:t>
            </a:r>
            <a:r>
              <a:rPr lang="cs-CZ" dirty="0" err="1"/>
              <a:t>Avg</a:t>
            </a:r>
            <a:r>
              <a:rPr lang="cs-CZ" dirty="0"/>
              <a:t> ≈ N</a:t>
            </a:r>
          </a:p>
          <a:p>
            <a:r>
              <a:rPr lang="cs-CZ" dirty="0">
                <a:solidFill>
                  <a:schemeClr val="bg1"/>
                </a:solidFill>
              </a:rPr>
              <a:t>Min ≈ Max ≈ </a:t>
            </a:r>
            <a:r>
              <a:rPr lang="cs-CZ" dirty="0" err="1">
                <a:solidFill>
                  <a:schemeClr val="bg1"/>
                </a:solidFill>
              </a:rPr>
              <a:t>Avg</a:t>
            </a:r>
            <a:r>
              <a:rPr lang="cs-CZ" dirty="0">
                <a:solidFill>
                  <a:schemeClr val="bg1"/>
                </a:solidFill>
              </a:rPr>
              <a:t> ≈ N</a:t>
            </a:r>
          </a:p>
          <a:p>
            <a:r>
              <a:rPr lang="cs-CZ" dirty="0">
                <a:solidFill>
                  <a:schemeClr val="bg1"/>
                </a:solidFill>
              </a:rPr>
              <a:t>Sekvenční vyhledávání není efektivní pro </a:t>
            </a:r>
            <a:r>
              <a:rPr lang="cs-CZ" b="1" dirty="0">
                <a:solidFill>
                  <a:schemeClr val="bg1"/>
                </a:solidFill>
              </a:rPr>
              <a:t>velké nebo řazené seznamy</a:t>
            </a:r>
            <a:r>
              <a:rPr lang="cs-CZ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153" name="Oval 5132">
            <a:extLst>
              <a:ext uri="{FF2B5EF4-FFF2-40B4-BE49-F238E27FC236}">
                <a16:creationId xmlns:a16="http://schemas.microsoft.com/office/drawing/2014/main" id="{3F785A8F-002E-4E7C-A4EE-0423F2448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045" y="380207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54" name="Oval 5134">
            <a:extLst>
              <a:ext uri="{FF2B5EF4-FFF2-40B4-BE49-F238E27FC236}">
                <a16:creationId xmlns:a16="http://schemas.microsoft.com/office/drawing/2014/main" id="{5552F9A4-B078-4FA2-A29A-E70F6045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045" y="380207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 descr="Loading cat Meme Generator - Imgflip">
            <a:extLst>
              <a:ext uri="{FF2B5EF4-FFF2-40B4-BE49-F238E27FC236}">
                <a16:creationId xmlns:a16="http://schemas.microsoft.com/office/drawing/2014/main" id="{F9CB227A-6153-953B-21D6-1EA48F089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3" r="11982" b="-3"/>
          <a:stretch/>
        </p:blipFill>
        <p:spPr bwMode="auto">
          <a:xfrm>
            <a:off x="7572995" y="1820333"/>
            <a:ext cx="3217333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37" name="Graphic 4">
            <a:extLst>
              <a:ext uri="{FF2B5EF4-FFF2-40B4-BE49-F238E27FC236}">
                <a16:creationId xmlns:a16="http://schemas.microsoft.com/office/drawing/2014/main" id="{E7EEFC47-5A1A-4BC0-9CCE-8E2F1C883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35753" y="4898353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5138" name="Freeform: Shape 5137">
              <a:extLst>
                <a:ext uri="{FF2B5EF4-FFF2-40B4-BE49-F238E27FC236}">
                  <a16:creationId xmlns:a16="http://schemas.microsoft.com/office/drawing/2014/main" id="{569E79C8-38A5-45F9-945F-935B05661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9" name="Freeform: Shape 5138">
              <a:extLst>
                <a:ext uri="{FF2B5EF4-FFF2-40B4-BE49-F238E27FC236}">
                  <a16:creationId xmlns:a16="http://schemas.microsoft.com/office/drawing/2014/main" id="{1F23F4A9-D368-45FC-BE17-5AE7B3D2BC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0" name="Freeform: Shape 5139">
              <a:extLst>
                <a:ext uri="{FF2B5EF4-FFF2-40B4-BE49-F238E27FC236}">
                  <a16:creationId xmlns:a16="http://schemas.microsoft.com/office/drawing/2014/main" id="{30E359B9-2553-4BF7-9253-DD7C6C725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1" name="Freeform: Shape 5140">
              <a:extLst>
                <a:ext uri="{FF2B5EF4-FFF2-40B4-BE49-F238E27FC236}">
                  <a16:creationId xmlns:a16="http://schemas.microsoft.com/office/drawing/2014/main" id="{DF9101C1-DB2F-4A51-BFCF-E56AA9D7B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2" name="Freeform: Shape 5141">
              <a:extLst>
                <a:ext uri="{FF2B5EF4-FFF2-40B4-BE49-F238E27FC236}">
                  <a16:creationId xmlns:a16="http://schemas.microsoft.com/office/drawing/2014/main" id="{76A0E25F-E8AC-43C3-92E1-630040C0E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3" name="Freeform: Shape 5142">
              <a:extLst>
                <a:ext uri="{FF2B5EF4-FFF2-40B4-BE49-F238E27FC236}">
                  <a16:creationId xmlns:a16="http://schemas.microsoft.com/office/drawing/2014/main" id="{8FEFC1B0-3611-4239-A35C-0A72C1AA4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4" name="Freeform: Shape 5143">
              <a:extLst>
                <a:ext uri="{FF2B5EF4-FFF2-40B4-BE49-F238E27FC236}">
                  <a16:creationId xmlns:a16="http://schemas.microsoft.com/office/drawing/2014/main" id="{0BC7390E-9D9D-4C6A-B8B7-168D94FA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5" name="Freeform: Shape 5144">
              <a:extLst>
                <a:ext uri="{FF2B5EF4-FFF2-40B4-BE49-F238E27FC236}">
                  <a16:creationId xmlns:a16="http://schemas.microsoft.com/office/drawing/2014/main" id="{B8A0E0EA-1232-409E-BEAC-059E2E098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6" name="Freeform: Shape 5145">
              <a:extLst>
                <a:ext uri="{FF2B5EF4-FFF2-40B4-BE49-F238E27FC236}">
                  <a16:creationId xmlns:a16="http://schemas.microsoft.com/office/drawing/2014/main" id="{630765A6-867B-4402-BC11-C0D43452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7" name="Freeform: Shape 5146">
              <a:extLst>
                <a:ext uri="{FF2B5EF4-FFF2-40B4-BE49-F238E27FC236}">
                  <a16:creationId xmlns:a16="http://schemas.microsoft.com/office/drawing/2014/main" id="{1F6BB45C-BD66-4CD7-A522-A10F8B077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8" name="Freeform: Shape 5147">
              <a:extLst>
                <a:ext uri="{FF2B5EF4-FFF2-40B4-BE49-F238E27FC236}">
                  <a16:creationId xmlns:a16="http://schemas.microsoft.com/office/drawing/2014/main" id="{6116CBF8-8641-4F3A-8D12-6EAF96CF3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9" name="Freeform: Shape 5148">
              <a:extLst>
                <a:ext uri="{FF2B5EF4-FFF2-40B4-BE49-F238E27FC236}">
                  <a16:creationId xmlns:a16="http://schemas.microsoft.com/office/drawing/2014/main" id="{C8FC9AA3-7B63-4082-885D-8FCEE9798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0" name="Freeform: Shape 5149">
              <a:extLst>
                <a:ext uri="{FF2B5EF4-FFF2-40B4-BE49-F238E27FC236}">
                  <a16:creationId xmlns:a16="http://schemas.microsoft.com/office/drawing/2014/main" id="{348DC3B5-F54E-4473-A0BB-948DEF2ECE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321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192681-1F99-C742-F549-2D72377B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Výhody a nevýhody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EF22C01-5FF6-A3C4-A1B9-7BC77EDC5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Výhody:</a:t>
            </a:r>
          </a:p>
        </p:txBody>
      </p:sp>
      <p:graphicFrame>
        <p:nvGraphicFramePr>
          <p:cNvPr id="8" name="Zástupný obsah 3">
            <a:extLst>
              <a:ext uri="{FF2B5EF4-FFF2-40B4-BE49-F238E27FC236}">
                <a16:creationId xmlns:a16="http://schemas.microsoft.com/office/drawing/2014/main" id="{8818F8E2-3FA4-288D-F1E8-2C68AB5D2DC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78187707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9F5A79B-F7E2-F860-61B1-35949064F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Nevýhody: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C98DEB40-4600-0687-7FCF-0D2C0444E2B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cs-CZ" b="1" dirty="0"/>
              <a:t>Lineární časová složitost</a:t>
            </a:r>
            <a:r>
              <a:rPr lang="cs-CZ" dirty="0"/>
              <a:t> – je nutné procházet celý seznam. (z toho důvodu je pomalejší pro velké seznamy)</a:t>
            </a:r>
            <a:endParaRPr lang="cs-CZ" b="1" dirty="0"/>
          </a:p>
        </p:txBody>
      </p:sp>
      <p:pic>
        <p:nvPicPr>
          <p:cNvPr id="6152" name="Picture 8" descr="Free social credits giveaway | Fandom">
            <a:extLst>
              <a:ext uri="{FF2B5EF4-FFF2-40B4-BE49-F238E27FC236}">
                <a16:creationId xmlns:a16="http://schemas.microsoft.com/office/drawing/2014/main" id="{2789B16C-47B6-48A9-5899-8685AAD53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347" y="1506606"/>
            <a:ext cx="2443476" cy="152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DUDE THATS NOT COOL - Doge Meme Generator">
            <a:extLst>
              <a:ext uri="{FF2B5EF4-FFF2-40B4-BE49-F238E27FC236}">
                <a16:creationId xmlns:a16="http://schemas.microsoft.com/office/drawing/2014/main" id="{685F1E37-A745-4A2D-9DBD-C202AC086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924" y="4160017"/>
            <a:ext cx="2511739" cy="187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61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17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B28D990-EADE-7833-2ED4-290FB3EBC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7" y="1397120"/>
            <a:ext cx="4707671" cy="1225650"/>
          </a:xfrm>
        </p:spPr>
        <p:txBody>
          <a:bodyPr anchor="b">
            <a:normAutofit/>
          </a:bodyPr>
          <a:lstStyle/>
          <a:p>
            <a:r>
              <a:rPr lang="cs-CZ" sz="3800">
                <a:solidFill>
                  <a:schemeClr val="bg1"/>
                </a:solidFill>
              </a:rPr>
              <a:t>Kde se používá?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E0805A5-4A0D-CD4B-A523-EA1209AC3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67" y="2891752"/>
            <a:ext cx="4707671" cy="2334517"/>
          </a:xfrm>
        </p:spPr>
        <p:txBody>
          <a:bodyPr>
            <a:norm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V malých databázích, kde není výhodné složitě třídit data.</a:t>
            </a:r>
          </a:p>
          <a:p>
            <a:r>
              <a:rPr lang="cs-CZ" sz="2000" dirty="0">
                <a:solidFill>
                  <a:schemeClr val="bg1"/>
                </a:solidFill>
              </a:rPr>
              <a:t>Při </a:t>
            </a:r>
            <a:r>
              <a:rPr lang="cs-CZ" sz="2000" b="1" dirty="0">
                <a:solidFill>
                  <a:schemeClr val="bg1"/>
                </a:solidFill>
              </a:rPr>
              <a:t>vyhledávání konkrétní hodnoty v neuspořádaném seznamu</a:t>
            </a:r>
            <a:r>
              <a:rPr lang="cs-CZ" sz="2000" dirty="0">
                <a:solidFill>
                  <a:schemeClr val="bg1"/>
                </a:solidFill>
              </a:rPr>
              <a:t>.</a:t>
            </a:r>
          </a:p>
          <a:p>
            <a:r>
              <a:rPr lang="cs-CZ" sz="2000" b="1" dirty="0">
                <a:solidFill>
                  <a:schemeClr val="bg1"/>
                </a:solidFill>
              </a:rPr>
              <a:t>Testování nebo prototypování</a:t>
            </a:r>
            <a:r>
              <a:rPr lang="cs-CZ" sz="2000" dirty="0">
                <a:solidFill>
                  <a:schemeClr val="bg1"/>
                </a:solidFill>
              </a:rPr>
              <a:t> jednoduchých algoritmů.</a:t>
            </a:r>
          </a:p>
        </p:txBody>
      </p:sp>
      <p:pic>
        <p:nvPicPr>
          <p:cNvPr id="7170" name="Picture 2" descr="Basic+ Word of the Day: realize – WordReference Word of the Day">
            <a:extLst>
              <a:ext uri="{FF2B5EF4-FFF2-40B4-BE49-F238E27FC236}">
                <a16:creationId xmlns:a16="http://schemas.microsoft.com/office/drawing/2014/main" id="{02B416C1-4FFA-AA85-2647-08D0D659C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26" b="1"/>
          <a:stretch/>
        </p:blipFill>
        <p:spPr bwMode="auto">
          <a:xfrm>
            <a:off x="6735467" y="977900"/>
            <a:ext cx="5037433" cy="48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7" name="Rectangle 7176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2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819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patrick bateman sigma male grindset - YouTube">
            <a:extLst>
              <a:ext uri="{FF2B5EF4-FFF2-40B4-BE49-F238E27FC236}">
                <a16:creationId xmlns:a16="http://schemas.microsoft.com/office/drawing/2014/main" id="{03990C9D-070F-E90E-1795-1991E2843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459E21D2-21B3-08FA-0448-D4C67BB59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Shrnutí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9C7A07-3D43-A35F-0DB1-CF3C1BF0D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FFFFFF"/>
                </a:solidFill>
              </a:rPr>
              <a:t>Sekvenční vyhledávání je </a:t>
            </a:r>
            <a:r>
              <a:rPr lang="cs-CZ" b="1" dirty="0">
                <a:solidFill>
                  <a:srgbClr val="FFFFFF"/>
                </a:solidFill>
              </a:rPr>
              <a:t>základní vyhledávací algoritmus</a:t>
            </a:r>
            <a:r>
              <a:rPr lang="cs-CZ" dirty="0">
                <a:solidFill>
                  <a:srgbClr val="FFFFFF"/>
                </a:solidFill>
              </a:rPr>
              <a:t> </a:t>
            </a:r>
            <a:r>
              <a:rPr lang="cs-CZ" dirty="0" err="1">
                <a:solidFill>
                  <a:srgbClr val="FFFFFF"/>
                </a:solidFill>
              </a:rPr>
              <a:t>procházící</a:t>
            </a:r>
            <a:r>
              <a:rPr lang="cs-CZ" dirty="0">
                <a:solidFill>
                  <a:srgbClr val="FFFFFF"/>
                </a:solidFill>
              </a:rPr>
              <a:t> každý prvek.</a:t>
            </a:r>
          </a:p>
          <a:p>
            <a:r>
              <a:rPr lang="cs-CZ" b="1" dirty="0">
                <a:solidFill>
                  <a:srgbClr val="FFFFFF"/>
                </a:solidFill>
              </a:rPr>
              <a:t>Efektivní pro malé seznamy</a:t>
            </a:r>
            <a:r>
              <a:rPr lang="cs-CZ" dirty="0">
                <a:solidFill>
                  <a:srgbClr val="FFFFFF"/>
                </a:solidFill>
              </a:rPr>
              <a:t>, ale nevhodné pro velká data.</a:t>
            </a:r>
          </a:p>
          <a:p>
            <a:r>
              <a:rPr lang="cs-CZ" dirty="0">
                <a:solidFill>
                  <a:srgbClr val="FFFFFF"/>
                </a:solidFill>
              </a:rPr>
              <a:t>Důležité rozumět jeho principům, protože tvoří základ pro složitější algoritmy.</a:t>
            </a:r>
          </a:p>
        </p:txBody>
      </p:sp>
    </p:spTree>
    <p:extLst>
      <p:ext uri="{BB962C8B-B14F-4D97-AF65-F5344CB8AC3E}">
        <p14:creationId xmlns:p14="http://schemas.microsoft.com/office/powerpoint/2010/main" val="621573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1" name="Rectangle 9222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Vektorová grafika „Happy emoji emoticon showing double thumbs up like “ ze  služby Stock | Adobe Stock">
            <a:extLst>
              <a:ext uri="{FF2B5EF4-FFF2-40B4-BE49-F238E27FC236}">
                <a16:creationId xmlns:a16="http://schemas.microsoft.com/office/drawing/2014/main" id="{C6EF9795-6149-2B59-4BF7-DF8B09798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9251"/>
          <a:stretch/>
        </p:blipFill>
        <p:spPr bwMode="auto">
          <a:xfrm>
            <a:off x="20" y="10"/>
            <a:ext cx="1218893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2B906E20-8428-46BA-74C6-0EB5809D0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1124712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 err="1">
                <a:solidFill>
                  <a:schemeClr val="bg1"/>
                </a:solidFill>
              </a:rPr>
              <a:t>Děkuji</a:t>
            </a:r>
            <a:r>
              <a:rPr lang="en-US" sz="6600" dirty="0">
                <a:solidFill>
                  <a:schemeClr val="bg1"/>
                </a:solidFill>
              </a:rPr>
              <a:t> za </a:t>
            </a:r>
            <a:r>
              <a:rPr lang="en-US" sz="6600" dirty="0" err="1">
                <a:solidFill>
                  <a:schemeClr val="bg1"/>
                </a:solidFill>
              </a:rPr>
              <a:t>pozornost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9272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73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3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</TotalTime>
  <Words>291</Words>
  <Application>Microsoft Office PowerPoint</Application>
  <PresentationFormat>Širokoúhlá obrazovka</PresentationFormat>
  <Paragraphs>39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4" baseType="lpstr">
      <vt:lpstr>Arial Unicode MS</vt:lpstr>
      <vt:lpstr>Aptos</vt:lpstr>
      <vt:lpstr>Aptos Display</vt:lpstr>
      <vt:lpstr>Arial</vt:lpstr>
      <vt:lpstr>Motiv Office</vt:lpstr>
      <vt:lpstr>Sekvenční vyhledávání</vt:lpstr>
      <vt:lpstr>Co je to sekvenční vyhledávání?</vt:lpstr>
      <vt:lpstr>Jak funguje?</vt:lpstr>
      <vt:lpstr>Prezentace aplikace PowerPoint</vt:lpstr>
      <vt:lpstr>Časová složitost</vt:lpstr>
      <vt:lpstr>Výhody a nevýhody</vt:lpstr>
      <vt:lpstr>Kde se používá?</vt:lpstr>
      <vt:lpstr>Shrnutí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Chovanec Ondřej</dc:creator>
  <cp:lastModifiedBy>Valentová Jana</cp:lastModifiedBy>
  <cp:revision>4</cp:revision>
  <dcterms:created xsi:type="dcterms:W3CDTF">2024-11-10T19:43:43Z</dcterms:created>
  <dcterms:modified xsi:type="dcterms:W3CDTF">2024-11-18T11:36:43Z</dcterms:modified>
</cp:coreProperties>
</file>