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7" r:id="rId7"/>
    <p:sldId id="281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461EE-A40F-454F-9A37-C81E9A623D64}" v="1" dt="2024-11-18T07:12:06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59" d="100"/>
          <a:sy n="59" d="100"/>
        </p:scale>
        <p:origin x="1098" y="7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ÁRNÍ VYHLEDÁVÁNÍ</a:t>
            </a:r>
            <a:b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cs-CZ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 blaška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cs-CZ" dirty="0"/>
              <a:t>Princip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Binární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vyhledávání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hledání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prvku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seřazeném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seznamu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například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seznamu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nejprve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porovná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hledaný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prostředním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prvkem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seznamu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hledaný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menší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pokračuje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hledání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levé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polovině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seznamu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větší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hledá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pravé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polovině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opakuje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prvek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nenajde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nevyčerpá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cs-CZ" dirty="0"/>
              <a:t>složitost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fontScale="92500" lnSpcReduction="10000"/>
          </a:bodyPr>
          <a:lstStyle/>
          <a:p>
            <a:pPr marL="283464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Výhoda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binárního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vyhledávání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je,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že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díky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dělení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seznamu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poloviny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při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každém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kroku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hledání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provádí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rychleji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než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obyčejného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vyhledávání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které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prochází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seznam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postupně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Binární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vyhledávání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</a:t>
            </a:r>
            <a:r>
              <a:rPr lang="en-US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časovou</a:t>
            </a:r>
            <a:r>
              <a:rPr lang="en-US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složitost</a:t>
            </a:r>
            <a:r>
              <a:rPr lang="en-US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O(log n).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cs-CZ" dirty="0"/>
              <a:t>Ukázka pricipu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cs-CZ" dirty="0"/>
              <a:t>Podmínka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Binární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vyhledávání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seřazeném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seznamu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A diagram of a number system&#10;&#10;Description automatically generated">
            <a:extLst>
              <a:ext uri="{FF2B5EF4-FFF2-40B4-BE49-F238E27FC236}">
                <a16:creationId xmlns:a16="http://schemas.microsoft.com/office/drawing/2014/main" id="{3565F87D-CFB1-92E6-6BE2-10B159BD579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7226921" y="2593761"/>
            <a:ext cx="4468707" cy="3695277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cs-CZ" dirty="0"/>
              <a:t>Dik za pozor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F2A575F1F81D44A545A7A4EF995F48" ma:contentTypeVersion="13" ma:contentTypeDescription="Vytvoří nový dokument" ma:contentTypeScope="" ma:versionID="ff596e00f6e2e6eb10824fa344ee04bf">
  <xsd:schema xmlns:xsd="http://www.w3.org/2001/XMLSchema" xmlns:xs="http://www.w3.org/2001/XMLSchema" xmlns:p="http://schemas.microsoft.com/office/2006/metadata/properties" xmlns:ns3="5ee35478-c7a5-452a-bef2-97afae2d9d5d" xmlns:ns4="0f7faed9-0324-40e7-a950-0e62ac8d8ee4" targetNamespace="http://schemas.microsoft.com/office/2006/metadata/properties" ma:root="true" ma:fieldsID="44521399143620eedcd90e285f585eaa" ns3:_="" ns4:_="">
    <xsd:import namespace="5ee35478-c7a5-452a-bef2-97afae2d9d5d"/>
    <xsd:import namespace="0f7faed9-0324-40e7-a950-0e62ac8d8e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35478-c7a5-452a-bef2-97afae2d9d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7faed9-0324-40e7-a950-0e62ac8d8ee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e35478-c7a5-452a-bef2-97afae2d9d5d" xsi:nil="true"/>
  </documentManagement>
</p:properties>
</file>

<file path=customXml/itemProps1.xml><?xml version="1.0" encoding="utf-8"?>
<ds:datastoreItem xmlns:ds="http://schemas.openxmlformats.org/officeDocument/2006/customXml" ds:itemID="{74DD660A-BF1C-4ECF-941B-E79E37D23A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e35478-c7a5-452a-bef2-97afae2d9d5d"/>
    <ds:schemaRef ds:uri="0f7faed9-0324-40e7-a950-0e62ac8d8e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0f7faed9-0324-40e7-a950-0e62ac8d8ee4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5ee35478-c7a5-452a-bef2-97afae2d9d5d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{792DB543-A8F8-4509-9439-1CAE353C33AC}tf67328976_win32</Template>
  <TotalTime>17</TotalTime>
  <Words>136</Words>
  <Application>Microsoft Office PowerPoint</Application>
  <PresentationFormat>Širokoúhlá obrazovka</PresentationFormat>
  <Paragraphs>17</Paragraphs>
  <Slides>5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Tenorite</vt:lpstr>
      <vt:lpstr>Times New Roman</vt:lpstr>
      <vt:lpstr>Custom</vt:lpstr>
      <vt:lpstr>BINÁRNÍ VYHLEDÁVÁNÍ Jan blaška</vt:lpstr>
      <vt:lpstr>Princip</vt:lpstr>
      <vt:lpstr>složitost</vt:lpstr>
      <vt:lpstr>Ukázka pricipu</vt:lpstr>
      <vt:lpstr>Dik za pozor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Rokos Adam</dc:creator>
  <cp:lastModifiedBy>Valentová Jana</cp:lastModifiedBy>
  <cp:revision>3</cp:revision>
  <dcterms:created xsi:type="dcterms:W3CDTF">2024-11-18T07:01:38Z</dcterms:created>
  <dcterms:modified xsi:type="dcterms:W3CDTF">2024-11-18T10:56:43Z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0x010100EFF2A575F1F81D44A545A7A4EF995F48</vt:lpwstr>
  </property>
  <property fmtid="{D5CDD505-2E9C-101B-9397-08002B2CF9AE}" pid="3" name="MediaServiceImageTags">
    <vt:lpwstr/>
  </property>
</Properties>
</file>