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58" r:id="rId9"/>
    <p:sldId id="259" r:id="rId10"/>
    <p:sldId id="260" r:id="rId11"/>
    <p:sldId id="262" r:id="rId12"/>
    <p:sldId id="263" r:id="rId13"/>
    <p:sldId id="264" r:id="rId14"/>
    <p:sldId id="268" r:id="rId15"/>
    <p:sldId id="269" r:id="rId16"/>
    <p:sldId id="267" r:id="rId17"/>
    <p:sldId id="271" r:id="rId18"/>
    <p:sldId id="270" r:id="rId1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EDC9B-96A3-4C7A-9E82-73E14AE4E89A}" v="16" dt="2021-01-12T08:23:4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291515-6B70-4B5E-BACE-C2B01B145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1B1425D-C86B-4716-AD8F-DF45D2F5D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539A7-D737-472E-8457-780A44D2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E1CF16-0291-40B7-AC61-648FB080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4F0D7FF-00C1-4A58-95A3-676B806F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1825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C31834-743A-4E06-BD9D-00310A7D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0452E7-1E0C-40A7-8E1A-BA21020C6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AC3CE5-3FDF-4630-B280-38490FB2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9D1F52-23C1-41E3-BD00-DF1F8B5A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9DA47CA-0D80-4625-B3F6-1BE9A639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45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C31B36D-0B47-498D-9E13-406F6E87D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1B10ED9-9077-4DB8-8687-ACAF940D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FBBE68-9915-4C82-9E23-BD86E70A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A360DCE-EBBD-4680-AD31-C3429955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3CAE91-A016-4D1D-A76A-70B6F6FC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281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1094E-D263-4838-ACC3-E033E065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B0EBD4-6CD9-4555-9400-97CB8095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6B5BF5B-33C3-4C15-BA7E-C9247933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B2437B4-3F1C-4C31-A737-8F6C02D3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6B6F71D-53BE-4858-A3BD-56BB6BA1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612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7EEAD1-90E9-464A-831A-443AE4C9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68DF6F-790B-4E78-BDB6-FF1186A2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12C2082-2723-4F43-BEC6-2059F7BC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773861-9068-4A87-9B88-D7619D9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8DD945-EDAE-4B0B-8728-FAF98EF0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664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D0C419-15F6-4472-B8E5-56457064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B5556C-05CB-451A-BE16-0E08251E6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C74685-ADFC-4CA0-BABB-72CCA996A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EDBE6B-535E-4243-9648-77E52D25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A8D7996-AD01-424B-8AD2-275BB6A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5B2E9E2-1D4E-4990-B3CC-8BD215B9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16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876B2E-2FC6-4FC0-AFEF-033F1E2A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C629FB4-FE2D-4232-BFD6-87EE8689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B707BB4-416B-4F64-A753-7F9CB053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F8E6EF5-6B10-4D17-8686-FC6F72D2D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7C150E9-D51B-4CDD-8DFC-8FBEF487E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046FB24A-5588-4EF6-AD33-CC72D818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59B6CDE-75E9-474D-89E2-4B82AD87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C023890-0368-4A01-BC83-2EEE2B63E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056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C44E7C-D669-4EC0-A27C-9ECA03EB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83582B7-A4A6-46BE-9651-50104CF5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E76DC55-D4A3-4807-BB92-CD9ADFB6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940730-836D-4FF8-AC1C-7FBB02D5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0090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AA99C42-B7C8-41F8-AFCE-FDBC5204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234B5F-1D42-48BD-B21F-AD18BB70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BF3FFB6-AEF7-4C89-A76F-1D5985A1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492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7F978-B955-4114-A939-755E3653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2374FC-BA27-4E48-ACF1-F32926358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7FF0E0F-82EF-4D2B-AA96-A2450B4B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A98DD81-B1D7-4C8A-8954-34D50313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DD32371-6F66-4B09-8EBA-A9DFC522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196BD5-A515-4D2B-A23E-A4275C9F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312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7B191F-F26D-4154-BF4E-60BF1F40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F2086D7-5F05-493B-A976-47C85B134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6981C4C-DD5D-44B1-88F1-85FF0BC6A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FBE6AE8-D1E2-462D-9517-8021CA31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7B28EF1-C2C3-45BA-875D-E2C95058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0A5BF9-6D3D-4F24-B3E0-AB7A87A3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9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F61CAD1-3C8C-47D9-968F-C65E7733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341BB28-F933-40DE-B7A9-F9799D7C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747C9B-9F4D-406C-83A2-96CB5AC39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5B294-0795-4A4A-9F85-988A042C6C30}" type="datetimeFigureOut">
              <a:rPr lang="cs-CZ" smtClean="0"/>
              <a:t>12.01.2021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0A5A9C-A65E-45D7-8701-1AFC0F2C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6EEC2A-1D1F-4B3F-AA15-EE7076E70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1088-EB38-4881-9C02-226D9AC2218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7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imple.wikipedia.org/wiki/ASCII#/media/File:ASCII-Table-wide.sv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5A79E-C953-4262-A49C-700B958BF7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Datové formáty</a:t>
            </a:r>
          </a:p>
        </p:txBody>
      </p:sp>
    </p:spTree>
    <p:extLst>
      <p:ext uri="{BB962C8B-B14F-4D97-AF65-F5344CB8AC3E}">
        <p14:creationId xmlns:p14="http://schemas.microsoft.com/office/powerpoint/2010/main" val="214610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F8516E-0532-41DC-BA13-E17C147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UTF-8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C35BD2-81E3-41B1-9B59-FA62684A9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Většina distribucí Linuxu má nativně UTF-8</a:t>
            </a:r>
          </a:p>
          <a:p>
            <a:r>
              <a:rPr lang="cs-CZ" dirty="0"/>
              <a:t>Navrženo pro zpětnou kompatibilitu s ASCII</a:t>
            </a:r>
          </a:p>
          <a:p>
            <a:r>
              <a:rPr lang="cs-CZ" dirty="0"/>
              <a:t>Většina prohlížečů má defaultně UTF-8</a:t>
            </a:r>
          </a:p>
          <a:p>
            <a:r>
              <a:rPr lang="cs-CZ" dirty="0"/>
              <a:t>Způsob kódování řetězců znaků Unicode do sekvencí bajtů.</a:t>
            </a:r>
          </a:p>
        </p:txBody>
      </p:sp>
    </p:spTree>
    <p:extLst>
      <p:ext uri="{BB962C8B-B14F-4D97-AF65-F5344CB8AC3E}">
        <p14:creationId xmlns:p14="http://schemas.microsoft.com/office/powerpoint/2010/main" val="344863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F5078F-FED1-4A5F-8D8A-0FADF52F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947"/>
            <a:ext cx="10515600" cy="1325563"/>
          </a:xfrm>
        </p:spPr>
        <p:txBody>
          <a:bodyPr/>
          <a:lstStyle/>
          <a:p>
            <a:pPr algn="ctr"/>
            <a:r>
              <a:rPr lang="cs-CZ" dirty="0">
                <a:cs typeface="Calibri Light"/>
              </a:rPr>
              <a:t>Datové formáty souborů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352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26214-8344-4ADA-9B4E-5A607C01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Editory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F15CF7-E6F3-4A68-B29F-16FAF773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790115"/>
            <a:ext cx="10515600" cy="4351338"/>
          </a:xfrm>
        </p:spPr>
        <p:txBody>
          <a:bodyPr/>
          <a:lstStyle/>
          <a:p>
            <a:r>
              <a:rPr lang="cs-CZ" dirty="0"/>
              <a:t>Text </a:t>
            </a:r>
            <a:r>
              <a:rPr lang="cs-CZ" dirty="0" err="1"/>
              <a:t>Ms</a:t>
            </a:r>
            <a:r>
              <a:rPr lang="cs-CZ" dirty="0"/>
              <a:t> Word, </a:t>
            </a:r>
            <a:r>
              <a:rPr lang="cs-CZ" dirty="0" err="1"/>
              <a:t>Ps</a:t>
            </a:r>
            <a:r>
              <a:rPr lang="cs-CZ" dirty="0"/>
              <a:t> </a:t>
            </a:r>
            <a:r>
              <a:rPr lang="cs-CZ" dirty="0" err="1"/>
              <a:t>pad</a:t>
            </a:r>
            <a:r>
              <a:rPr lang="cs-CZ" dirty="0"/>
              <a:t>, Notepad</a:t>
            </a:r>
          </a:p>
          <a:p>
            <a:r>
              <a:rPr lang="cs-CZ" dirty="0"/>
              <a:t>Tabulky </a:t>
            </a:r>
            <a:r>
              <a:rPr lang="cs-CZ" dirty="0" err="1"/>
              <a:t>Ms</a:t>
            </a:r>
            <a:r>
              <a:rPr lang="cs-CZ" dirty="0"/>
              <a:t> Excel</a:t>
            </a:r>
          </a:p>
          <a:p>
            <a:r>
              <a:rPr lang="cs-CZ" dirty="0"/>
              <a:t>Grafika Adobe Photoshop, </a:t>
            </a:r>
            <a:r>
              <a:rPr lang="cs-CZ" dirty="0" err="1"/>
              <a:t>Ms</a:t>
            </a:r>
            <a:r>
              <a:rPr lang="cs-CZ" dirty="0"/>
              <a:t> </a:t>
            </a:r>
            <a:r>
              <a:rPr lang="cs-CZ" dirty="0" err="1"/>
              <a:t>Paint</a:t>
            </a:r>
            <a:endParaRPr lang="cs-CZ" dirty="0"/>
          </a:p>
          <a:p>
            <a:r>
              <a:rPr lang="cs-CZ" dirty="0"/>
              <a:t>Zvuk Adobe </a:t>
            </a:r>
            <a:r>
              <a:rPr lang="cs-CZ" dirty="0" err="1"/>
              <a:t>Audition</a:t>
            </a:r>
            <a:endParaRPr lang="cs-CZ" dirty="0"/>
          </a:p>
          <a:p>
            <a:r>
              <a:rPr lang="cs-CZ" dirty="0"/>
              <a:t>Video Adobe </a:t>
            </a:r>
            <a:r>
              <a:rPr lang="cs-CZ" dirty="0" err="1"/>
              <a:t>Premier</a:t>
            </a:r>
            <a:endParaRPr lang="cs-CZ" dirty="0"/>
          </a:p>
          <a:p>
            <a:r>
              <a:rPr lang="cs-CZ" dirty="0"/>
              <a:t>Prezentace </a:t>
            </a:r>
            <a:r>
              <a:rPr lang="cs-CZ" dirty="0" err="1"/>
              <a:t>Ms</a:t>
            </a:r>
            <a:r>
              <a:rPr lang="cs-CZ" dirty="0"/>
              <a:t> Powerpoint</a:t>
            </a:r>
          </a:p>
        </p:txBody>
      </p:sp>
    </p:spTree>
    <p:extLst>
      <p:ext uri="{BB962C8B-B14F-4D97-AF65-F5344CB8AC3E}">
        <p14:creationId xmlns:p14="http://schemas.microsoft.com/office/powerpoint/2010/main" val="262912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ulka 2">
            <a:extLst>
              <a:ext uri="{FF2B5EF4-FFF2-40B4-BE49-F238E27FC236}">
                <a16:creationId xmlns:a16="http://schemas.microsoft.com/office/drawing/2014/main" id="{23628D4F-6684-40C9-AC99-9D6BEBD0D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73049"/>
              </p:ext>
            </p:extLst>
          </p:nvPr>
        </p:nvGraphicFramePr>
        <p:xfrm>
          <a:off x="2011680" y="722376"/>
          <a:ext cx="8168640" cy="553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422080582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2729024576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3530636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Přípona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Funkce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6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1800" b="1" i="0" u="none" strike="noStrike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Spustitelný</a:t>
                      </a:r>
                      <a:endParaRPr lang="cs-CZ" sz="1800" b="1" i="0" u="none" strike="noStrike" kern="1200" dirty="0" err="1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EXE, COM, DEB, JAR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Slouží ke spuštění aplikace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02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Objektový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OBJ, 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Přeložený nelinkovaný </a:t>
                      </a:r>
                      <a:endParaRPr lang="cs-CZ" dirty="0"/>
                    </a:p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program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9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Zdrojový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C, ASM, JAVA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Zdrojový kód v programovacím </a:t>
                      </a:r>
                      <a:endParaRPr lang="cs-CZ" dirty="0"/>
                    </a:p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jazyce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45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Dávkový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BAT, 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Příkazy pro </a:t>
                      </a:r>
                      <a:r>
                        <a:rPr lang="cs-CZ" sz="1800" b="1" i="0" u="none" strike="noStrike" noProof="0" dirty="0" err="1">
                          <a:latin typeface="Calibri"/>
                        </a:rPr>
                        <a:t>interpretr</a:t>
                      </a:r>
                      <a:endParaRPr lang="cs-CZ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358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Text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TXT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Textová data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18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Knihovny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LIB, DLL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Knihovny OS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0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Textový procesor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RTF, DOCX, ODT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Různé formáty textových </a:t>
                      </a:r>
                      <a:endParaRPr lang="cs-CZ" dirty="0"/>
                    </a:p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procesorů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2689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Grafický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GIF, JPG, PNG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Uchovávání obrázků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0174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Zvukový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FLAC, MP3, WAV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Uchovávání zvukové stopy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76195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Video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MKV, AVI, FLV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Uchovávání videostopy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7829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Archivní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ZIP, RAR, TAR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cs-CZ" sz="1800" b="1" i="0" u="none" strike="noStrike" noProof="0" dirty="0">
                          <a:latin typeface="Calibri"/>
                        </a:rPr>
                        <a:t>Archivující soubory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565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65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B0D55-AB84-4E98-BF95-DB4E59F5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Konverze datových typů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9DF451-9DB2-419C-A87D-9499CF2C8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Přetypování je v informatice operace znamenající převedení jednoho datového typu na jiný.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8407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4F091A-470B-41FE-8ECB-B0D5B3CB5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815862-513F-49ED-99F6-BAED2A0AB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403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F0DDE0-D6D2-41B8-82D0-A3F71A5E8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jednotky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06359D-DA20-4D93-9498-A7E73A81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bit</a:t>
            </a:r>
          </a:p>
          <a:p>
            <a:r>
              <a:rPr lang="cs-CZ" dirty="0"/>
              <a:t>Základní jednotka informace</a:t>
            </a:r>
          </a:p>
          <a:p>
            <a:r>
              <a:rPr lang="cs-CZ" dirty="0"/>
              <a:t>Hodnoty 1 a 0</a:t>
            </a:r>
          </a:p>
          <a:p>
            <a:r>
              <a:rPr lang="cs-CZ" dirty="0"/>
              <a:t>Byte</a:t>
            </a:r>
          </a:p>
          <a:p>
            <a:r>
              <a:rPr lang="cs-CZ" dirty="0"/>
              <a:t>1 Byte je 8 bitů</a:t>
            </a:r>
          </a:p>
          <a:p>
            <a:r>
              <a:rPr lang="cs-CZ" dirty="0"/>
              <a:t>Rozsah je od 00000000 – 11111111, to je 256 kombinací</a:t>
            </a:r>
          </a:p>
        </p:txBody>
      </p:sp>
    </p:spTree>
    <p:extLst>
      <p:ext uri="{BB962C8B-B14F-4D97-AF65-F5344CB8AC3E}">
        <p14:creationId xmlns:p14="http://schemas.microsoft.com/office/powerpoint/2010/main" val="294383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A2829-ED91-413A-81CF-1B8A4F2B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Souborový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D47FD7-0DB3-4218-A210-9EFEF57A7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Způsob uchovávání a organizace souborů na paměťovém médiu</a:t>
            </a:r>
            <a:endParaRPr lang="cs-CZ" dirty="0"/>
          </a:p>
          <a:p>
            <a:r>
              <a:rPr lang="cs-CZ" dirty="0"/>
              <a:t>Linux – </a:t>
            </a:r>
            <a:r>
              <a:rPr lang="cs-CZ" dirty="0" err="1"/>
              <a:t>ext</a:t>
            </a:r>
            <a:r>
              <a:rPr lang="cs-CZ" dirty="0"/>
              <a:t>(2 - 4)</a:t>
            </a:r>
          </a:p>
          <a:p>
            <a:r>
              <a:rPr lang="cs-CZ" dirty="0"/>
              <a:t>Windows – NTFS, </a:t>
            </a:r>
            <a:r>
              <a:rPr lang="cs-CZ" dirty="0" err="1"/>
              <a:t>exFAT</a:t>
            </a:r>
            <a:endParaRPr lang="cs-CZ" dirty="0"/>
          </a:p>
          <a:p>
            <a:r>
              <a:rPr lang="cs-CZ" dirty="0"/>
              <a:t>macOS – HFS+</a:t>
            </a:r>
          </a:p>
          <a:p>
            <a:r>
              <a:rPr lang="cs-CZ" dirty="0"/>
              <a:t>Univerzální – FAT(32)</a:t>
            </a:r>
          </a:p>
          <a:p>
            <a:r>
              <a:rPr lang="cs-CZ" dirty="0" err="1"/>
              <a:t>Žurnálování</a:t>
            </a:r>
            <a:r>
              <a:rPr lang="cs-CZ" dirty="0"/>
              <a:t> podporuje v systémech Windows NT souborový systém NTFS (FAT </a:t>
            </a:r>
            <a:r>
              <a:rPr lang="cs-CZ" dirty="0" err="1"/>
              <a:t>žurnálování</a:t>
            </a:r>
            <a:r>
              <a:rPr lang="cs-CZ" dirty="0"/>
              <a:t> nepodporuje), v systému Mac OS X podporuje </a:t>
            </a:r>
            <a:r>
              <a:rPr lang="cs-CZ" dirty="0" err="1"/>
              <a:t>žurnálování</a:t>
            </a:r>
            <a:r>
              <a:rPr lang="cs-CZ" dirty="0"/>
              <a:t> souborový systém HFS+, v Linuxu pak ext3, ext4, </a:t>
            </a:r>
            <a:r>
              <a:rPr lang="cs-CZ" dirty="0" err="1"/>
              <a:t>ReiserFS</a:t>
            </a:r>
            <a:r>
              <a:rPr lang="cs-CZ" dirty="0"/>
              <a:t>, XFS (od firmy SGI), JFS (od firmy IBM), v systému </a:t>
            </a:r>
            <a:r>
              <a:rPr lang="cs-CZ" dirty="0" err="1"/>
              <a:t>Solaris</a:t>
            </a:r>
            <a:r>
              <a:rPr lang="cs-CZ"/>
              <a:t> je to ZFS atd.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666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FDBE95-1EFD-4147-B4FC-78D3360F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Komprese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590100-D5C8-4B09-894E-060255920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Jedná se o zpracování dat za účelem zmenšit jejich velikost, při zachování informací</a:t>
            </a:r>
          </a:p>
          <a:p>
            <a:r>
              <a:rPr lang="cs-CZ" dirty="0"/>
              <a:t>Ztrátová komprese  - některé informace jsou vypuštěny a nelze je zpět obnovit (MP3 - ořezání frekvencí)</a:t>
            </a:r>
          </a:p>
          <a:p>
            <a:r>
              <a:rPr lang="cs-CZ" dirty="0"/>
              <a:t>Bezztrátová komprese - není tak účinná jako ztrátová, ale lze z ní zrekonstruovat původní soubor (PNG)</a:t>
            </a:r>
          </a:p>
          <a:p>
            <a:r>
              <a:rPr lang="cs-CZ" b="0" i="0" dirty="0">
                <a:solidFill>
                  <a:srgbClr val="202122"/>
                </a:solidFill>
                <a:effectLst/>
              </a:rPr>
              <a:t>Obvykle není tak účinná jako ztrátová komprese dat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12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37B31D-614D-436A-B50E-99C22A5ED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ASCII tabulka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D5D516-693F-47FB-B651-D85C02C1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American</a:t>
            </a:r>
            <a:r>
              <a:rPr lang="cs-CZ" dirty="0"/>
              <a:t> Standard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Information</a:t>
            </a:r>
            <a:endParaRPr lang="cs-CZ" dirty="0"/>
          </a:p>
          <a:p>
            <a:r>
              <a:rPr lang="cs-CZ" dirty="0"/>
              <a:t>Jeden bajt umožňuje uložit jeden znak</a:t>
            </a:r>
          </a:p>
          <a:p>
            <a:r>
              <a:rPr lang="cs-CZ" dirty="0"/>
              <a:t>Základní znaková sada tedy může mít 256 znaků</a:t>
            </a:r>
          </a:p>
          <a:p>
            <a:r>
              <a:rPr lang="cs-CZ" dirty="0"/>
              <a:t>Původně sedmibitový (128 znaků), ale byl rozšířen na 8 bitů</a:t>
            </a:r>
          </a:p>
          <a:p>
            <a:r>
              <a:rPr lang="cs-CZ" dirty="0"/>
              <a:t>Písmena, čísla, netisknutelné znaky</a:t>
            </a:r>
          </a:p>
        </p:txBody>
      </p:sp>
    </p:spTree>
    <p:extLst>
      <p:ext uri="{BB962C8B-B14F-4D97-AF65-F5344CB8AC3E}">
        <p14:creationId xmlns:p14="http://schemas.microsoft.com/office/powerpoint/2010/main" val="341313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sah 8" descr="Obsah obrázku text&#10;&#10;Popis byl vytvořen automaticky">
            <a:hlinkClick r:id="rId2"/>
            <a:extLst>
              <a:ext uri="{FF2B5EF4-FFF2-40B4-BE49-F238E27FC236}">
                <a16:creationId xmlns:a16="http://schemas.microsoft.com/office/drawing/2014/main" id="{4CB7F8BA-E45F-4C3F-9107-E750A9275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93" y="0"/>
            <a:ext cx="10303213" cy="6852711"/>
          </a:xfrm>
        </p:spPr>
      </p:pic>
    </p:spTree>
    <p:extLst>
      <p:ext uri="{BB962C8B-B14F-4D97-AF65-F5344CB8AC3E}">
        <p14:creationId xmlns:p14="http://schemas.microsoft.com/office/powerpoint/2010/main" val="61313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81B4F7-ECAE-4749-8398-1D13F3D9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Kódování češtiny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4F2797-9F06-401F-A1F8-2B115152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Čeština používá znaky s diakritikou, proto je nemožné vytvořit sedmibitové kódovaní založené na ASCII</a:t>
            </a:r>
          </a:p>
          <a:p>
            <a:r>
              <a:rPr lang="cs-CZ" dirty="0"/>
              <a:t>Rozšiřuje základní abecedu o 30 nových písmen</a:t>
            </a:r>
          </a:p>
          <a:p>
            <a:r>
              <a:rPr lang="cs-CZ" dirty="0"/>
              <a:t>Společné se slovenštinou</a:t>
            </a:r>
          </a:p>
        </p:txBody>
      </p:sp>
    </p:spTree>
    <p:extLst>
      <p:ext uri="{BB962C8B-B14F-4D97-AF65-F5344CB8AC3E}">
        <p14:creationId xmlns:p14="http://schemas.microsoft.com/office/powerpoint/2010/main" val="399349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8C2772A-346D-42B1-86C9-9B36E89E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09" y="3429000"/>
            <a:ext cx="5157787" cy="823912"/>
          </a:xfrm>
        </p:spPr>
        <p:txBody>
          <a:bodyPr/>
          <a:lstStyle/>
          <a:p>
            <a:pPr algn="ctr"/>
            <a:r>
              <a:rPr lang="cs-CZ" dirty="0"/>
              <a:t>CP852 Latin 2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D279B97-5230-40B2-A1DF-85526F9B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1" y="4853782"/>
            <a:ext cx="5157787" cy="1747837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MS-DOS</a:t>
            </a:r>
          </a:p>
          <a:p>
            <a:r>
              <a:rPr lang="cs-CZ" dirty="0"/>
              <a:t>Východoevropské</a:t>
            </a:r>
          </a:p>
          <a:p>
            <a:r>
              <a:rPr lang="cs-CZ" dirty="0"/>
              <a:t>Latinka</a:t>
            </a:r>
          </a:p>
          <a:p>
            <a:r>
              <a:rPr lang="cs-CZ" dirty="0"/>
              <a:t>Některé znaky chybí</a:t>
            </a:r>
          </a:p>
          <a:p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57DA7A7-CF5C-4FDD-A628-E0DF3B519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56381"/>
            <a:ext cx="5183188" cy="823912"/>
          </a:xfrm>
        </p:spPr>
        <p:txBody>
          <a:bodyPr/>
          <a:lstStyle/>
          <a:p>
            <a:pPr algn="ctr"/>
            <a:r>
              <a:rPr lang="cs-CZ" dirty="0"/>
              <a:t>ISO8859-2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0AAE6D-3ACA-4822-9A5D-860BA325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1747837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Unixové systémy</a:t>
            </a:r>
          </a:p>
          <a:p>
            <a:r>
              <a:rPr lang="cs-CZ" dirty="0"/>
              <a:t>Střední a východní Evropa </a:t>
            </a:r>
          </a:p>
          <a:p>
            <a:r>
              <a:rPr lang="cs-CZ" dirty="0"/>
              <a:t>1987</a:t>
            </a:r>
          </a:p>
        </p:txBody>
      </p:sp>
      <p:sp>
        <p:nvSpPr>
          <p:cNvPr id="9" name="Zástupný text 2">
            <a:extLst>
              <a:ext uri="{FF2B5EF4-FFF2-40B4-BE49-F238E27FC236}">
                <a16:creationId xmlns:a16="http://schemas.microsoft.com/office/drawing/2014/main" id="{C577D15F-1A47-495E-86ED-B22D79375E42}"/>
              </a:ext>
            </a:extLst>
          </p:cNvPr>
          <p:cNvSpPr txBox="1">
            <a:spLocks/>
          </p:cNvSpPr>
          <p:nvPr/>
        </p:nvSpPr>
        <p:spPr>
          <a:xfrm>
            <a:off x="836609" y="467917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dirty="0"/>
              <a:t>Windows 1250</a:t>
            </a:r>
          </a:p>
        </p:txBody>
      </p:sp>
      <p:sp>
        <p:nvSpPr>
          <p:cNvPr id="10" name="Zástupný obsah 3">
            <a:extLst>
              <a:ext uri="{FF2B5EF4-FFF2-40B4-BE49-F238E27FC236}">
                <a16:creationId xmlns:a16="http://schemas.microsoft.com/office/drawing/2014/main" id="{9A7FD79F-8677-4EFF-8229-E383AC177C4B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1747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Windows (do verze 8)</a:t>
            </a:r>
          </a:p>
          <a:p>
            <a:r>
              <a:rPr lang="cs-CZ" dirty="0"/>
              <a:t>Střední Evropa</a:t>
            </a:r>
          </a:p>
          <a:p>
            <a:r>
              <a:rPr lang="cs-CZ" dirty="0"/>
              <a:t>-</a:t>
            </a:r>
          </a:p>
          <a:p>
            <a:endParaRPr lang="cs-CZ" dirty="0"/>
          </a:p>
        </p:txBody>
      </p:sp>
      <p:sp>
        <p:nvSpPr>
          <p:cNvPr id="11" name="Zástupný text 2">
            <a:extLst>
              <a:ext uri="{FF2B5EF4-FFF2-40B4-BE49-F238E27FC236}">
                <a16:creationId xmlns:a16="http://schemas.microsoft.com/office/drawing/2014/main" id="{BCA8CA9A-C36B-4532-81DF-D545449E8AF4}"/>
              </a:ext>
            </a:extLst>
          </p:cNvPr>
          <p:cNvSpPr txBox="1">
            <a:spLocks/>
          </p:cNvSpPr>
          <p:nvPr/>
        </p:nvSpPr>
        <p:spPr>
          <a:xfrm>
            <a:off x="6305551" y="3434822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dirty="0"/>
              <a:t>Kód Kamenických</a:t>
            </a:r>
          </a:p>
        </p:txBody>
      </p:sp>
      <p:sp>
        <p:nvSpPr>
          <p:cNvPr id="12" name="Zástupný obsah 3">
            <a:extLst>
              <a:ext uri="{FF2B5EF4-FFF2-40B4-BE49-F238E27FC236}">
                <a16:creationId xmlns:a16="http://schemas.microsoft.com/office/drawing/2014/main" id="{6B495EE1-EA4A-49CD-AF61-FECC60DE3B20}"/>
              </a:ext>
            </a:extLst>
          </p:cNvPr>
          <p:cNvSpPr txBox="1">
            <a:spLocks/>
          </p:cNvSpPr>
          <p:nvPr/>
        </p:nvSpPr>
        <p:spPr>
          <a:xfrm>
            <a:off x="6305551" y="4853782"/>
            <a:ext cx="5157787" cy="1747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MS-DOS</a:t>
            </a:r>
          </a:p>
          <a:p>
            <a:r>
              <a:rPr lang="cs-CZ" dirty="0"/>
              <a:t>Čeština a slovenština</a:t>
            </a:r>
          </a:p>
          <a:p>
            <a:r>
              <a:rPr lang="cs-CZ" dirty="0"/>
              <a:t>Název KEYBCS2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583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70DBF-F177-4670-9174-A6FCFD39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Unicode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FFF92C-D2A5-4806-B973-801FCF75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Obsahuje více než 140000 znaků</a:t>
            </a:r>
          </a:p>
          <a:p>
            <a:r>
              <a:rPr lang="cs-CZ" dirty="0"/>
              <a:t>Základem je ASCII</a:t>
            </a:r>
          </a:p>
          <a:p>
            <a:r>
              <a:rPr lang="cs-CZ" dirty="0"/>
              <a:t>Windows od verze 2000</a:t>
            </a:r>
          </a:p>
          <a:p>
            <a:r>
              <a:rPr lang="cs-CZ" dirty="0"/>
              <a:t>Microsoft Office od verze 97</a:t>
            </a:r>
          </a:p>
          <a:p>
            <a:r>
              <a:rPr lang="cs-CZ" dirty="0"/>
              <a:t>Znaková sada pro HTML od verze 4 a XML</a:t>
            </a:r>
          </a:p>
          <a:p>
            <a:r>
              <a:rPr lang="cs-CZ" dirty="0"/>
              <a:t>Poslední verze 13.0 z března 2020</a:t>
            </a:r>
          </a:p>
        </p:txBody>
      </p:sp>
    </p:spTree>
    <p:extLst>
      <p:ext uri="{BB962C8B-B14F-4D97-AF65-F5344CB8AC3E}">
        <p14:creationId xmlns:p14="http://schemas.microsoft.com/office/powerpoint/2010/main" val="403152939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CD4CAE10A6A034893D65A21A541EA1F" ma:contentTypeVersion="3" ma:contentTypeDescription="Vytvoří nový dokument" ma:contentTypeScope="" ma:versionID="9c6703288ff117adf13be92a547b71d1">
  <xsd:schema xmlns:xsd="http://www.w3.org/2001/XMLSchema" xmlns:xs="http://www.w3.org/2001/XMLSchema" xmlns:p="http://schemas.microsoft.com/office/2006/metadata/properties" xmlns:ns2="2b987d77-f99b-4dfb-b37f-5d6a96617daa" targetNamespace="http://schemas.microsoft.com/office/2006/metadata/properties" ma:root="true" ma:fieldsID="b8f1cd6be3a71d63b672de0a0e9b9ac5" ns2:_="">
    <xsd:import namespace="2b987d77-f99b-4dfb-b37f-5d6a96617daa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987d77-f99b-4dfb-b37f-5d6a96617da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b987d77-f99b-4dfb-b37f-5d6a96617daa" xsi:nil="true"/>
  </documentManagement>
</p:properties>
</file>

<file path=customXml/itemProps1.xml><?xml version="1.0" encoding="utf-8"?>
<ds:datastoreItem xmlns:ds="http://schemas.openxmlformats.org/officeDocument/2006/customXml" ds:itemID="{DE1D830E-EF0A-4110-B06B-0C142D63C2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4AE3B1-1613-4717-9F76-1BE3E33B8B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987d77-f99b-4dfb-b37f-5d6a96617d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1E5560-EC5C-4BEA-8658-7DDB277F9AF5}">
  <ds:schemaRefs>
    <ds:schemaRef ds:uri="http://schemas.microsoft.com/office/2006/documentManagement/types"/>
    <ds:schemaRef ds:uri="http://purl.org/dc/elements/1.1/"/>
    <ds:schemaRef ds:uri="fbc7afef-0ad5-4648-8316-6ba732b887ed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8066fd9e-db9f-42f0-a138-13e3e5627014"/>
    <ds:schemaRef ds:uri="http://schemas.microsoft.com/office/2006/metadata/properties"/>
    <ds:schemaRef ds:uri="http://www.w3.org/XML/1998/namespace"/>
    <ds:schemaRef ds:uri="http://purl.org/dc/terms/"/>
    <ds:schemaRef ds:uri="2b987d77-f99b-4dfb-b37f-5d6a96617da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481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Motiv Office</vt:lpstr>
      <vt:lpstr>Datové formáty</vt:lpstr>
      <vt:lpstr>Základní jednotky </vt:lpstr>
      <vt:lpstr>Souborový systém</vt:lpstr>
      <vt:lpstr>Komprese</vt:lpstr>
      <vt:lpstr>ASCII tabulka</vt:lpstr>
      <vt:lpstr>PowerPoint Presentation</vt:lpstr>
      <vt:lpstr>Kódování češtiny</vt:lpstr>
      <vt:lpstr>PowerPoint Presentation</vt:lpstr>
      <vt:lpstr>Unicode</vt:lpstr>
      <vt:lpstr>UTF-8</vt:lpstr>
      <vt:lpstr>Datové formáty souborů</vt:lpstr>
      <vt:lpstr>Editory</vt:lpstr>
      <vt:lpstr>PowerPoint Presentation</vt:lpstr>
      <vt:lpstr>Konverze datových typů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Datové formáty</dc:title>
  <dc:creator>JK Tech</dc:creator>
  <cp:lastModifiedBy>JK Tech</cp:lastModifiedBy>
  <cp:revision>126</cp:revision>
  <dcterms:created xsi:type="dcterms:W3CDTF">2021-01-10T08:13:22Z</dcterms:created>
  <dcterms:modified xsi:type="dcterms:W3CDTF">2021-01-12T08:23:44Z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0x0101001CD4CAE10A6A034893D65A21A541EA1F</vt:lpwstr>
  </property>
</Properties>
</file>