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4"/>
  </p:sldMasterIdLst>
  <p:sldIdLst>
    <p:sldId id="258" r:id="rId5"/>
    <p:sldId id="260" r:id="rId6"/>
    <p:sldId id="261" r:id="rId7"/>
    <p:sldId id="264" r:id="rId8"/>
    <p:sldId id="263" r:id="rId9"/>
    <p:sldId id="262" r:id="rId10"/>
    <p:sldId id="267" r:id="rId11"/>
    <p:sldId id="269" r:id="rId12"/>
    <p:sldId id="268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0555F-2922-4F34-9E63-6E4345AAEEBC}" v="1035" dt="2024-10-20T16:00:00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vák David" userId="S::l20210073@ssptaji.cz::0c2beb1b-a821-4523-980f-96552773b517" providerId="AD" clId="Web-{52AA5F64-A8FC-95C8-5759-448943128A6B}"/>
    <pc:docChg chg="addSld delSld modSld sldOrd addMainMaster delMainMaster">
      <pc:chgData name="Novák David" userId="S::l20210073@ssptaji.cz::0c2beb1b-a821-4523-980f-96552773b517" providerId="AD" clId="Web-{52AA5F64-A8FC-95C8-5759-448943128A6B}" dt="2024-10-20T16:06:19.883" v="971"/>
      <pc:docMkLst>
        <pc:docMk/>
      </pc:docMkLst>
      <pc:sldChg chg="addSp delSp modSp">
        <pc:chgData name="Novák David" userId="S::l20210073@ssptaji.cz::0c2beb1b-a821-4523-980f-96552773b517" providerId="AD" clId="Web-{52AA5F64-A8FC-95C8-5759-448943128A6B}" dt="2024-10-20T14:01:20.285" v="26"/>
        <pc:sldMkLst>
          <pc:docMk/>
          <pc:sldMk cId="3111108895" sldId="256"/>
        </pc:sldMkLst>
        <pc:spChg chg="mod">
          <ac:chgData name="Novák David" userId="S::l20210073@ssptaji.cz::0c2beb1b-a821-4523-980f-96552773b517" providerId="AD" clId="Web-{52AA5F64-A8FC-95C8-5759-448943128A6B}" dt="2024-10-20T14:00:03.330" v="5" actId="20577"/>
          <ac:spMkLst>
            <pc:docMk/>
            <pc:sldMk cId="3111108895" sldId="256"/>
            <ac:spMk id="2" creationId="{2E93B01B-899C-8387-BCD7-34F545588F06}"/>
          </ac:spMkLst>
        </pc:spChg>
        <pc:spChg chg="mod">
          <ac:chgData name="Novák David" userId="S::l20210073@ssptaji.cz::0c2beb1b-a821-4523-980f-96552773b517" providerId="AD" clId="Web-{52AA5F64-A8FC-95C8-5759-448943128A6B}" dt="2024-10-20T14:00:10.596" v="20" actId="20577"/>
          <ac:spMkLst>
            <pc:docMk/>
            <pc:sldMk cId="3111108895" sldId="256"/>
            <ac:spMk id="3" creationId="{5DC15706-A1C9-FFE2-E068-E7BE51C20F2D}"/>
          </ac:spMkLst>
        </pc:spChg>
        <pc:picChg chg="add del mod">
          <ac:chgData name="Novák David" userId="S::l20210073@ssptaji.cz::0c2beb1b-a821-4523-980f-96552773b517" providerId="AD" clId="Web-{52AA5F64-A8FC-95C8-5759-448943128A6B}" dt="2024-10-20T14:01:20.285" v="26"/>
          <ac:picMkLst>
            <pc:docMk/>
            <pc:sldMk cId="3111108895" sldId="256"/>
            <ac:picMk id="4" creationId="{54553D54-01FD-84AD-D424-8AA06B4E6135}"/>
          </ac:picMkLst>
        </pc:picChg>
      </pc:sldChg>
      <pc:sldChg chg="modSp new add del mod modClrScheme chgLayout">
        <pc:chgData name="Novák David" userId="S::l20210073@ssptaji.cz::0c2beb1b-a821-4523-980f-96552773b517" providerId="AD" clId="Web-{52AA5F64-A8FC-95C8-5759-448943128A6B}" dt="2024-10-20T14:07:52.706" v="66"/>
        <pc:sldMkLst>
          <pc:docMk/>
          <pc:sldMk cId="1462717707" sldId="257"/>
        </pc:sldMkLst>
        <pc:spChg chg="mod ord">
          <ac:chgData name="Novák David" userId="S::l20210073@ssptaji.cz::0c2beb1b-a821-4523-980f-96552773b517" providerId="AD" clId="Web-{52AA5F64-A8FC-95C8-5759-448943128A6B}" dt="2024-10-20T14:02:49.616" v="51"/>
          <ac:spMkLst>
            <pc:docMk/>
            <pc:sldMk cId="1462717707" sldId="257"/>
            <ac:spMk id="2" creationId="{273137F6-EA2D-B226-6FDF-5750497A4BC9}"/>
          </ac:spMkLst>
        </pc:spChg>
        <pc:spChg chg="mod ord">
          <ac:chgData name="Novák David" userId="S::l20210073@ssptaji.cz::0c2beb1b-a821-4523-980f-96552773b517" providerId="AD" clId="Web-{52AA5F64-A8FC-95C8-5759-448943128A6B}" dt="2024-10-20T14:02:49.616" v="51"/>
          <ac:spMkLst>
            <pc:docMk/>
            <pc:sldMk cId="1462717707" sldId="257"/>
            <ac:spMk id="3" creationId="{75F4547C-4EB2-A454-D480-1859461BC5C7}"/>
          </ac:spMkLst>
        </pc:spChg>
        <pc:spChg chg="mod ord">
          <ac:chgData name="Novák David" userId="S::l20210073@ssptaji.cz::0c2beb1b-a821-4523-980f-96552773b517" providerId="AD" clId="Web-{52AA5F64-A8FC-95C8-5759-448943128A6B}" dt="2024-10-20T14:02:49.616" v="51"/>
          <ac:spMkLst>
            <pc:docMk/>
            <pc:sldMk cId="1462717707" sldId="257"/>
            <ac:spMk id="4" creationId="{9C92F79B-A412-28F2-FD6A-A6809F889212}"/>
          </ac:spMkLst>
        </pc:spChg>
      </pc:sldChg>
      <pc:sldChg chg="addSp delSp modSp new mod ord modTransition setBg modClrScheme setClrOvrMap delDesignElem chgLayout">
        <pc:chgData name="Novák David" userId="S::l20210073@ssptaji.cz::0c2beb1b-a821-4523-980f-96552773b517" providerId="AD" clId="Web-{52AA5F64-A8FC-95C8-5759-448943128A6B}" dt="2024-10-20T16:06:19.883" v="971"/>
        <pc:sldMkLst>
          <pc:docMk/>
          <pc:sldMk cId="4287370421" sldId="258"/>
        </pc:sldMkLst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4287370421" sldId="258"/>
            <ac:spMk id="2" creationId="{DF2CA636-BACE-62E6-4F5A-F6A3D5767F0F}"/>
          </ac:spMkLst>
        </pc:spChg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4287370421" sldId="258"/>
            <ac:spMk id="3" creationId="{6426D14F-D39D-8909-D287-327947BFF4D8}"/>
          </ac:spMkLst>
        </pc:spChg>
        <pc:spChg chg="add del">
          <ac:chgData name="Novák David" userId="S::l20210073@ssptaji.cz::0c2beb1b-a821-4523-980f-96552773b517" providerId="AD" clId="Web-{52AA5F64-A8FC-95C8-5759-448943128A6B}" dt="2024-10-20T14:03:33.898" v="53"/>
          <ac:spMkLst>
            <pc:docMk/>
            <pc:sldMk cId="4287370421" sldId="258"/>
            <ac:spMk id="8" creationId="{E67A1FC6-22FB-4EA7-B90A-C9F18FBEF30F}"/>
          </ac:spMkLst>
        </pc:spChg>
        <pc:spChg chg="add del">
          <ac:chgData name="Novák David" userId="S::l20210073@ssptaji.cz::0c2beb1b-a821-4523-980f-96552773b517" providerId="AD" clId="Web-{52AA5F64-A8FC-95C8-5759-448943128A6B}" dt="2024-10-20T14:03:33.898" v="53"/>
          <ac:spMkLst>
            <pc:docMk/>
            <pc:sldMk cId="4287370421" sldId="258"/>
            <ac:spMk id="10" creationId="{6246FDC4-DD97-431A-914A-9EB57A4A3C7C}"/>
          </ac:spMkLst>
        </pc:spChg>
        <pc:spChg chg="add del">
          <ac:chgData name="Novák David" userId="S::l20210073@ssptaji.cz::0c2beb1b-a821-4523-980f-96552773b517" providerId="AD" clId="Web-{52AA5F64-A8FC-95C8-5759-448943128A6B}" dt="2024-10-20T14:03:33.898" v="53"/>
          <ac:spMkLst>
            <pc:docMk/>
            <pc:sldMk cId="4287370421" sldId="258"/>
            <ac:spMk id="12" creationId="{CD4E68A2-74B0-42F5-BB75-2E1A7C2018C7}"/>
          </ac:spMkLst>
        </pc:spChg>
        <pc:spChg chg="add del">
          <ac:chgData name="Novák David" userId="S::l20210073@ssptaji.cz::0c2beb1b-a821-4523-980f-96552773b517" providerId="AD" clId="Web-{52AA5F64-A8FC-95C8-5759-448943128A6B}" dt="2024-10-20T14:03:38.554" v="55"/>
          <ac:spMkLst>
            <pc:docMk/>
            <pc:sldMk cId="4287370421" sldId="258"/>
            <ac:spMk id="19" creationId="{9CD9ACDE-8038-488C-AB0C-5FD1A373C8CD}"/>
          </ac:spMkLst>
        </pc:spChg>
        <pc:spChg chg="add del">
          <ac:chgData name="Novák David" userId="S::l20210073@ssptaji.cz::0c2beb1b-a821-4523-980f-96552773b517" providerId="AD" clId="Web-{52AA5F64-A8FC-95C8-5759-448943128A6B}" dt="2024-10-20T14:03:38.554" v="55"/>
          <ac:spMkLst>
            <pc:docMk/>
            <pc:sldMk cId="4287370421" sldId="258"/>
            <ac:spMk id="20" creationId="{DA6C2449-5F66-4753-AAA3-4AD81E57A0E5}"/>
          </ac:spMkLst>
        </pc:spChg>
        <pc:spChg chg="add del">
          <ac:chgData name="Novák David" userId="S::l20210073@ssptaji.cz::0c2beb1b-a821-4523-980f-96552773b517" providerId="AD" clId="Web-{52AA5F64-A8FC-95C8-5759-448943128A6B}" dt="2024-10-20T14:04:43.618" v="65"/>
          <ac:spMkLst>
            <pc:docMk/>
            <pc:sldMk cId="4287370421" sldId="258"/>
            <ac:spMk id="23" creationId="{E5A92FE9-DB05-4D0D-AF5A-BE8664B9FFB4}"/>
          </ac:spMkLst>
        </pc:spChg>
        <pc:grpChg chg="add del">
          <ac:chgData name="Novák David" userId="S::l20210073@ssptaji.cz::0c2beb1b-a821-4523-980f-96552773b517" providerId="AD" clId="Web-{52AA5F64-A8FC-95C8-5759-448943128A6B}" dt="2024-10-20T14:03:38.554" v="55"/>
          <ac:grpSpMkLst>
            <pc:docMk/>
            <pc:sldMk cId="4287370421" sldId="258"/>
            <ac:grpSpMk id="21" creationId="{329F7DAB-18F4-436A-A0D8-61013DEB6F50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04:43.618" v="65"/>
          <ac:grpSpMkLst>
            <pc:docMk/>
            <pc:sldMk cId="4287370421" sldId="258"/>
            <ac:grpSpMk id="24" creationId="{53D9B26A-5143-49A7-BA98-D871D5BD719A}"/>
          </ac:grpSpMkLst>
        </pc:grpChg>
      </pc:sldChg>
      <pc:sldChg chg="modSp new del mod modClrScheme chgLayout">
        <pc:chgData name="Novák David" userId="S::l20210073@ssptaji.cz::0c2beb1b-a821-4523-980f-96552773b517" providerId="AD" clId="Web-{52AA5F64-A8FC-95C8-5759-448943128A6B}" dt="2024-10-20T14:04:41.384" v="63"/>
        <pc:sldMkLst>
          <pc:docMk/>
          <pc:sldMk cId="1079290032" sldId="259"/>
        </pc:sldMkLst>
        <pc:spChg chg="mod ord">
          <ac:chgData name="Novák David" userId="S::l20210073@ssptaji.cz::0c2beb1b-a821-4523-980f-96552773b517" providerId="AD" clId="Web-{52AA5F64-A8FC-95C8-5759-448943128A6B}" dt="2024-10-20T14:04:40.384" v="62"/>
          <ac:spMkLst>
            <pc:docMk/>
            <pc:sldMk cId="1079290032" sldId="259"/>
            <ac:spMk id="2" creationId="{2920455F-802B-81AB-E3E6-97974B9910F4}"/>
          </ac:spMkLst>
        </pc:spChg>
        <pc:spChg chg="mod ord">
          <ac:chgData name="Novák David" userId="S::l20210073@ssptaji.cz::0c2beb1b-a821-4523-980f-96552773b517" providerId="AD" clId="Web-{52AA5F64-A8FC-95C8-5759-448943128A6B}" dt="2024-10-20T14:04:40.384" v="62"/>
          <ac:spMkLst>
            <pc:docMk/>
            <pc:sldMk cId="1079290032" sldId="259"/>
            <ac:spMk id="3" creationId="{0BA023E4-5714-9B4C-420A-AE9B3413C23B}"/>
          </ac:spMkLst>
        </pc:spChg>
        <pc:spChg chg="mod ord">
          <ac:chgData name="Novák David" userId="S::l20210073@ssptaji.cz::0c2beb1b-a821-4523-980f-96552773b517" providerId="AD" clId="Web-{52AA5F64-A8FC-95C8-5759-448943128A6B}" dt="2024-10-20T14:04:40.384" v="62"/>
          <ac:spMkLst>
            <pc:docMk/>
            <pc:sldMk cId="1079290032" sldId="259"/>
            <ac:spMk id="4" creationId="{3076EC71-F4BF-CF65-3C36-8E0D1517ACFB}"/>
          </ac:spMkLst>
        </pc:spChg>
      </pc:sldChg>
      <pc:sldChg chg="addSp delSp modSp new">
        <pc:chgData name="Novák David" userId="S::l20210073@ssptaji.cz::0c2beb1b-a821-4523-980f-96552773b517" providerId="AD" clId="Web-{52AA5F64-A8FC-95C8-5759-448943128A6B}" dt="2024-10-20T14:16:04.486" v="258"/>
        <pc:sldMkLst>
          <pc:docMk/>
          <pc:sldMk cId="3780588742" sldId="259"/>
        </pc:sldMkLst>
        <pc:spChg chg="mod">
          <ac:chgData name="Novák David" userId="S::l20210073@ssptaji.cz::0c2beb1b-a821-4523-980f-96552773b517" providerId="AD" clId="Web-{52AA5F64-A8FC-95C8-5759-448943128A6B}" dt="2024-10-20T14:08:52.819" v="71" actId="20577"/>
          <ac:spMkLst>
            <pc:docMk/>
            <pc:sldMk cId="3780588742" sldId="259"/>
            <ac:spMk id="2" creationId="{50C176F2-4F4C-BE4C-E86C-E96F638C7F4C}"/>
          </ac:spMkLst>
        </pc:spChg>
        <pc:spChg chg="del">
          <ac:chgData name="Novák David" userId="S::l20210073@ssptaji.cz::0c2beb1b-a821-4523-980f-96552773b517" providerId="AD" clId="Web-{52AA5F64-A8FC-95C8-5759-448943128A6B}" dt="2024-10-20T14:08:53.023" v="72"/>
          <ac:spMkLst>
            <pc:docMk/>
            <pc:sldMk cId="3780588742" sldId="259"/>
            <ac:spMk id="3" creationId="{59EEA773-CE40-FF0E-5443-CC095CBEA4BA}"/>
          </ac:spMkLst>
        </pc:spChg>
        <pc:spChg chg="mod">
          <ac:chgData name="Novák David" userId="S::l20210073@ssptaji.cz::0c2beb1b-a821-4523-980f-96552773b517" providerId="AD" clId="Web-{52AA5F64-A8FC-95C8-5759-448943128A6B}" dt="2024-10-20T14:13:05.607" v="150" actId="1076"/>
          <ac:spMkLst>
            <pc:docMk/>
            <pc:sldMk cId="3780588742" sldId="259"/>
            <ac:spMk id="4" creationId="{A62EF3C4-91B9-73AB-ABFF-F0AAF0EFEC8A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15:15.985" v="245" actId="20577"/>
          <ac:spMkLst>
            <pc:docMk/>
            <pc:sldMk cId="3780588742" sldId="259"/>
            <ac:spMk id="145" creationId="{DDE7FC2E-D533-1F9B-1E75-D50DE0CF2304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10:23.087" v="98"/>
          <ac:spMkLst>
            <pc:docMk/>
            <pc:sldMk cId="3780588742" sldId="259"/>
            <ac:spMk id="157" creationId="{92270A1A-C5C2-EB80-88C7-04242C03AA41}"/>
          </ac:spMkLst>
        </pc:spChg>
        <pc:graphicFrameChg chg="add del mod ord modGraphic">
          <ac:chgData name="Novák David" userId="S::l20210073@ssptaji.cz::0c2beb1b-a821-4523-980f-96552773b517" providerId="AD" clId="Web-{52AA5F64-A8FC-95C8-5759-448943128A6B}" dt="2024-10-20T14:16:04.486" v="258"/>
          <ac:graphicFrameMkLst>
            <pc:docMk/>
            <pc:sldMk cId="3780588742" sldId="259"/>
            <ac:graphicFrameMk id="5" creationId="{98C96387-92B0-9EF9-98A5-AC033892B046}"/>
          </ac:graphicFrameMkLst>
        </pc:graphicFrameChg>
        <pc:graphicFrameChg chg="add del mod ord modGraphic">
          <ac:chgData name="Novák David" userId="S::l20210073@ssptaji.cz::0c2beb1b-a821-4523-980f-96552773b517" providerId="AD" clId="Web-{52AA5F64-A8FC-95C8-5759-448943128A6B}" dt="2024-10-20T14:09:35.555" v="90"/>
          <ac:graphicFrameMkLst>
            <pc:docMk/>
            <pc:sldMk cId="3780588742" sldId="259"/>
            <ac:graphicFrameMk id="147" creationId="{79B16381-AE11-BA46-D099-CBEBD945BB0F}"/>
          </ac:graphicFrameMkLst>
        </pc:graphicFrameChg>
      </pc:sldChg>
      <pc:sldChg chg="modSp new mod modClrScheme chgLayout">
        <pc:chgData name="Novák David" userId="S::l20210073@ssptaji.cz::0c2beb1b-a821-4523-980f-96552773b517" providerId="AD" clId="Web-{52AA5F64-A8FC-95C8-5759-448943128A6B}" dt="2024-10-20T15:00:23.270" v="682"/>
        <pc:sldMkLst>
          <pc:docMk/>
          <pc:sldMk cId="1068341556" sldId="260"/>
        </pc:sldMkLst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1068341556" sldId="260"/>
            <ac:spMk id="2" creationId="{6E38625C-CE89-47D9-512F-CE422BD85F00}"/>
          </ac:spMkLst>
        </pc:spChg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1068341556" sldId="260"/>
            <ac:spMk id="3" creationId="{83627B42-55DD-9C00-1192-DAC538F1D77D}"/>
          </ac:spMkLst>
        </pc:spChg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1068341556" sldId="260"/>
            <ac:spMk id="4" creationId="{04AEB4F9-A5DF-CD60-AB59-8958F1AB9F00}"/>
          </ac:spMkLst>
        </pc:spChg>
      </pc:sldChg>
      <pc:sldChg chg="addSp delSp modSp new mod setBg modClrScheme delDesignElem chgLayout">
        <pc:chgData name="Novák David" userId="S::l20210073@ssptaji.cz::0c2beb1b-a821-4523-980f-96552773b517" providerId="AD" clId="Web-{52AA5F64-A8FC-95C8-5759-448943128A6B}" dt="2024-10-20T15:54:44.991" v="960" actId="20577"/>
        <pc:sldMkLst>
          <pc:docMk/>
          <pc:sldMk cId="3775025252" sldId="261"/>
        </pc:sldMkLst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3775025252" sldId="261"/>
            <ac:spMk id="2" creationId="{D4CEF0B7-D8E7-A22E-B15A-3B87C63D7C17}"/>
          </ac:spMkLst>
        </pc:spChg>
        <pc:spChg chg="del">
          <ac:chgData name="Novák David" userId="S::l20210073@ssptaji.cz::0c2beb1b-a821-4523-980f-96552773b517" providerId="AD" clId="Web-{52AA5F64-A8FC-95C8-5759-448943128A6B}" dt="2024-10-20T14:22:00.214" v="276"/>
          <ac:spMkLst>
            <pc:docMk/>
            <pc:sldMk cId="3775025252" sldId="261"/>
            <ac:spMk id="3" creationId="{D2FA8508-D0B1-4228-2B1C-00CADE8CCEF8}"/>
          </ac:spMkLst>
        </pc:spChg>
        <pc:spChg chg="mod ord">
          <ac:chgData name="Novák David" userId="S::l20210073@ssptaji.cz::0c2beb1b-a821-4523-980f-96552773b517" providerId="AD" clId="Web-{52AA5F64-A8FC-95C8-5759-448943128A6B}" dt="2024-10-20T15:54:44.991" v="960" actId="20577"/>
          <ac:spMkLst>
            <pc:docMk/>
            <pc:sldMk cId="3775025252" sldId="261"/>
            <ac:spMk id="4" creationId="{30F83BCC-D018-430C-9940-8E86D6F2B8EB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3775025252" sldId="261"/>
            <ac:spMk id="18" creationId="{441FAA6D-0046-4A2F-8E6E-21A4842EC658}"/>
          </ac:spMkLst>
        </pc:s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3775025252" sldId="261"/>
            <ac:grpSpMk id="10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3775025252" sldId="261"/>
            <ac:grpSpMk id="20" creationId="{62E3E11F-3694-4A25-A6CA-2EC311F18B2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3775025252" sldId="261"/>
            <ac:grpSpMk id="24" creationId="{CECD1690-220A-4E9A-8B42-6231686EAFC9}"/>
          </ac:grpSpMkLst>
        </pc:grpChg>
        <pc:picChg chg="add mod ord">
          <ac:chgData name="Novák David" userId="S::l20210073@ssptaji.cz::0c2beb1b-a821-4523-980f-96552773b517" providerId="AD" clId="Web-{52AA5F64-A8FC-95C8-5759-448943128A6B}" dt="2024-10-20T15:00:23.270" v="682"/>
          <ac:picMkLst>
            <pc:docMk/>
            <pc:sldMk cId="3775025252" sldId="261"/>
            <ac:picMk id="5" creationId="{F72C96BA-C040-9352-3858-CB00AE40DD53}"/>
          </ac:picMkLst>
        </pc:picChg>
      </pc:sldChg>
      <pc:sldChg chg="addSp delSp modSp new mod setBg modClrScheme setClrOvrMap delDesignElem chgLayout">
        <pc:chgData name="Novák David" userId="S::l20210073@ssptaji.cz::0c2beb1b-a821-4523-980f-96552773b517" providerId="AD" clId="Web-{52AA5F64-A8FC-95C8-5759-448943128A6B}" dt="2024-10-20T15:28:08.327" v="947" actId="20577"/>
        <pc:sldMkLst>
          <pc:docMk/>
          <pc:sldMk cId="4260100149" sldId="262"/>
        </pc:sldMkLst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4260100149" sldId="262"/>
            <ac:spMk id="2" creationId="{C30F3FE1-6D31-51A2-4814-68B49167D6E1}"/>
          </ac:spMkLst>
        </pc:spChg>
        <pc:spChg chg="del">
          <ac:chgData name="Novák David" userId="S::l20210073@ssptaji.cz::0c2beb1b-a821-4523-980f-96552773b517" providerId="AD" clId="Web-{52AA5F64-A8FC-95C8-5759-448943128A6B}" dt="2024-10-20T14:26:49.830" v="337"/>
          <ac:spMkLst>
            <pc:docMk/>
            <pc:sldMk cId="4260100149" sldId="262"/>
            <ac:spMk id="3" creationId="{7D6CADDA-A634-20A7-16CE-B0E30B598C26}"/>
          </ac:spMkLst>
        </pc:spChg>
        <pc:spChg chg="mod ord">
          <ac:chgData name="Novák David" userId="S::l20210073@ssptaji.cz::0c2beb1b-a821-4523-980f-96552773b517" providerId="AD" clId="Web-{52AA5F64-A8FC-95C8-5759-448943128A6B}" dt="2024-10-20T15:28:08.327" v="947" actId="20577"/>
          <ac:spMkLst>
            <pc:docMk/>
            <pc:sldMk cId="4260100149" sldId="262"/>
            <ac:spMk id="4" creationId="{3377D4BF-21BA-1DFE-41D6-DB197F2C4C12}"/>
          </ac:spMkLst>
        </pc:spChg>
        <pc:spChg chg="add del">
          <ac:chgData name="Novák David" userId="S::l20210073@ssptaji.cz::0c2beb1b-a821-4523-980f-96552773b517" providerId="AD" clId="Web-{52AA5F64-A8FC-95C8-5759-448943128A6B}" dt="2024-10-20T14:26:55.362" v="339"/>
          <ac:spMkLst>
            <pc:docMk/>
            <pc:sldMk cId="4260100149" sldId="262"/>
            <ac:spMk id="18" creationId="{F64080D6-34DE-4277-97CC-2FB3812846DA}"/>
          </ac:spMkLst>
        </pc:spChg>
        <pc:spChg chg="add del">
          <ac:chgData name="Novák David" userId="S::l20210073@ssptaji.cz::0c2beb1b-a821-4523-980f-96552773b517" providerId="AD" clId="Web-{52AA5F64-A8FC-95C8-5759-448943128A6B}" dt="2024-10-20T14:27:00.127" v="343"/>
          <ac:spMkLst>
            <pc:docMk/>
            <pc:sldMk cId="4260100149" sldId="262"/>
            <ac:spMk id="26" creationId="{2D6217BA-2280-4A9E-9B69-707DF5052509}"/>
          </ac:spMkLst>
        </pc:spChg>
        <pc:spChg chg="add del">
          <ac:chgData name="Novák David" userId="S::l20210073@ssptaji.cz::0c2beb1b-a821-4523-980f-96552773b517" providerId="AD" clId="Web-{52AA5F64-A8FC-95C8-5759-448943128A6B}" dt="2024-10-20T14:27:03.112" v="345"/>
          <ac:spMkLst>
            <pc:docMk/>
            <pc:sldMk cId="4260100149" sldId="262"/>
            <ac:spMk id="32" creationId="{441FAA6D-0046-4A2F-8E6E-21A4842EC658}"/>
          </ac:spMkLst>
        </pc:spChg>
        <pc:spChg chg="add del">
          <ac:chgData name="Novák David" userId="S::l20210073@ssptaji.cz::0c2beb1b-a821-4523-980f-96552773b517" providerId="AD" clId="Web-{52AA5F64-A8FC-95C8-5759-448943128A6B}" dt="2024-10-20T14:27:06.018" v="347"/>
          <ac:spMkLst>
            <pc:docMk/>
            <pc:sldMk cId="4260100149" sldId="262"/>
            <ac:spMk id="39" creationId="{AF7A8C3B-2955-4667-9AC7-E4FD1018F5F9}"/>
          </ac:spMkLst>
        </pc:spChg>
        <pc:grpChg chg="add del">
          <ac:chgData name="Novák David" userId="S::l20210073@ssptaji.cz::0c2beb1b-a821-4523-980f-96552773b517" providerId="AD" clId="Web-{52AA5F64-A8FC-95C8-5759-448943128A6B}" dt="2024-10-20T14:26:55.362" v="339"/>
          <ac:grpSpMkLst>
            <pc:docMk/>
            <pc:sldMk cId="4260100149" sldId="262"/>
            <ac:grpSpMk id="10" creationId="{0A47CF6F-27C2-43F3-AF69-E3D57636374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26:57.080" v="341"/>
          <ac:grpSpMkLst>
            <pc:docMk/>
            <pc:sldMk cId="4260100149" sldId="262"/>
            <ac:grpSpMk id="20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27:03.112" v="345"/>
          <ac:grpSpMkLst>
            <pc:docMk/>
            <pc:sldMk cId="4260100149" sldId="262"/>
            <ac:grpSpMk id="24" creationId="{CECD1690-220A-4E9A-8B42-6231686EAFC9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27:00.127" v="343"/>
          <ac:grpSpMkLst>
            <pc:docMk/>
            <pc:sldMk cId="4260100149" sldId="262"/>
            <ac:grpSpMk id="25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27:00.127" v="343"/>
          <ac:grpSpMkLst>
            <pc:docMk/>
            <pc:sldMk cId="4260100149" sldId="262"/>
            <ac:grpSpMk id="27" creationId="{3CF6CC4E-F8AE-46B8-AF42-C264DA9FF8A3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27:03.112" v="345"/>
          <ac:grpSpMkLst>
            <pc:docMk/>
            <pc:sldMk cId="4260100149" sldId="262"/>
            <ac:grpSpMk id="31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27:03.112" v="345"/>
          <ac:grpSpMkLst>
            <pc:docMk/>
            <pc:sldMk cId="4260100149" sldId="262"/>
            <ac:grpSpMk id="33" creationId="{62E3E11F-3694-4A25-A6CA-2EC311F18B2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27:06.018" v="347"/>
          <ac:grpSpMkLst>
            <pc:docMk/>
            <pc:sldMk cId="4260100149" sldId="262"/>
            <ac:grpSpMk id="38" creationId="{729D1C44-1DC2-46A3-AF4D-6CF3F03E7AEF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4260100149" sldId="262"/>
            <ac:grpSpMk id="41" creationId="{EE5BD9ED-07E9-4FD9-8AE7-1A6AB10A501D}"/>
          </ac:grpSpMkLst>
        </pc:grpChg>
        <pc:picChg chg="add mod ord">
          <ac:chgData name="Novák David" userId="S::l20210073@ssptaji.cz::0c2beb1b-a821-4523-980f-96552773b517" providerId="AD" clId="Web-{52AA5F64-A8FC-95C8-5759-448943128A6B}" dt="2024-10-20T15:00:23.270" v="682"/>
          <ac:picMkLst>
            <pc:docMk/>
            <pc:sldMk cId="4260100149" sldId="262"/>
            <ac:picMk id="5" creationId="{CF6EE973-0E84-12C0-E758-A1C5BC4EF995}"/>
          </ac:picMkLst>
        </pc:picChg>
      </pc:sldChg>
      <pc:sldChg chg="new del">
        <pc:chgData name="Novák David" userId="S::l20210073@ssptaji.cz::0c2beb1b-a821-4523-980f-96552773b517" providerId="AD" clId="Web-{52AA5F64-A8FC-95C8-5759-448943128A6B}" dt="2024-10-20T14:30:03.491" v="390"/>
        <pc:sldMkLst>
          <pc:docMk/>
          <pc:sldMk cId="3133496083" sldId="263"/>
        </pc:sldMkLst>
      </pc:sldChg>
      <pc:sldChg chg="addSp delSp modSp new mod ord setBg modClrScheme delDesignElem chgLayout">
        <pc:chgData name="Novák David" userId="S::l20210073@ssptaji.cz::0c2beb1b-a821-4523-980f-96552773b517" providerId="AD" clId="Web-{52AA5F64-A8FC-95C8-5759-448943128A6B}" dt="2024-10-20T15:15:52.684" v="808" actId="20577"/>
        <pc:sldMkLst>
          <pc:docMk/>
          <pc:sldMk cId="3239818950" sldId="263"/>
        </pc:sldMkLst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3239818950" sldId="263"/>
            <ac:spMk id="2" creationId="{0AD41AF9-2AC3-C4A3-5328-E7612A71717C}"/>
          </ac:spMkLst>
        </pc:spChg>
        <pc:spChg chg="del">
          <ac:chgData name="Novák David" userId="S::l20210073@ssptaji.cz::0c2beb1b-a821-4523-980f-96552773b517" providerId="AD" clId="Web-{52AA5F64-A8FC-95C8-5759-448943128A6B}" dt="2024-10-20T14:31:00.961" v="393"/>
          <ac:spMkLst>
            <pc:docMk/>
            <pc:sldMk cId="3239818950" sldId="263"/>
            <ac:spMk id="3" creationId="{510B5D1A-03AD-06DD-F927-5393EC340938}"/>
          </ac:spMkLst>
        </pc:spChg>
        <pc:spChg chg="mod ord">
          <ac:chgData name="Novák David" userId="S::l20210073@ssptaji.cz::0c2beb1b-a821-4523-980f-96552773b517" providerId="AD" clId="Web-{52AA5F64-A8FC-95C8-5759-448943128A6B}" dt="2024-10-20T15:15:52.684" v="808" actId="20577"/>
          <ac:spMkLst>
            <pc:docMk/>
            <pc:sldMk cId="3239818950" sldId="263"/>
            <ac:spMk id="4" creationId="{956EE185-7E4B-C6EE-0D20-C5B26EC6F2FE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31:32.056" v="398"/>
          <ac:spMkLst>
            <pc:docMk/>
            <pc:sldMk cId="3239818950" sldId="263"/>
            <ac:spMk id="7" creationId="{6120B7F3-ACD5-D709-3010-C1E01A0A63AC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32:00.588" v="415"/>
          <ac:spMkLst>
            <pc:docMk/>
            <pc:sldMk cId="3239818950" sldId="263"/>
            <ac:spMk id="17" creationId="{E15AD8C4-5B66-79F1-0613-D8E651D67D48}"/>
          </ac:spMkLst>
        </pc:spChg>
        <pc:spChg chg="add del">
          <ac:chgData name="Novák David" userId="S::l20210073@ssptaji.cz::0c2beb1b-a821-4523-980f-96552773b517" providerId="AD" clId="Web-{52AA5F64-A8FC-95C8-5759-448943128A6B}" dt="2024-10-20T14:31:08.993" v="395"/>
          <ac:spMkLst>
            <pc:docMk/>
            <pc:sldMk cId="3239818950" sldId="263"/>
            <ac:spMk id="26" creationId="{D2B7F823-B53C-4005-8901-18403A29B221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44:34.247" v="556"/>
          <ac:spMkLst>
            <pc:docMk/>
            <pc:sldMk cId="3239818950" sldId="263"/>
            <ac:spMk id="29" creationId="{D0E90D75-4130-4602-D8E0-3C809D586EA7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44:47.279" v="562"/>
          <ac:spMkLst>
            <pc:docMk/>
            <pc:sldMk cId="3239818950" sldId="263"/>
            <ac:spMk id="40" creationId="{BD3054EB-BB12-97BD-5D2C-B8DC5AB62248}"/>
          </ac:spMkLst>
        </pc:spChg>
        <pc:spChg chg="add del">
          <ac:chgData name="Novák David" userId="S::l20210073@ssptaji.cz::0c2beb1b-a821-4523-980f-96552773b517" providerId="AD" clId="Web-{52AA5F64-A8FC-95C8-5759-448943128A6B}" dt="2024-10-20T14:31:37.119" v="400"/>
          <ac:spMkLst>
            <pc:docMk/>
            <pc:sldMk cId="3239818950" sldId="263"/>
            <ac:spMk id="41" creationId="{6AD30037-67ED-4367-9BE0-45787510BF13}"/>
          </ac:spMkLst>
        </pc:spChg>
        <pc:spChg chg="add del">
          <ac:chgData name="Novák David" userId="S::l20210073@ssptaji.cz::0c2beb1b-a821-4523-980f-96552773b517" providerId="AD" clId="Web-{52AA5F64-A8FC-95C8-5759-448943128A6B}" dt="2024-10-20T14:31:39.869" v="404"/>
          <ac:spMkLst>
            <pc:docMk/>
            <pc:sldMk cId="3239818950" sldId="263"/>
            <ac:spMk id="55" creationId="{4FEB7930-F0D6-4044-8BA9-D730103DBF13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45:05.060" v="564"/>
          <ac:spMkLst>
            <pc:docMk/>
            <pc:sldMk cId="3239818950" sldId="263"/>
            <ac:spMk id="60" creationId="{99E0EA7D-4268-33B1-24A2-6D935E80F607}"/>
          </ac:spMkLst>
        </pc:spChg>
        <pc:spChg chg="add del">
          <ac:chgData name="Novák David" userId="S::l20210073@ssptaji.cz::0c2beb1b-a821-4523-980f-96552773b517" providerId="AD" clId="Web-{52AA5F64-A8FC-95C8-5759-448943128A6B}" dt="2024-10-20T14:31:43.853" v="408"/>
          <ac:spMkLst>
            <pc:docMk/>
            <pc:sldMk cId="3239818950" sldId="263"/>
            <ac:spMk id="62" creationId="{441FAA6D-0046-4A2F-8E6E-21A4842EC658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48:39.284" v="578"/>
          <ac:spMkLst>
            <pc:docMk/>
            <pc:sldMk cId="3239818950" sldId="263"/>
            <ac:spMk id="70" creationId="{53823BDB-A512-5042-24C4-6267FA5FF5BC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49:13.629" v="582"/>
          <ac:spMkLst>
            <pc:docMk/>
            <pc:sldMk cId="3239818950" sldId="263"/>
            <ac:spMk id="74" creationId="{147CD245-BE97-036A-C133-43CBC3F224BE}"/>
          </ac:spMkLst>
        </pc:spChg>
        <pc:spChg chg="add del">
          <ac:chgData name="Novák David" userId="S::l20210073@ssptaji.cz::0c2beb1b-a821-4523-980f-96552773b517" providerId="AD" clId="Web-{52AA5F64-A8FC-95C8-5759-448943128A6B}" dt="2024-10-20T14:45:07.810" v="565"/>
          <ac:spMkLst>
            <pc:docMk/>
            <pc:sldMk cId="3239818950" sldId="263"/>
            <ac:spMk id="84" creationId="{6AD30037-67ED-4367-9BE0-45787510BF13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53:26.510" v="609"/>
          <ac:spMkLst>
            <pc:docMk/>
            <pc:sldMk cId="3239818950" sldId="263"/>
            <ac:spMk id="85" creationId="{301B4138-04AF-5546-9EFD-6F53AC5CDFF1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54:59.481" v="625"/>
          <ac:spMkLst>
            <pc:docMk/>
            <pc:sldMk cId="3239818950" sldId="263"/>
            <ac:spMk id="95" creationId="{EBB528BA-B1F6-08D2-AD3D-E1816EDE74E9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3239818950" sldId="263"/>
            <ac:spMk id="105" creationId="{6AD30037-67ED-4367-9BE0-45787510BF13}"/>
          </ac:spMkLst>
        </pc:spChg>
        <pc:grpChg chg="add del">
          <ac:chgData name="Novák David" userId="S::l20210073@ssptaji.cz::0c2beb1b-a821-4523-980f-96552773b517" providerId="AD" clId="Web-{52AA5F64-A8FC-95C8-5759-448943128A6B}" dt="2024-10-20T14:31:08.993" v="395"/>
          <ac:grpSpMkLst>
            <pc:docMk/>
            <pc:sldMk cId="3239818950" sldId="263"/>
            <ac:grpSpMk id="10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08.993" v="395"/>
          <ac:grpSpMkLst>
            <pc:docMk/>
            <pc:sldMk cId="3239818950" sldId="263"/>
            <ac:grpSpMk id="18" creationId="{03E2EFC0-DD7B-4696-8C4D-CBBD0FF69403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47.838" v="413"/>
          <ac:grpSpMkLst>
            <pc:docMk/>
            <pc:sldMk cId="3239818950" sldId="263"/>
            <ac:grpSpMk id="28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37.119" v="400"/>
          <ac:grpSpMkLst>
            <pc:docMk/>
            <pc:sldMk cId="3239818950" sldId="263"/>
            <ac:grpSpMk id="33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37.119" v="400"/>
          <ac:grpSpMkLst>
            <pc:docMk/>
            <pc:sldMk cId="3239818950" sldId="263"/>
            <ac:grpSpMk id="43" creationId="{50841A4E-5BC1-44B4-83CF-D524E8AEAD64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39.869" v="404"/>
          <ac:grpSpMkLst>
            <pc:docMk/>
            <pc:sldMk cId="3239818950" sldId="263"/>
            <ac:grpSpMk id="47" creationId="{945CE9A4-4A26-4B57-A688-E6D3A8498AB1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38.087" v="402"/>
          <ac:grpSpMkLst>
            <pc:docMk/>
            <pc:sldMk cId="3239818950" sldId="263"/>
            <ac:grpSpMk id="51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39.869" v="404"/>
          <ac:grpSpMkLst>
            <pc:docMk/>
            <pc:sldMk cId="3239818950" sldId="263"/>
            <ac:grpSpMk id="54" creationId="{0A47CF6F-27C2-43F3-AF69-E3D57636374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39.869" v="404"/>
          <ac:grpSpMkLst>
            <pc:docMk/>
            <pc:sldMk cId="3239818950" sldId="263"/>
            <ac:grpSpMk id="56" creationId="{3D37B8A0-A486-4042-834D-0C08DD3B430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40.884" v="406"/>
          <ac:grpSpMkLst>
            <pc:docMk/>
            <pc:sldMk cId="3239818950" sldId="263"/>
            <ac:grpSpMk id="59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43.853" v="408"/>
          <ac:grpSpMkLst>
            <pc:docMk/>
            <pc:sldMk cId="3239818950" sldId="263"/>
            <ac:grpSpMk id="61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43.853" v="408"/>
          <ac:grpSpMkLst>
            <pc:docMk/>
            <pc:sldMk cId="3239818950" sldId="263"/>
            <ac:grpSpMk id="63" creationId="{62E3E11F-3694-4A25-A6CA-2EC311F18B2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43.853" v="408"/>
          <ac:grpSpMkLst>
            <pc:docMk/>
            <pc:sldMk cId="3239818950" sldId="263"/>
            <ac:grpSpMk id="64" creationId="{CECD1690-220A-4E9A-8B42-6231686EAFC9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44.884" v="410"/>
          <ac:grpSpMkLst>
            <pc:docMk/>
            <pc:sldMk cId="3239818950" sldId="263"/>
            <ac:grpSpMk id="67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1:47.822" v="412"/>
          <ac:grpSpMkLst>
            <pc:docMk/>
            <pc:sldMk cId="3239818950" sldId="263"/>
            <ac:grpSpMk id="69" creationId="{0A47CF6F-27C2-43F3-AF69-E3D57636374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2:02.369" v="416"/>
          <ac:grpSpMkLst>
            <pc:docMk/>
            <pc:sldMk cId="3239818950" sldId="263"/>
            <ac:grpSpMk id="71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45:07.810" v="565"/>
          <ac:grpSpMkLst>
            <pc:docMk/>
            <pc:sldMk cId="3239818950" sldId="263"/>
            <ac:grpSpMk id="76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45:07.810" v="565"/>
          <ac:grpSpMkLst>
            <pc:docMk/>
            <pc:sldMk cId="3239818950" sldId="263"/>
            <ac:grpSpMk id="86" creationId="{50841A4E-5BC1-44B4-83CF-D524E8AEAD64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3239818950" sldId="263"/>
            <ac:grpSpMk id="97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3239818950" sldId="263"/>
            <ac:grpSpMk id="107" creationId="{50841A4E-5BC1-44B4-83CF-D524E8AEAD64}"/>
          </ac:grpSpMkLst>
        </pc:grpChg>
        <pc:picChg chg="add mod ord">
          <ac:chgData name="Novák David" userId="S::l20210073@ssptaji.cz::0c2beb1b-a821-4523-980f-96552773b517" providerId="AD" clId="Web-{52AA5F64-A8FC-95C8-5759-448943128A6B}" dt="2024-10-20T15:00:23.270" v="682"/>
          <ac:picMkLst>
            <pc:docMk/>
            <pc:sldMk cId="3239818950" sldId="263"/>
            <ac:picMk id="5" creationId="{0281B8B1-06C7-D6BC-03C8-AD29F809461D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4:31:29.978" v="397"/>
          <ac:picMkLst>
            <pc:docMk/>
            <pc:sldMk cId="3239818950" sldId="263"/>
            <ac:picMk id="5" creationId="{6FF31DD1-465C-8828-6E76-F6E01B6B4D7E}"/>
          </ac:picMkLst>
        </pc:picChg>
        <pc:picChg chg="add">
          <ac:chgData name="Novák David" userId="S::l20210073@ssptaji.cz::0c2beb1b-a821-4523-980f-96552773b517" providerId="AD" clId="Web-{52AA5F64-A8FC-95C8-5759-448943128A6B}" dt="2024-10-20T14:56:08.436" v="636"/>
          <ac:picMkLst>
            <pc:docMk/>
            <pc:sldMk cId="3239818950" sldId="263"/>
            <ac:picMk id="7" creationId="{09015B75-CC30-B42D-7772-ADCB4809E8AB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4:31:59.338" v="414"/>
          <ac:picMkLst>
            <pc:docMk/>
            <pc:sldMk cId="3239818950" sldId="263"/>
            <ac:picMk id="8" creationId="{77C4D7E6-B435-1AED-D6F2-B393361DE747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4:44:46.138" v="561"/>
          <ac:picMkLst>
            <pc:docMk/>
            <pc:sldMk cId="3239818950" sldId="263"/>
            <ac:picMk id="25" creationId="{E758C2A1-6987-6EB1-2D91-A0FAF1ABD5C5}"/>
          </ac:picMkLst>
        </pc:picChg>
        <pc:picChg chg="add del mod">
          <ac:chgData name="Novák David" userId="S::l20210073@ssptaji.cz::0c2beb1b-a821-4523-980f-96552773b517" providerId="AD" clId="Web-{52AA5F64-A8FC-95C8-5759-448943128A6B}" dt="2024-10-20T14:44:38.482" v="558"/>
          <ac:picMkLst>
            <pc:docMk/>
            <pc:sldMk cId="3239818950" sldId="263"/>
            <ac:picMk id="30" creationId="{0418FA6E-396D-402F-6969-6DF5A64CE194}"/>
          </ac:picMkLst>
        </pc:picChg>
        <pc:picChg chg="add del mod">
          <ac:chgData name="Novák David" userId="S::l20210073@ssptaji.cz::0c2beb1b-a821-4523-980f-96552773b517" providerId="AD" clId="Web-{52AA5F64-A8FC-95C8-5759-448943128A6B}" dt="2024-10-20T14:44:43.435" v="560"/>
          <ac:picMkLst>
            <pc:docMk/>
            <pc:sldMk cId="3239818950" sldId="263"/>
            <ac:picMk id="31" creationId="{39D16DEB-BD1B-51C7-2BE8-6574F961BC04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4:45:03.670" v="563"/>
          <ac:picMkLst>
            <pc:docMk/>
            <pc:sldMk cId="3239818950" sldId="263"/>
            <ac:picMk id="42" creationId="{5CA2CCE9-EC8F-7BF7-B758-75DD67680E2E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4:53:53.558" v="612"/>
          <ac:picMkLst>
            <pc:docMk/>
            <pc:sldMk cId="3239818950" sldId="263"/>
            <ac:picMk id="66" creationId="{5BF2D524-E406-5B7C-C6EE-1D16541A486C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4:48:37.190" v="577"/>
          <ac:picMkLst>
            <pc:docMk/>
            <pc:sldMk cId="3239818950" sldId="263"/>
            <ac:picMk id="72" creationId="{A00B0A04-F70A-D3B7-0DFE-C856DA3565B4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4:49:12.066" v="581"/>
          <ac:picMkLst>
            <pc:docMk/>
            <pc:sldMk cId="3239818950" sldId="263"/>
            <ac:picMk id="75" creationId="{C939035B-B728-EA0B-2B12-E6E1E631ACBA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4:53:24.385" v="608"/>
          <ac:picMkLst>
            <pc:docMk/>
            <pc:sldMk cId="3239818950" sldId="263"/>
            <ac:picMk id="93" creationId="{E95728E7-E0DF-4673-F539-086983F25F69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4:53:57.714" v="614"/>
          <ac:picMkLst>
            <pc:docMk/>
            <pc:sldMk cId="3239818950" sldId="263"/>
            <ac:picMk id="96" creationId="{152E35C9-9786-6038-69AD-61011C949423}"/>
          </ac:picMkLst>
        </pc:picChg>
      </pc:sldChg>
      <pc:sldChg chg="addSp delSp modSp new mod ord setBg modClrScheme delDesignElem chgLayout">
        <pc:chgData name="Novák David" userId="S::l20210073@ssptaji.cz::0c2beb1b-a821-4523-980f-96552773b517" providerId="AD" clId="Web-{52AA5F64-A8FC-95C8-5759-448943128A6B}" dt="2024-10-20T15:00:23.270" v="682"/>
        <pc:sldMkLst>
          <pc:docMk/>
          <pc:sldMk cId="2579409142" sldId="264"/>
        </pc:sldMkLst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2579409142" sldId="264"/>
            <ac:spMk id="2" creationId="{F6CDD2A7-F8A5-6256-B76D-3CDCD5A6EA8F}"/>
          </ac:spMkLst>
        </pc:spChg>
        <pc:spChg chg="del">
          <ac:chgData name="Novák David" userId="S::l20210073@ssptaji.cz::0c2beb1b-a821-4523-980f-96552773b517" providerId="AD" clId="Web-{52AA5F64-A8FC-95C8-5759-448943128A6B}" dt="2024-10-20T14:36:09.250" v="455"/>
          <ac:spMkLst>
            <pc:docMk/>
            <pc:sldMk cId="2579409142" sldId="264"/>
            <ac:spMk id="3" creationId="{521DD593-19B6-E695-961C-F6ED36AEB557}"/>
          </ac:spMkLst>
        </pc:spChg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2579409142" sldId="264"/>
            <ac:spMk id="4" creationId="{6F7E72EF-2586-A154-37CC-1F997597699E}"/>
          </ac:spMkLst>
        </pc:spChg>
        <pc:spChg chg="add del">
          <ac:chgData name="Novák David" userId="S::l20210073@ssptaji.cz::0c2beb1b-a821-4523-980f-96552773b517" providerId="AD" clId="Web-{52AA5F64-A8FC-95C8-5759-448943128A6B}" dt="2024-10-20T14:36:15.454" v="457"/>
          <ac:spMkLst>
            <pc:docMk/>
            <pc:sldMk cId="2579409142" sldId="264"/>
            <ac:spMk id="18" creationId="{4FEB7930-F0D6-4044-8BA9-D730103DBF13}"/>
          </ac:spMkLst>
        </pc:spChg>
        <pc:spChg chg="add del">
          <ac:chgData name="Novák David" userId="S::l20210073@ssptaji.cz::0c2beb1b-a821-4523-980f-96552773b517" providerId="AD" clId="Web-{52AA5F64-A8FC-95C8-5759-448943128A6B}" dt="2024-10-20T14:36:22.985" v="467"/>
          <ac:spMkLst>
            <pc:docMk/>
            <pc:sldMk cId="2579409142" sldId="264"/>
            <ac:spMk id="26" creationId="{D2B7F823-B53C-4005-8901-18403A29B221}"/>
          </ac:spMkLst>
        </pc:spChg>
        <pc:spChg chg="add del">
          <ac:chgData name="Novák David" userId="S::l20210073@ssptaji.cz::0c2beb1b-a821-4523-980f-96552773b517" providerId="AD" clId="Web-{52AA5F64-A8FC-95C8-5759-448943128A6B}" dt="2024-10-20T14:36:18.579" v="461"/>
          <ac:spMkLst>
            <pc:docMk/>
            <pc:sldMk cId="2579409142" sldId="264"/>
            <ac:spMk id="35" creationId="{441FAA6D-0046-4A2F-8E6E-21A4842EC658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2579409142" sldId="264"/>
            <ac:spMk id="49" creationId="{4FEB7930-F0D6-4044-8BA9-D730103DBF13}"/>
          </ac:spMkLst>
        </pc:spChg>
        <pc:grpChg chg="add del">
          <ac:chgData name="Novák David" userId="S::l20210073@ssptaji.cz::0c2beb1b-a821-4523-980f-96552773b517" providerId="AD" clId="Web-{52AA5F64-A8FC-95C8-5759-448943128A6B}" dt="2024-10-20T14:36:15.454" v="457"/>
          <ac:grpSpMkLst>
            <pc:docMk/>
            <pc:sldMk cId="2579409142" sldId="264"/>
            <ac:grpSpMk id="10" creationId="{0A47CF6F-27C2-43F3-AF69-E3D57636374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15.454" v="457"/>
          <ac:grpSpMkLst>
            <pc:docMk/>
            <pc:sldMk cId="2579409142" sldId="264"/>
            <ac:grpSpMk id="20" creationId="{3D37B8A0-A486-4042-834D-0C08DD3B430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15.454" v="457"/>
          <ac:grpSpMkLst>
            <pc:docMk/>
            <pc:sldMk cId="2579409142" sldId="264"/>
            <ac:grpSpMk id="24" creationId="{945CE9A4-4A26-4B57-A688-E6D3A8498AB1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16.641" v="459"/>
          <ac:grpSpMkLst>
            <pc:docMk/>
            <pc:sldMk cId="2579409142" sldId="264"/>
            <ac:grpSpMk id="32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18.579" v="461"/>
          <ac:grpSpMkLst>
            <pc:docMk/>
            <pc:sldMk cId="2579409142" sldId="264"/>
            <ac:grpSpMk id="34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18.579" v="461"/>
          <ac:grpSpMkLst>
            <pc:docMk/>
            <pc:sldMk cId="2579409142" sldId="264"/>
            <ac:grpSpMk id="36" creationId="{62E3E11F-3694-4A25-A6CA-2EC311F18B2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18.579" v="461"/>
          <ac:grpSpMkLst>
            <pc:docMk/>
            <pc:sldMk cId="2579409142" sldId="264"/>
            <ac:grpSpMk id="37" creationId="{CECD1690-220A-4E9A-8B42-6231686EAFC9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19.719" v="463"/>
          <ac:grpSpMkLst>
            <pc:docMk/>
            <pc:sldMk cId="2579409142" sldId="264"/>
            <ac:grpSpMk id="39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20.922" v="465"/>
          <ac:grpSpMkLst>
            <pc:docMk/>
            <pc:sldMk cId="2579409142" sldId="264"/>
            <ac:grpSpMk id="41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22.985" v="467"/>
          <ac:grpSpMkLst>
            <pc:docMk/>
            <pc:sldMk cId="2579409142" sldId="264"/>
            <ac:grpSpMk id="43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36:22.985" v="467"/>
          <ac:grpSpMkLst>
            <pc:docMk/>
            <pc:sldMk cId="2579409142" sldId="264"/>
            <ac:grpSpMk id="44" creationId="{03E2EFC0-DD7B-4696-8C4D-CBBD0FF69403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2579409142" sldId="264"/>
            <ac:grpSpMk id="48" creationId="{0A47CF6F-27C2-43F3-AF69-E3D57636374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2579409142" sldId="264"/>
            <ac:grpSpMk id="50" creationId="{3D37B8A0-A486-4042-834D-0C08DD3B430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2579409142" sldId="264"/>
            <ac:grpSpMk id="51" creationId="{945CE9A4-4A26-4B57-A688-E6D3A8498AB1}"/>
          </ac:grpSpMkLst>
        </pc:grpChg>
        <pc:picChg chg="add mod ord">
          <ac:chgData name="Novák David" userId="S::l20210073@ssptaji.cz::0c2beb1b-a821-4523-980f-96552773b517" providerId="AD" clId="Web-{52AA5F64-A8FC-95C8-5759-448943128A6B}" dt="2024-10-20T15:00:23.270" v="682"/>
          <ac:picMkLst>
            <pc:docMk/>
            <pc:sldMk cId="2579409142" sldId="264"/>
            <ac:picMk id="5" creationId="{A0BFAC6F-BF06-2BC6-2329-BEC2FAEE690C}"/>
          </ac:picMkLst>
        </pc:picChg>
      </pc:sldChg>
      <pc:sldChg chg="new del">
        <pc:chgData name="Novák David" userId="S::l20210073@ssptaji.cz::0c2beb1b-a821-4523-980f-96552773b517" providerId="AD" clId="Web-{52AA5F64-A8FC-95C8-5759-448943128A6B}" dt="2024-10-20T14:36:00" v="453"/>
        <pc:sldMkLst>
          <pc:docMk/>
          <pc:sldMk cId="3283517761" sldId="264"/>
        </pc:sldMkLst>
      </pc:sldChg>
      <pc:sldChg chg="modSp new mod modClrScheme chgLayout">
        <pc:chgData name="Novák David" userId="S::l20210073@ssptaji.cz::0c2beb1b-a821-4523-980f-96552773b517" providerId="AD" clId="Web-{52AA5F64-A8FC-95C8-5759-448943128A6B}" dt="2024-10-20T16:00:38.578" v="968" actId="20577"/>
        <pc:sldMkLst>
          <pc:docMk/>
          <pc:sldMk cId="1443359580" sldId="265"/>
        </pc:sldMkLst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1443359580" sldId="265"/>
            <ac:spMk id="2" creationId="{D581247B-692C-E003-3471-E6F5D74ABE00}"/>
          </ac:spMkLst>
        </pc:spChg>
        <pc:spChg chg="mod ord">
          <ac:chgData name="Novák David" userId="S::l20210073@ssptaji.cz::0c2beb1b-a821-4523-980f-96552773b517" providerId="AD" clId="Web-{52AA5F64-A8FC-95C8-5759-448943128A6B}" dt="2024-10-20T16:00:38.578" v="968" actId="20577"/>
          <ac:spMkLst>
            <pc:docMk/>
            <pc:sldMk cId="1443359580" sldId="265"/>
            <ac:spMk id="3" creationId="{7D84FE41-4E64-5FB6-1DDA-109EFF5733F9}"/>
          </ac:spMkLst>
        </pc:spChg>
      </pc:sldChg>
      <pc:sldChg chg="modSp new mod modClrScheme chgLayout">
        <pc:chgData name="Novák David" userId="S::l20210073@ssptaji.cz::0c2beb1b-a821-4523-980f-96552773b517" providerId="AD" clId="Web-{52AA5F64-A8FC-95C8-5759-448943128A6B}" dt="2024-10-20T15:00:23.270" v="682"/>
        <pc:sldMkLst>
          <pc:docMk/>
          <pc:sldMk cId="789345063" sldId="266"/>
        </pc:sldMkLst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789345063" sldId="266"/>
            <ac:spMk id="2" creationId="{1BB2A969-9C3C-CC55-793B-6C808AFF9EBD}"/>
          </ac:spMkLst>
        </pc:spChg>
      </pc:sldChg>
      <pc:sldChg chg="addSp delSp modSp new mod setBg modClrScheme delDesignElem chgLayout">
        <pc:chgData name="Novák David" userId="S::l20210073@ssptaji.cz::0c2beb1b-a821-4523-980f-96552773b517" providerId="AD" clId="Web-{52AA5F64-A8FC-95C8-5759-448943128A6B}" dt="2024-10-20T15:11:08.146" v="787" actId="20577"/>
        <pc:sldMkLst>
          <pc:docMk/>
          <pc:sldMk cId="508338005" sldId="267"/>
        </pc:sldMkLst>
        <pc:spChg chg="mod ord">
          <ac:chgData name="Novák David" userId="S::l20210073@ssptaji.cz::0c2beb1b-a821-4523-980f-96552773b517" providerId="AD" clId="Web-{52AA5F64-A8FC-95C8-5759-448943128A6B}" dt="2024-10-20T15:00:23.270" v="682"/>
          <ac:spMkLst>
            <pc:docMk/>
            <pc:sldMk cId="508338005" sldId="267"/>
            <ac:spMk id="2" creationId="{522930E6-05CD-4DB4-543A-B947E41248E4}"/>
          </ac:spMkLst>
        </pc:spChg>
        <pc:spChg chg="del">
          <ac:chgData name="Novák David" userId="S::l20210073@ssptaji.cz::0c2beb1b-a821-4523-980f-96552773b517" providerId="AD" clId="Web-{52AA5F64-A8FC-95C8-5759-448943128A6B}" dt="2024-10-20T14:57:20.172" v="649"/>
          <ac:spMkLst>
            <pc:docMk/>
            <pc:sldMk cId="508338005" sldId="267"/>
            <ac:spMk id="3" creationId="{0E18C41B-3B00-3802-99C2-4432E4ED4011}"/>
          </ac:spMkLst>
        </pc:spChg>
        <pc:spChg chg="mod ord">
          <ac:chgData name="Novák David" userId="S::l20210073@ssptaji.cz::0c2beb1b-a821-4523-980f-96552773b517" providerId="AD" clId="Web-{52AA5F64-A8FC-95C8-5759-448943128A6B}" dt="2024-10-20T15:11:08.146" v="787" actId="20577"/>
          <ac:spMkLst>
            <pc:docMk/>
            <pc:sldMk cId="508338005" sldId="267"/>
            <ac:spMk id="4" creationId="{27A206E8-DC64-C0C2-44F6-05F25CEBC6FB}"/>
          </ac:spMkLst>
        </pc:spChg>
        <pc:spChg chg="add del">
          <ac:chgData name="Novák David" userId="S::l20210073@ssptaji.cz::0c2beb1b-a821-4523-980f-96552773b517" providerId="AD" clId="Web-{52AA5F64-A8FC-95C8-5759-448943128A6B}" dt="2024-10-20T14:57:24.453" v="653"/>
          <ac:spMkLst>
            <pc:docMk/>
            <pc:sldMk cId="508338005" sldId="267"/>
            <ac:spMk id="18" creationId="{6AD30037-67ED-4367-9BE0-45787510BF13}"/>
          </ac:spMkLst>
        </pc:spChg>
        <pc:spChg chg="add del">
          <ac:chgData name="Novák David" userId="S::l20210073@ssptaji.cz::0c2beb1b-a821-4523-980f-96552773b517" providerId="AD" clId="Web-{52AA5F64-A8FC-95C8-5759-448943128A6B}" dt="2024-10-20T14:57:27.266" v="657"/>
          <ac:spMkLst>
            <pc:docMk/>
            <pc:sldMk cId="508338005" sldId="267"/>
            <ac:spMk id="26" creationId="{1808BD69-CC2D-4BCD-A0DA-8D67C306E0FC}"/>
          </ac:spMkLst>
        </pc:spChg>
        <pc:spChg chg="add del">
          <ac:chgData name="Novák David" userId="S::l20210073@ssptaji.cz::0c2beb1b-a821-4523-980f-96552773b517" providerId="AD" clId="Web-{52AA5F64-A8FC-95C8-5759-448943128A6B}" dt="2024-10-20T14:57:29.282" v="659"/>
          <ac:spMkLst>
            <pc:docMk/>
            <pc:sldMk cId="508338005" sldId="267"/>
            <ac:spMk id="39" creationId="{69B89188-74D1-43D9-B0A9-4C786853CDA7}"/>
          </ac:spMkLst>
        </pc:spChg>
        <pc:spChg chg="add del">
          <ac:chgData name="Novák David" userId="S::l20210073@ssptaji.cz::0c2beb1b-a821-4523-980f-96552773b517" providerId="AD" clId="Web-{52AA5F64-A8FC-95C8-5759-448943128A6B}" dt="2024-10-20T14:57:34.594" v="665"/>
          <ac:spMkLst>
            <pc:docMk/>
            <pc:sldMk cId="508338005" sldId="267"/>
            <ac:spMk id="49" creationId="{1808BD69-CC2D-4BCD-A0DA-8D67C306E0FC}"/>
          </ac:spMkLst>
        </pc:spChg>
        <pc:grpChg chg="add del">
          <ac:chgData name="Novák David" userId="S::l20210073@ssptaji.cz::0c2beb1b-a821-4523-980f-96552773b517" providerId="AD" clId="Web-{52AA5F64-A8FC-95C8-5759-448943128A6B}" dt="2024-10-20T14:57:23.250" v="651"/>
          <ac:grpSpMkLst>
            <pc:docMk/>
            <pc:sldMk cId="508338005" sldId="267"/>
            <ac:grpSpMk id="10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24.453" v="653"/>
          <ac:grpSpMkLst>
            <pc:docMk/>
            <pc:sldMk cId="508338005" sldId="267"/>
            <ac:grpSpMk id="19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24.453" v="653"/>
          <ac:grpSpMkLst>
            <pc:docMk/>
            <pc:sldMk cId="508338005" sldId="267"/>
            <ac:grpSpMk id="20" creationId="{50841A4E-5BC1-44B4-83CF-D524E8AEAD64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25.610" v="655"/>
          <ac:grpSpMkLst>
            <pc:docMk/>
            <pc:sldMk cId="508338005" sldId="267"/>
            <ac:grpSpMk id="28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27.266" v="657"/>
          <ac:grpSpMkLst>
            <pc:docMk/>
            <pc:sldMk cId="508338005" sldId="267"/>
            <ac:grpSpMk id="30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27.266" v="657"/>
          <ac:grpSpMkLst>
            <pc:docMk/>
            <pc:sldMk cId="508338005" sldId="267"/>
            <ac:grpSpMk id="31" creationId="{47AB879C-9E1E-4887-AD0A-27C9DDFA2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29.282" v="659"/>
          <ac:grpSpMkLst>
            <pc:docMk/>
            <pc:sldMk cId="508338005" sldId="267"/>
            <ac:grpSpMk id="35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29.282" v="659"/>
          <ac:grpSpMkLst>
            <pc:docMk/>
            <pc:sldMk cId="508338005" sldId="267"/>
            <ac:grpSpMk id="36" creationId="{FABAF254-E739-48A6-96A9-F5DE17572271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30.407" v="661"/>
          <ac:grpSpMkLst>
            <pc:docMk/>
            <pc:sldMk cId="508338005" sldId="267"/>
            <ac:grpSpMk id="41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33.266" v="663"/>
          <ac:grpSpMkLst>
            <pc:docMk/>
            <pc:sldMk cId="508338005" sldId="267"/>
            <ac:grpSpMk id="43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34.594" v="665"/>
          <ac:grpSpMkLst>
            <pc:docMk/>
            <pc:sldMk cId="508338005" sldId="267"/>
            <ac:grpSpMk id="45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7:34.594" v="665"/>
          <ac:grpSpMkLst>
            <pc:docMk/>
            <pc:sldMk cId="508338005" sldId="267"/>
            <ac:grpSpMk id="46" creationId="{47AB879C-9E1E-4887-AD0A-27C9DDFA2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0:23.270" v="682"/>
          <ac:grpSpMkLst>
            <pc:docMk/>
            <pc:sldMk cId="508338005" sldId="267"/>
            <ac:grpSpMk id="51" creationId="{CD6B11F9-7CF4-4EA5-927D-BD9AB9BAAEEA}"/>
          </ac:grpSpMkLst>
        </pc:grpChg>
        <pc:picChg chg="add mod ord">
          <ac:chgData name="Novák David" userId="S::l20210073@ssptaji.cz::0c2beb1b-a821-4523-980f-96552773b517" providerId="AD" clId="Web-{52AA5F64-A8FC-95C8-5759-448943128A6B}" dt="2024-10-20T15:00:23.270" v="682"/>
          <ac:picMkLst>
            <pc:docMk/>
            <pc:sldMk cId="508338005" sldId="267"/>
            <ac:picMk id="5" creationId="{BD19A2BA-3669-AE7E-B2FE-0B1DFABDE380}"/>
          </ac:picMkLst>
        </pc:picChg>
      </pc:sldChg>
      <pc:sldChg chg="addSp delSp modSp new del mod ord setBg">
        <pc:chgData name="Novák David" userId="S::l20210073@ssptaji.cz::0c2beb1b-a821-4523-980f-96552773b517" providerId="AD" clId="Web-{52AA5F64-A8FC-95C8-5759-448943128A6B}" dt="2024-10-20T14:56:19.077" v="637"/>
        <pc:sldMkLst>
          <pc:docMk/>
          <pc:sldMk cId="1784261593" sldId="267"/>
        </pc:sldMkLst>
        <pc:spChg chg="mod">
          <ac:chgData name="Novák David" userId="S::l20210073@ssptaji.cz::0c2beb1b-a821-4523-980f-96552773b517" providerId="AD" clId="Web-{52AA5F64-A8FC-95C8-5759-448943128A6B}" dt="2024-10-20T14:54:22.136" v="623"/>
          <ac:spMkLst>
            <pc:docMk/>
            <pc:sldMk cId="1784261593" sldId="267"/>
            <ac:spMk id="2" creationId="{773C9E07-6CB1-6622-A767-EE01717EE53F}"/>
          </ac:spMkLst>
        </pc:spChg>
        <pc:spChg chg="del">
          <ac:chgData name="Novák David" userId="S::l20210073@ssptaji.cz::0c2beb1b-a821-4523-980f-96552773b517" providerId="AD" clId="Web-{52AA5F64-A8FC-95C8-5759-448943128A6B}" dt="2024-10-20T14:53:44.136" v="611"/>
          <ac:spMkLst>
            <pc:docMk/>
            <pc:sldMk cId="1784261593" sldId="267"/>
            <ac:spMk id="3" creationId="{5B4E6916-1F64-8380-CC6C-946930087C40}"/>
          </ac:spMkLst>
        </pc:spChg>
        <pc:spChg chg="mod">
          <ac:chgData name="Novák David" userId="S::l20210073@ssptaji.cz::0c2beb1b-a821-4523-980f-96552773b517" providerId="AD" clId="Web-{52AA5F64-A8FC-95C8-5759-448943128A6B}" dt="2024-10-20T14:54:22.136" v="623"/>
          <ac:spMkLst>
            <pc:docMk/>
            <pc:sldMk cId="1784261593" sldId="267"/>
            <ac:spMk id="4" creationId="{D26C1B24-FE73-906B-727C-65336C985F83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4:54:02.417" v="616"/>
          <ac:spMkLst>
            <pc:docMk/>
            <pc:sldMk cId="1784261593" sldId="267"/>
            <ac:spMk id="7" creationId="{B5F8ADD3-A054-FC62-9CC1-9559EE5489BC}"/>
          </ac:spMkLst>
        </pc:spChg>
        <pc:spChg chg="add del">
          <ac:chgData name="Novák David" userId="S::l20210073@ssptaji.cz::0c2beb1b-a821-4523-980f-96552773b517" providerId="AD" clId="Web-{52AA5F64-A8FC-95C8-5759-448943128A6B}" dt="2024-10-20T14:54:15.011" v="618"/>
          <ac:spMkLst>
            <pc:docMk/>
            <pc:sldMk cId="1784261593" sldId="267"/>
            <ac:spMk id="21" creationId="{6AD30037-67ED-4367-9BE0-45787510BF13}"/>
          </ac:spMkLst>
        </pc:spChg>
        <pc:spChg chg="add del">
          <ac:chgData name="Novák David" userId="S::l20210073@ssptaji.cz::0c2beb1b-a821-4523-980f-96552773b517" providerId="AD" clId="Web-{52AA5F64-A8FC-95C8-5759-448943128A6B}" dt="2024-10-20T14:54:22.121" v="622"/>
          <ac:spMkLst>
            <pc:docMk/>
            <pc:sldMk cId="1784261593" sldId="267"/>
            <ac:spMk id="29" creationId="{1808BD69-CC2D-4BCD-A0DA-8D67C306E0FC}"/>
          </ac:spMkLst>
        </pc:spChg>
        <pc:spChg chg="add del">
          <ac:chgData name="Novák David" userId="S::l20210073@ssptaji.cz::0c2beb1b-a821-4523-980f-96552773b517" providerId="AD" clId="Web-{52AA5F64-A8FC-95C8-5759-448943128A6B}" dt="2024-10-20T14:54:19.965" v="620"/>
          <ac:spMkLst>
            <pc:docMk/>
            <pc:sldMk cId="1784261593" sldId="267"/>
            <ac:spMk id="35" creationId="{441FAA6D-0046-4A2F-8E6E-21A4842EC658}"/>
          </ac:spMkLst>
        </pc:spChg>
        <pc:spChg chg="add">
          <ac:chgData name="Novák David" userId="S::l20210073@ssptaji.cz::0c2beb1b-a821-4523-980f-96552773b517" providerId="AD" clId="Web-{52AA5F64-A8FC-95C8-5759-448943128A6B}" dt="2024-10-20T14:54:22.136" v="623"/>
          <ac:spMkLst>
            <pc:docMk/>
            <pc:sldMk cId="1784261593" sldId="267"/>
            <ac:spMk id="44" creationId="{6AD30037-67ED-4367-9BE0-45787510BF13}"/>
          </ac:spMkLst>
        </pc:spChg>
        <pc:grpChg chg="add del">
          <ac:chgData name="Novák David" userId="S::l20210073@ssptaji.cz::0c2beb1b-a821-4523-980f-96552773b517" providerId="AD" clId="Web-{52AA5F64-A8FC-95C8-5759-448943128A6B}" dt="2024-10-20T14:54:15.011" v="618"/>
          <ac:grpSpMkLst>
            <pc:docMk/>
            <pc:sldMk cId="1784261593" sldId="267"/>
            <ac:grpSpMk id="13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4:15.011" v="618"/>
          <ac:grpSpMkLst>
            <pc:docMk/>
            <pc:sldMk cId="1784261593" sldId="267"/>
            <ac:grpSpMk id="23" creationId="{50841A4E-5BC1-44B4-83CF-D524E8AEAD64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4:19.965" v="620"/>
          <ac:grpSpMkLst>
            <pc:docMk/>
            <pc:sldMk cId="1784261593" sldId="267"/>
            <ac:grpSpMk id="27" creationId="{CECD1690-220A-4E9A-8B42-6231686EAFC9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4:19.965" v="620"/>
          <ac:grpSpMkLst>
            <pc:docMk/>
            <pc:sldMk cId="1784261593" sldId="267"/>
            <ac:grpSpMk id="34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4:19.965" v="620"/>
          <ac:grpSpMkLst>
            <pc:docMk/>
            <pc:sldMk cId="1784261593" sldId="267"/>
            <ac:grpSpMk id="36" creationId="{62E3E11F-3694-4A25-A6CA-2EC311F18B2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4:22.121" v="622"/>
          <ac:grpSpMkLst>
            <pc:docMk/>
            <pc:sldMk cId="1784261593" sldId="267"/>
            <ac:grpSpMk id="38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4:54:22.121" v="622"/>
          <ac:grpSpMkLst>
            <pc:docMk/>
            <pc:sldMk cId="1784261593" sldId="267"/>
            <ac:grpSpMk id="39" creationId="{47AB879C-9E1E-4887-AD0A-27C9DDFA201D}"/>
          </ac:grpSpMkLst>
        </pc:grpChg>
        <pc:grpChg chg="add">
          <ac:chgData name="Novák David" userId="S::l20210073@ssptaji.cz::0c2beb1b-a821-4523-980f-96552773b517" providerId="AD" clId="Web-{52AA5F64-A8FC-95C8-5759-448943128A6B}" dt="2024-10-20T14:54:22.136" v="623"/>
          <ac:grpSpMkLst>
            <pc:docMk/>
            <pc:sldMk cId="1784261593" sldId="267"/>
            <ac:grpSpMk id="43" creationId="{CD6B11F9-7CF4-4EA5-927D-BD9AB9BAAEEA}"/>
          </ac:grpSpMkLst>
        </pc:grpChg>
        <pc:grpChg chg="add">
          <ac:chgData name="Novák David" userId="S::l20210073@ssptaji.cz::0c2beb1b-a821-4523-980f-96552773b517" providerId="AD" clId="Web-{52AA5F64-A8FC-95C8-5759-448943128A6B}" dt="2024-10-20T14:54:22.136" v="623"/>
          <ac:grpSpMkLst>
            <pc:docMk/>
            <pc:sldMk cId="1784261593" sldId="267"/>
            <ac:grpSpMk id="45" creationId="{50841A4E-5BC1-44B4-83CF-D524E8AEAD64}"/>
          </ac:grpSpMkLst>
        </pc:grpChg>
        <pc:picChg chg="add del mod ord">
          <ac:chgData name="Novák David" userId="S::l20210073@ssptaji.cz::0c2beb1b-a821-4523-980f-96552773b517" providerId="AD" clId="Web-{52AA5F64-A8FC-95C8-5759-448943128A6B}" dt="2024-10-20T14:54:01.417" v="615"/>
          <ac:picMkLst>
            <pc:docMk/>
            <pc:sldMk cId="1784261593" sldId="267"/>
            <ac:picMk id="5" creationId="{5D55B521-C0D7-EEA8-A173-1CEA0BC85754}"/>
          </ac:picMkLst>
        </pc:picChg>
        <pc:picChg chg="add mod ord">
          <ac:chgData name="Novák David" userId="S::l20210073@ssptaji.cz::0c2beb1b-a821-4523-980f-96552773b517" providerId="AD" clId="Web-{52AA5F64-A8FC-95C8-5759-448943128A6B}" dt="2024-10-20T14:54:22.136" v="623"/>
          <ac:picMkLst>
            <pc:docMk/>
            <pc:sldMk cId="1784261593" sldId="267"/>
            <ac:picMk id="8" creationId="{C5EA80E6-1B67-ED22-FCA9-F534A5AA7771}"/>
          </ac:picMkLst>
        </pc:picChg>
      </pc:sldChg>
      <pc:sldChg chg="addSp delSp modSp new mod setBg">
        <pc:chgData name="Novák David" userId="S::l20210073@ssptaji.cz::0c2beb1b-a821-4523-980f-96552773b517" providerId="AD" clId="Web-{52AA5F64-A8FC-95C8-5759-448943128A6B}" dt="2024-10-20T15:26:48.981" v="931" actId="20577"/>
        <pc:sldMkLst>
          <pc:docMk/>
          <pc:sldMk cId="2273876458" sldId="268"/>
        </pc:sldMkLst>
        <pc:spChg chg="mod ord">
          <ac:chgData name="Novák David" userId="S::l20210073@ssptaji.cz::0c2beb1b-a821-4523-980f-96552773b517" providerId="AD" clId="Web-{52AA5F64-A8FC-95C8-5759-448943128A6B}" dt="2024-10-20T15:03:44.291" v="742"/>
          <ac:spMkLst>
            <pc:docMk/>
            <pc:sldMk cId="2273876458" sldId="268"/>
            <ac:spMk id="2" creationId="{4C966575-EB53-FC3F-457C-59FECA45395A}"/>
          </ac:spMkLst>
        </pc:spChg>
        <pc:spChg chg="del">
          <ac:chgData name="Novák David" userId="S::l20210073@ssptaji.cz::0c2beb1b-a821-4523-980f-96552773b517" providerId="AD" clId="Web-{52AA5F64-A8FC-95C8-5759-448943128A6B}" dt="2024-10-20T15:02:07.289" v="707"/>
          <ac:spMkLst>
            <pc:docMk/>
            <pc:sldMk cId="2273876458" sldId="268"/>
            <ac:spMk id="3" creationId="{A2878D36-A747-9229-CA76-0B959AEDF60D}"/>
          </ac:spMkLst>
        </pc:spChg>
        <pc:spChg chg="mod">
          <ac:chgData name="Novák David" userId="S::l20210073@ssptaji.cz::0c2beb1b-a821-4523-980f-96552773b517" providerId="AD" clId="Web-{52AA5F64-A8FC-95C8-5759-448943128A6B}" dt="2024-10-20T15:26:48.981" v="931" actId="20577"/>
          <ac:spMkLst>
            <pc:docMk/>
            <pc:sldMk cId="2273876458" sldId="268"/>
            <ac:spMk id="4" creationId="{1D9C98E0-8F1D-C596-1F4F-604581DCB69C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5:02:40.821" v="720"/>
          <ac:spMkLst>
            <pc:docMk/>
            <pc:sldMk cId="2273876458" sldId="268"/>
            <ac:spMk id="8" creationId="{D4F82085-9479-2383-D2ED-75CB22110FFA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2:10.617" v="709"/>
          <ac:spMkLst>
            <pc:docMk/>
            <pc:sldMk cId="2273876458" sldId="268"/>
            <ac:spMk id="18" creationId="{6AD30037-67ED-4367-9BE0-45787510BF13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2:13.507" v="711"/>
          <ac:spMkLst>
            <pc:docMk/>
            <pc:sldMk cId="2273876458" sldId="268"/>
            <ac:spMk id="26" creationId="{1808BD69-CC2D-4BCD-A0DA-8D67C306E0FC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5:03:02.509" v="727"/>
          <ac:spMkLst>
            <pc:docMk/>
            <pc:sldMk cId="2273876458" sldId="268"/>
            <ac:spMk id="31" creationId="{6621EE43-971F-73E6-41FC-3DEDD0EC09A6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2:49.399" v="725"/>
          <ac:spMkLst>
            <pc:docMk/>
            <pc:sldMk cId="2273876458" sldId="268"/>
            <ac:spMk id="37" creationId="{4FEB7930-F0D6-4044-8BA9-D730103DBF13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5:03:36.494" v="737"/>
          <ac:spMkLst>
            <pc:docMk/>
            <pc:sldMk cId="2273876458" sldId="268"/>
            <ac:spMk id="43" creationId="{A4C251FB-D70A-1ACC-CA2B-1D15EF0F3B47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2:46.336" v="722"/>
          <ac:spMkLst>
            <pc:docMk/>
            <pc:sldMk cId="2273876458" sldId="268"/>
            <ac:spMk id="54" creationId="{6AD30037-67ED-4367-9BE0-45787510BF13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2:49.383" v="724"/>
          <ac:spMkLst>
            <pc:docMk/>
            <pc:sldMk cId="2273876458" sldId="268"/>
            <ac:spMk id="68" creationId="{441FAA6D-0046-4A2F-8E6E-21A4842EC658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3:44.291" v="742"/>
          <ac:spMkLst>
            <pc:docMk/>
            <pc:sldMk cId="2273876458" sldId="268"/>
            <ac:spMk id="72" creationId="{6AD30037-67ED-4367-9BE0-45787510BF13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3:42.556" v="739"/>
          <ac:spMkLst>
            <pc:docMk/>
            <pc:sldMk cId="2273876458" sldId="268"/>
            <ac:spMk id="77" creationId="{6F3853F6-BC54-424E-9980-D98B1056724B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3:42.556" v="739"/>
          <ac:spMkLst>
            <pc:docMk/>
            <pc:sldMk cId="2273876458" sldId="268"/>
            <ac:spMk id="78" creationId="{D652797D-5AE7-4084-B819-220FAF68005E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3:05.462" v="729"/>
          <ac:spMkLst>
            <pc:docMk/>
            <pc:sldMk cId="2273876458" sldId="268"/>
            <ac:spMk id="87" creationId="{6AD30037-67ED-4367-9BE0-45787510BF13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3:10.040" v="731"/>
          <ac:spMkLst>
            <pc:docMk/>
            <pc:sldMk cId="2273876458" sldId="268"/>
            <ac:spMk id="95" creationId="{69B89188-74D1-43D9-B0A9-4C786853CDA7}"/>
          </ac:spMkLst>
        </pc:spChg>
        <pc:spChg chg="add del">
          <ac:chgData name="Novák David" userId="S::l20210073@ssptaji.cz::0c2beb1b-a821-4523-980f-96552773b517" providerId="AD" clId="Web-{52AA5F64-A8FC-95C8-5759-448943128A6B}" dt="2024-10-20T15:03:44.291" v="741"/>
          <ac:spMkLst>
            <pc:docMk/>
            <pc:sldMk cId="2273876458" sldId="268"/>
            <ac:spMk id="103" creationId="{4FEB7930-F0D6-4044-8BA9-D730103DBF13}"/>
          </ac:spMkLst>
        </pc:spChg>
        <pc:spChg chg="add">
          <ac:chgData name="Novák David" userId="S::l20210073@ssptaji.cz::0c2beb1b-a821-4523-980f-96552773b517" providerId="AD" clId="Web-{52AA5F64-A8FC-95C8-5759-448943128A6B}" dt="2024-10-20T15:03:44.291" v="742"/>
          <ac:spMkLst>
            <pc:docMk/>
            <pc:sldMk cId="2273876458" sldId="268"/>
            <ac:spMk id="115" creationId="{69B89188-74D1-43D9-B0A9-4C786853CDA7}"/>
          </ac:spMkLst>
        </pc:spChg>
        <pc:grpChg chg="add del">
          <ac:chgData name="Novák David" userId="S::l20210073@ssptaji.cz::0c2beb1b-a821-4523-980f-96552773b517" providerId="AD" clId="Web-{52AA5F64-A8FC-95C8-5759-448943128A6B}" dt="2024-10-20T15:02:10.617" v="709"/>
          <ac:grpSpMkLst>
            <pc:docMk/>
            <pc:sldMk cId="2273876458" sldId="268"/>
            <ac:grpSpMk id="10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10.617" v="709"/>
          <ac:grpSpMkLst>
            <pc:docMk/>
            <pc:sldMk cId="2273876458" sldId="268"/>
            <ac:grpSpMk id="20" creationId="{50841A4E-5BC1-44B4-83CF-D524E8AEAD64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49.399" v="725"/>
          <ac:grpSpMkLst>
            <pc:docMk/>
            <pc:sldMk cId="2273876458" sldId="268"/>
            <ac:grpSpMk id="24" creationId="{945CE9A4-4A26-4B57-A688-E6D3A8498AB1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13.507" v="711"/>
          <ac:grpSpMkLst>
            <pc:docMk/>
            <pc:sldMk cId="2273876458" sldId="268"/>
            <ac:grpSpMk id="28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13.507" v="711"/>
          <ac:grpSpMkLst>
            <pc:docMk/>
            <pc:sldMk cId="2273876458" sldId="268"/>
            <ac:grpSpMk id="29" creationId="{47AB879C-9E1E-4887-AD0A-27C9DDFA2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14.992" v="713"/>
          <ac:grpSpMkLst>
            <pc:docMk/>
            <pc:sldMk cId="2273876458" sldId="268"/>
            <ac:grpSpMk id="32" creationId="{0A47CF6F-27C2-43F3-AF69-E3D57636374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17.086" v="715"/>
          <ac:grpSpMkLst>
            <pc:docMk/>
            <pc:sldMk cId="2273876458" sldId="268"/>
            <ac:grpSpMk id="34" creationId="{EE5BD9ED-07E9-4FD9-8AE7-1A6AB10A501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49.399" v="725"/>
          <ac:grpSpMkLst>
            <pc:docMk/>
            <pc:sldMk cId="2273876458" sldId="268"/>
            <ac:grpSpMk id="36" creationId="{0A47CF6F-27C2-43F3-AF69-E3D57636374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49.399" v="725"/>
          <ac:grpSpMkLst>
            <pc:docMk/>
            <pc:sldMk cId="2273876458" sldId="268"/>
            <ac:grpSpMk id="38" creationId="{3D37B8A0-A486-4042-834D-0C08DD3B430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46.336" v="722"/>
          <ac:grpSpMkLst>
            <pc:docMk/>
            <pc:sldMk cId="2273876458" sldId="268"/>
            <ac:grpSpMk id="46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46.336" v="722"/>
          <ac:grpSpMkLst>
            <pc:docMk/>
            <pc:sldMk cId="2273876458" sldId="268"/>
            <ac:grpSpMk id="56" creationId="{50841A4E-5BC1-44B4-83CF-D524E8AEAD64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49.383" v="724"/>
          <ac:grpSpMkLst>
            <pc:docMk/>
            <pc:sldMk cId="2273876458" sldId="268"/>
            <ac:grpSpMk id="60" creationId="{CECD1690-220A-4E9A-8B42-6231686EAFC9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49.383" v="724"/>
          <ac:grpSpMkLst>
            <pc:docMk/>
            <pc:sldMk cId="2273876458" sldId="268"/>
            <ac:grpSpMk id="67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2:49.383" v="724"/>
          <ac:grpSpMkLst>
            <pc:docMk/>
            <pc:sldMk cId="2273876458" sldId="268"/>
            <ac:grpSpMk id="69" creationId="{62E3E11F-3694-4A25-A6CA-2EC311F18B2D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44.291" v="742"/>
          <ac:grpSpMkLst>
            <pc:docMk/>
            <pc:sldMk cId="2273876458" sldId="268"/>
            <ac:grpSpMk id="71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44.291" v="742"/>
          <ac:grpSpMkLst>
            <pc:docMk/>
            <pc:sldMk cId="2273876458" sldId="268"/>
            <ac:grpSpMk id="73" creationId="{50841A4E-5BC1-44B4-83CF-D524E8AEAD64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42.556" v="739"/>
          <ac:grpSpMkLst>
            <pc:docMk/>
            <pc:sldMk cId="2273876458" sldId="268"/>
            <ac:grpSpMk id="76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05.462" v="729"/>
          <ac:grpSpMkLst>
            <pc:docMk/>
            <pc:sldMk cId="2273876458" sldId="268"/>
            <ac:grpSpMk id="79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05.462" v="729"/>
          <ac:grpSpMkLst>
            <pc:docMk/>
            <pc:sldMk cId="2273876458" sldId="268"/>
            <ac:grpSpMk id="89" creationId="{50841A4E-5BC1-44B4-83CF-D524E8AEAD64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42.556" v="739"/>
          <ac:grpSpMkLst>
            <pc:docMk/>
            <pc:sldMk cId="2273876458" sldId="268"/>
            <ac:grpSpMk id="91" creationId="{09D9CE20-4AFD-4AD5-9815-9C333D64821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44.291" v="741"/>
          <ac:grpSpMkLst>
            <pc:docMk/>
            <pc:sldMk cId="2273876458" sldId="268"/>
            <ac:grpSpMk id="93" creationId="{945CE9A4-4A26-4B57-A688-E6D3A8498AB1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10.040" v="731"/>
          <ac:grpSpMkLst>
            <pc:docMk/>
            <pc:sldMk cId="2273876458" sldId="268"/>
            <ac:grpSpMk id="97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10.040" v="731"/>
          <ac:grpSpMkLst>
            <pc:docMk/>
            <pc:sldMk cId="2273876458" sldId="268"/>
            <ac:grpSpMk id="98" creationId="{FABAF254-E739-48A6-96A9-F5DE17572271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44.291" v="741"/>
          <ac:grpSpMkLst>
            <pc:docMk/>
            <pc:sldMk cId="2273876458" sldId="268"/>
            <ac:grpSpMk id="100" creationId="{0A47CF6F-27C2-43F3-AF69-E3D576363742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30.384" v="733"/>
          <ac:grpSpMkLst>
            <pc:docMk/>
            <pc:sldMk cId="2273876458" sldId="268"/>
            <ac:grpSpMk id="101" creationId="{CD6B11F9-7CF4-4EA5-927D-BD9AB9BAAEEA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30.384" v="733"/>
          <ac:grpSpMkLst>
            <pc:docMk/>
            <pc:sldMk cId="2273876458" sldId="268"/>
            <ac:grpSpMk id="102" creationId="{ADEC6355-8ADE-49FE-9919-587F584B5E8F}"/>
          </ac:grpSpMkLst>
        </pc:grpChg>
        <pc:grpChg chg="add del">
          <ac:chgData name="Novák David" userId="S::l20210073@ssptaji.cz::0c2beb1b-a821-4523-980f-96552773b517" providerId="AD" clId="Web-{52AA5F64-A8FC-95C8-5759-448943128A6B}" dt="2024-10-20T15:03:44.291" v="741"/>
          <ac:grpSpMkLst>
            <pc:docMk/>
            <pc:sldMk cId="2273876458" sldId="268"/>
            <ac:grpSpMk id="104" creationId="{3D37B8A0-A486-4042-834D-0C08DD3B4302}"/>
          </ac:grpSpMkLst>
        </pc:grpChg>
        <pc:grpChg chg="add">
          <ac:chgData name="Novák David" userId="S::l20210073@ssptaji.cz::0c2beb1b-a821-4523-980f-96552773b517" providerId="AD" clId="Web-{52AA5F64-A8FC-95C8-5759-448943128A6B}" dt="2024-10-20T15:03:44.291" v="742"/>
          <ac:grpSpMkLst>
            <pc:docMk/>
            <pc:sldMk cId="2273876458" sldId="268"/>
            <ac:grpSpMk id="110" creationId="{CD6B11F9-7CF4-4EA5-927D-BD9AB9BAAEEA}"/>
          </ac:grpSpMkLst>
        </pc:grpChg>
        <pc:grpChg chg="add">
          <ac:chgData name="Novák David" userId="S::l20210073@ssptaji.cz::0c2beb1b-a821-4523-980f-96552773b517" providerId="AD" clId="Web-{52AA5F64-A8FC-95C8-5759-448943128A6B}" dt="2024-10-20T15:03:44.291" v="742"/>
          <ac:grpSpMkLst>
            <pc:docMk/>
            <pc:sldMk cId="2273876458" sldId="268"/>
            <ac:grpSpMk id="111" creationId="{FABAF254-E739-48A6-96A9-F5DE17572271}"/>
          </ac:grpSpMkLst>
        </pc:grpChg>
        <pc:picChg chg="add del mod ord">
          <ac:chgData name="Novák David" userId="S::l20210073@ssptaji.cz::0c2beb1b-a821-4523-980f-96552773b517" providerId="AD" clId="Web-{52AA5F64-A8FC-95C8-5759-448943128A6B}" dt="2024-10-20T15:02:38.961" v="719"/>
          <ac:picMkLst>
            <pc:docMk/>
            <pc:sldMk cId="2273876458" sldId="268"/>
            <ac:picMk id="5" creationId="{D2B83CA9-C57B-8C6F-B370-7B338F85FF1B}"/>
          </ac:picMkLst>
        </pc:picChg>
        <pc:picChg chg="add del mod">
          <ac:chgData name="Novák David" userId="S::l20210073@ssptaji.cz::0c2beb1b-a821-4523-980f-96552773b517" providerId="AD" clId="Web-{52AA5F64-A8FC-95C8-5759-448943128A6B}" dt="2024-10-20T15:02:36.664" v="718"/>
          <ac:picMkLst>
            <pc:docMk/>
            <pc:sldMk cId="2273876458" sldId="268"/>
            <ac:picMk id="6" creationId="{58C32698-8568-F0D8-6A31-ECD414898FC5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5:03:01.055" v="726"/>
          <ac:picMkLst>
            <pc:docMk/>
            <pc:sldMk cId="2273876458" sldId="268"/>
            <ac:picMk id="9" creationId="{655DDCCA-1C3F-4780-D672-195B841113FD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5:03:35.447" v="736"/>
          <ac:picMkLst>
            <pc:docMk/>
            <pc:sldMk cId="2273876458" sldId="268"/>
            <ac:picMk id="33" creationId="{AA34CCD6-35EE-81FA-9BD6-713AB44F1CF9}"/>
          </ac:picMkLst>
        </pc:picChg>
        <pc:picChg chg="add del mod">
          <ac:chgData name="Novák David" userId="S::l20210073@ssptaji.cz::0c2beb1b-a821-4523-980f-96552773b517" providerId="AD" clId="Web-{52AA5F64-A8FC-95C8-5759-448943128A6B}" dt="2024-10-20T15:03:33.619" v="735"/>
          <ac:picMkLst>
            <pc:docMk/>
            <pc:sldMk cId="2273876458" sldId="268"/>
            <ac:picMk id="35" creationId="{17FBE1DC-071C-130C-FBD2-6CC5F2692BF2}"/>
          </ac:picMkLst>
        </pc:picChg>
        <pc:picChg chg="add mod ord">
          <ac:chgData name="Novák David" userId="S::l20210073@ssptaji.cz::0c2beb1b-a821-4523-980f-96552773b517" providerId="AD" clId="Web-{52AA5F64-A8FC-95C8-5759-448943128A6B}" dt="2024-10-20T15:03:44.291" v="742"/>
          <ac:picMkLst>
            <pc:docMk/>
            <pc:sldMk cId="2273876458" sldId="268"/>
            <ac:picMk id="44" creationId="{1420B9F3-FE32-3724-666A-03638E58CC91}"/>
          </ac:picMkLst>
        </pc:picChg>
      </pc:sldChg>
      <pc:sldChg chg="addSp delSp modSp new mod ord setBg">
        <pc:chgData name="Novák David" userId="S::l20210073@ssptaji.cz::0c2beb1b-a821-4523-980f-96552773b517" providerId="AD" clId="Web-{52AA5F64-A8FC-95C8-5759-448943128A6B}" dt="2024-10-20T15:49:38.312" v="956" actId="20577"/>
        <pc:sldMkLst>
          <pc:docMk/>
          <pc:sldMk cId="2170186369" sldId="269"/>
        </pc:sldMkLst>
        <pc:spChg chg="mod">
          <ac:chgData name="Novák David" userId="S::l20210073@ssptaji.cz::0c2beb1b-a821-4523-980f-96552773b517" providerId="AD" clId="Web-{52AA5F64-A8FC-95C8-5759-448943128A6B}" dt="2024-10-20T15:16:36.341" v="811"/>
          <ac:spMkLst>
            <pc:docMk/>
            <pc:sldMk cId="2170186369" sldId="269"/>
            <ac:spMk id="2" creationId="{76CE25A0-F034-56C5-61FB-625DBA701D14}"/>
          </ac:spMkLst>
        </pc:spChg>
        <pc:spChg chg="add del">
          <ac:chgData name="Novák David" userId="S::l20210073@ssptaji.cz::0c2beb1b-a821-4523-980f-96552773b517" providerId="AD" clId="Web-{52AA5F64-A8FC-95C8-5759-448943128A6B}" dt="2024-10-20T15:14:08.259" v="795"/>
          <ac:spMkLst>
            <pc:docMk/>
            <pc:sldMk cId="2170186369" sldId="269"/>
            <ac:spMk id="3" creationId="{77150FCB-DD9B-5B04-BE2B-0D678D5C35B3}"/>
          </ac:spMkLst>
        </pc:spChg>
        <pc:spChg chg="mod">
          <ac:chgData name="Novák David" userId="S::l20210073@ssptaji.cz::0c2beb1b-a821-4523-980f-96552773b517" providerId="AD" clId="Web-{52AA5F64-A8FC-95C8-5759-448943128A6B}" dt="2024-10-20T15:49:38.312" v="956" actId="20577"/>
          <ac:spMkLst>
            <pc:docMk/>
            <pc:sldMk cId="2170186369" sldId="269"/>
            <ac:spMk id="4" creationId="{587FA3C6-36DC-1243-F3DF-B0BE35818097}"/>
          </ac:spMkLst>
        </pc:spChg>
        <pc:spChg chg="add del mod">
          <ac:chgData name="Novák David" userId="S::l20210073@ssptaji.cz::0c2beb1b-a821-4523-980f-96552773b517" providerId="AD" clId="Web-{52AA5F64-A8FC-95C8-5759-448943128A6B}" dt="2024-10-20T15:16:34.716" v="810"/>
          <ac:spMkLst>
            <pc:docMk/>
            <pc:sldMk cId="2170186369" sldId="269"/>
            <ac:spMk id="8" creationId="{051BF45F-85AF-AD0A-7ECF-C6206F3CECD6}"/>
          </ac:spMkLst>
        </pc:spChg>
        <pc:spChg chg="add">
          <ac:chgData name="Novák David" userId="S::l20210073@ssptaji.cz::0c2beb1b-a821-4523-980f-96552773b517" providerId="AD" clId="Web-{52AA5F64-A8FC-95C8-5759-448943128A6B}" dt="2024-10-20T15:16:36.341" v="811"/>
          <ac:spMkLst>
            <pc:docMk/>
            <pc:sldMk cId="2170186369" sldId="269"/>
            <ac:spMk id="30" creationId="{6AD30037-67ED-4367-9BE0-45787510BF13}"/>
          </ac:spMkLst>
        </pc:spChg>
        <pc:grpChg chg="add del">
          <ac:chgData name="Novák David" userId="S::l20210073@ssptaji.cz::0c2beb1b-a821-4523-980f-96552773b517" providerId="AD" clId="Web-{52AA5F64-A8FC-95C8-5759-448943128A6B}" dt="2024-10-20T15:16:36.341" v="811"/>
          <ac:grpSpMkLst>
            <pc:docMk/>
            <pc:sldMk cId="2170186369" sldId="269"/>
            <ac:grpSpMk id="11" creationId="{EE5BD9ED-07E9-4FD9-8AE7-1A6AB10A501D}"/>
          </ac:grpSpMkLst>
        </pc:grpChg>
        <pc:grpChg chg="add">
          <ac:chgData name="Novák David" userId="S::l20210073@ssptaji.cz::0c2beb1b-a821-4523-980f-96552773b517" providerId="AD" clId="Web-{52AA5F64-A8FC-95C8-5759-448943128A6B}" dt="2024-10-20T15:16:36.341" v="811"/>
          <ac:grpSpMkLst>
            <pc:docMk/>
            <pc:sldMk cId="2170186369" sldId="269"/>
            <ac:grpSpMk id="22" creationId="{CD6B11F9-7CF4-4EA5-927D-BD9AB9BAAEEA}"/>
          </ac:grpSpMkLst>
        </pc:grpChg>
        <pc:grpChg chg="add">
          <ac:chgData name="Novák David" userId="S::l20210073@ssptaji.cz::0c2beb1b-a821-4523-980f-96552773b517" providerId="AD" clId="Web-{52AA5F64-A8FC-95C8-5759-448943128A6B}" dt="2024-10-20T15:16:36.341" v="811"/>
          <ac:grpSpMkLst>
            <pc:docMk/>
            <pc:sldMk cId="2170186369" sldId="269"/>
            <ac:grpSpMk id="32" creationId="{50841A4E-5BC1-44B4-83CF-D524E8AEAD64}"/>
          </ac:grpSpMkLst>
        </pc:grpChg>
        <pc:picChg chg="add del mod ord">
          <ac:chgData name="Novák David" userId="S::l20210073@ssptaji.cz::0c2beb1b-a821-4523-980f-96552773b517" providerId="AD" clId="Web-{52AA5F64-A8FC-95C8-5759-448943128A6B}" dt="2024-10-20T15:14:06.869" v="794"/>
          <ac:picMkLst>
            <pc:docMk/>
            <pc:sldMk cId="2170186369" sldId="269"/>
            <ac:picMk id="5" creationId="{F171BCAB-1990-A685-9BE4-1EBE625D9C23}"/>
          </ac:picMkLst>
        </pc:picChg>
        <pc:picChg chg="add del mod ord">
          <ac:chgData name="Novák David" userId="S::l20210073@ssptaji.cz::0c2beb1b-a821-4523-980f-96552773b517" providerId="AD" clId="Web-{52AA5F64-A8FC-95C8-5759-448943128A6B}" dt="2024-10-20T15:16:02.434" v="809"/>
          <ac:picMkLst>
            <pc:docMk/>
            <pc:sldMk cId="2170186369" sldId="269"/>
            <ac:picMk id="6" creationId="{DCC70DDE-2AFF-C8E1-5D46-D64CD4BFA57B}"/>
          </ac:picMkLst>
        </pc:picChg>
        <pc:picChg chg="add mod ord">
          <ac:chgData name="Novák David" userId="S::l20210073@ssptaji.cz::0c2beb1b-a821-4523-980f-96552773b517" providerId="AD" clId="Web-{52AA5F64-A8FC-95C8-5759-448943128A6B}" dt="2024-10-20T15:16:36.341" v="811"/>
          <ac:picMkLst>
            <pc:docMk/>
            <pc:sldMk cId="2170186369" sldId="269"/>
            <ac:picMk id="9" creationId="{37CACB0F-0D9C-A1E3-AAB3-26778C062338}"/>
          </ac:picMkLst>
        </pc:picChg>
      </pc:sldChg>
      <pc:sldMasterChg chg="del delSldLayout">
        <pc:chgData name="Novák David" userId="S::l20210073@ssptaji.cz::0c2beb1b-a821-4523-980f-96552773b517" providerId="AD" clId="Web-{52AA5F64-A8FC-95C8-5759-448943128A6B}" dt="2024-10-20T14:02:37.803" v="48"/>
        <pc:sldMasterMkLst>
          <pc:docMk/>
          <pc:sldMasterMk cId="3999432096" sldId="2147483726"/>
        </pc:sldMasterMkLst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3697907200" sldId="2147483727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2168087441" sldId="2147483728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3638024412" sldId="2147483729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2379833441" sldId="2147483730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2647105515" sldId="2147483731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3243593840" sldId="2147483732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3913548364" sldId="2147483733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3107826510" sldId="2147483734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3080180845" sldId="2147483735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3866656122" sldId="2147483736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4289489132" sldId="2147483737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1476469593" sldId="2147483738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3766390128" sldId="2147483739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1633716484" sldId="2147483740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4223354784" sldId="2147483741"/>
          </pc:sldLayoutMkLst>
        </pc:sldLayoutChg>
        <pc:sldLayoutChg chg="del">
          <pc:chgData name="Novák David" userId="S::l20210073@ssptaji.cz::0c2beb1b-a821-4523-980f-96552773b517" providerId="AD" clId="Web-{52AA5F64-A8FC-95C8-5759-448943128A6B}" dt="2024-10-20T14:02:37.803" v="48"/>
          <pc:sldLayoutMkLst>
            <pc:docMk/>
            <pc:sldMasterMk cId="3999432096" sldId="2147483726"/>
            <pc:sldLayoutMk cId="2914371632" sldId="2147483742"/>
          </pc:sldLayoutMkLst>
        </pc:sldLayoutChg>
      </pc:sldMasterChg>
      <pc:sldMasterChg chg="add del addSldLayout delSldLayout modSldLayout">
        <pc:chgData name="Novák David" userId="S::l20210073@ssptaji.cz::0c2beb1b-a821-4523-980f-96552773b517" providerId="AD" clId="Web-{52AA5F64-A8FC-95C8-5759-448943128A6B}" dt="2024-10-20T14:02:46.678" v="49"/>
        <pc:sldMasterMkLst>
          <pc:docMk/>
          <pc:sldMasterMk cId="2708693086" sldId="2147483743"/>
        </pc:sldMasterMkLst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3332098366" sldId="214748374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3194732546" sldId="214748374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3610292495" sldId="214748374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2044109666" sldId="214748374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2397835561" sldId="214748374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1802261894" sldId="214748374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2584217606" sldId="214748375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75360665" sldId="214748375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440057956" sldId="214748375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2763601994" sldId="214748375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2670366443" sldId="214748375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1508965179" sldId="214748375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2843130167" sldId="214748375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3600266084" sldId="214748375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2628243865" sldId="214748375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1719447473" sldId="214748375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6.678" v="49"/>
          <pc:sldLayoutMkLst>
            <pc:docMk/>
            <pc:sldMasterMk cId="2708693086" sldId="2147483743"/>
            <pc:sldLayoutMk cId="354423625" sldId="2147483760"/>
          </pc:sldLayoutMkLst>
        </pc:sldLayoutChg>
      </pc:sldMasterChg>
      <pc:sldMasterChg chg="add del addSldLayout delSldLayout modSldLayout">
        <pc:chgData name="Novák David" userId="S::l20210073@ssptaji.cz::0c2beb1b-a821-4523-980f-96552773b517" providerId="AD" clId="Web-{52AA5F64-A8FC-95C8-5759-448943128A6B}" dt="2024-10-20T14:02:48.569" v="50"/>
        <pc:sldMasterMkLst>
          <pc:docMk/>
          <pc:sldMasterMk cId="262348138" sldId="2147483761"/>
        </pc:sldMasterMkLst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833692961" sldId="214748376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2409373271" sldId="214748376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2369217212" sldId="214748376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3432341619" sldId="214748376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379754359" sldId="214748376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4190313612" sldId="214748376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3310571999" sldId="214748376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2291079703" sldId="214748376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2829081946" sldId="214748377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2996448530" sldId="214748377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2117286489" sldId="214748377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3703143512" sldId="214748377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3374473301" sldId="214748377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4064044454" sldId="214748377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98727622" sldId="214748377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3098358447" sldId="214748377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8.569" v="50"/>
          <pc:sldLayoutMkLst>
            <pc:docMk/>
            <pc:sldMasterMk cId="262348138" sldId="2147483761"/>
            <pc:sldLayoutMk cId="418304035" sldId="2147483778"/>
          </pc:sldLayoutMkLst>
        </pc:sldLayoutChg>
      </pc:sldMasterChg>
      <pc:sldMasterChg chg="add del addSldLayout delSldLayout modSldLayout">
        <pc:chgData name="Novák David" userId="S::l20210073@ssptaji.cz::0c2beb1b-a821-4523-980f-96552773b517" providerId="AD" clId="Web-{52AA5F64-A8FC-95C8-5759-448943128A6B}" dt="2024-10-20T14:02:49.616" v="51"/>
        <pc:sldMasterMkLst>
          <pc:docMk/>
          <pc:sldMasterMk cId="2101509605" sldId="2147483779"/>
        </pc:sldMasterMkLst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3582072396" sldId="214748378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1120199963" sldId="214748378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1288616054" sldId="214748378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3471093535" sldId="214748378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2488181203" sldId="214748378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3277922122" sldId="214748378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1091953" sldId="214748378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173605498" sldId="214748378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2866547735" sldId="214748378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1087783494" sldId="214748378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2156512838" sldId="214748379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546833750" sldId="214748379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3455934610" sldId="214748379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2910438553" sldId="214748379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3546927615" sldId="214748379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2297625722" sldId="214748379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2:49.616" v="51"/>
          <pc:sldLayoutMkLst>
            <pc:docMk/>
            <pc:sldMasterMk cId="2101509605" sldId="2147483779"/>
            <pc:sldLayoutMk cId="1980241741" sldId="2147483796"/>
          </pc:sldLayoutMkLst>
        </pc:sldLayoutChg>
      </pc:sldMasterChg>
      <pc:sldMasterChg chg="add del addSldLayout delSldLayout modSldLayout">
        <pc:chgData name="Novák David" userId="S::l20210073@ssptaji.cz::0c2beb1b-a821-4523-980f-96552773b517" providerId="AD" clId="Web-{52AA5F64-A8FC-95C8-5759-448943128A6B}" dt="2024-10-20T15:00:23.270" v="682"/>
        <pc:sldMasterMkLst>
          <pc:docMk/>
          <pc:sldMasterMk cId="603441304" sldId="2147483797"/>
        </pc:sldMasterMkLst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744856783" sldId="214748379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275904842" sldId="214748379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1779094184" sldId="214748380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1664648740" sldId="214748380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3630856858" sldId="214748380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573361298" sldId="214748380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178956499" sldId="214748380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3172065075" sldId="214748380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875278393" sldId="214748380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4196318396" sldId="214748380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3788153876" sldId="214748380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2627277082" sldId="214748380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7741205" sldId="214748381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2427667366" sldId="214748381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75308256" sldId="214748381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93188163" sldId="214748381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603441304" sldId="2147483797"/>
            <pc:sldLayoutMk cId="622432447" sldId="2147483814"/>
          </pc:sldLayoutMkLst>
        </pc:sldLayoutChg>
      </pc:sldMasterChg>
      <pc:sldMasterChg chg="add del addSldLayout delSldLayout modSldLayout">
        <pc:chgData name="Novák David" userId="S::l20210073@ssptaji.cz::0c2beb1b-a821-4523-980f-96552773b517" providerId="AD" clId="Web-{52AA5F64-A8FC-95C8-5759-448943128A6B}" dt="2024-10-20T15:00:23.270" v="682"/>
        <pc:sldMasterMkLst>
          <pc:docMk/>
          <pc:sldMasterMk cId="14538333" sldId="2147483815"/>
        </pc:sldMasterMkLst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3259203089" sldId="214748381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2372154169" sldId="214748381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2954106561" sldId="214748381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2947130825" sldId="214748381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1410808091" sldId="214748382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2778363546" sldId="214748382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490932691" sldId="214748382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1467184080" sldId="214748382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1955010304" sldId="214748382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2610655970" sldId="214748382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3478001300" sldId="214748382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3523064199" sldId="214748382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1112639805" sldId="214748382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7971684" sldId="214748382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1242315397" sldId="214748383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4278572177" sldId="214748383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5:00:23.270" v="682"/>
          <pc:sldLayoutMkLst>
            <pc:docMk/>
            <pc:sldMasterMk cId="14538333" sldId="2147483815"/>
            <pc:sldLayoutMk cId="3008889574" sldId="2147483832"/>
          </pc:sldLayoutMkLst>
        </pc:sldLayoutChg>
      </pc:sldMasterChg>
      <pc:sldMasterChg chg="add del addSldLayout delSldLayout modSldLayout">
        <pc:chgData name="Novák David" userId="S::l20210073@ssptaji.cz::0c2beb1b-a821-4523-980f-96552773b517" providerId="AD" clId="Web-{52AA5F64-A8FC-95C8-5759-448943128A6B}" dt="2024-10-20T14:04:40.384" v="62"/>
        <pc:sldMasterMkLst>
          <pc:docMk/>
          <pc:sldMasterMk cId="2965349163" sldId="2147483815"/>
        </pc:sldMasterMkLst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3448478788" sldId="214748381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4281526866" sldId="214748381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324060792" sldId="214748381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875299334" sldId="214748381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1963070881" sldId="214748382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251194690" sldId="214748382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1306582317" sldId="214748382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3236935807" sldId="214748382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1104962304" sldId="214748382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3859856293" sldId="214748382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2494749920" sldId="214748382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5263289" sldId="214748382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4138267611" sldId="214748382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2779653042" sldId="214748382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4271884817" sldId="214748383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2586302985" sldId="214748383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40.384" v="62"/>
          <pc:sldLayoutMkLst>
            <pc:docMk/>
            <pc:sldMasterMk cId="2965349163" sldId="2147483815"/>
            <pc:sldLayoutMk cId="167017710" sldId="2147483832"/>
          </pc:sldLayoutMkLst>
        </pc:sldLayoutChg>
      </pc:sldMasterChg>
      <pc:sldMasterChg chg="add del addSldLayout delSldLayout modSldLayout">
        <pc:chgData name="Novák David" userId="S::l20210073@ssptaji.cz::0c2beb1b-a821-4523-980f-96552773b517" providerId="AD" clId="Web-{52AA5F64-A8FC-95C8-5759-448943128A6B}" dt="2024-10-20T14:04:39.400" v="61"/>
        <pc:sldMasterMkLst>
          <pc:docMk/>
          <pc:sldMasterMk cId="329479551" sldId="2147483833"/>
        </pc:sldMasterMkLst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887493782" sldId="214748383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2272464903" sldId="214748383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890301640" sldId="214748383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3352763459" sldId="214748383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3470865720" sldId="214748383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867842878" sldId="214748383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17813046" sldId="2147483840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1430933958" sldId="2147483841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143448916" sldId="2147483842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303040308" sldId="2147483843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3997544603" sldId="2147483844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1275368774" sldId="2147483845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1750536619" sldId="2147483846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181433811" sldId="2147483847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1574815156" sldId="2147483848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4050115915" sldId="2147483849"/>
          </pc:sldLayoutMkLst>
        </pc:sldLayoutChg>
        <pc:sldLayoutChg chg="add del mod replId">
          <pc:chgData name="Novák David" userId="S::l20210073@ssptaji.cz::0c2beb1b-a821-4523-980f-96552773b517" providerId="AD" clId="Web-{52AA5F64-A8FC-95C8-5759-448943128A6B}" dt="2024-10-20T14:04:39.400" v="61"/>
          <pc:sldLayoutMkLst>
            <pc:docMk/>
            <pc:sldMasterMk cId="329479551" sldId="2147483833"/>
            <pc:sldLayoutMk cId="1317398555" sldId="2147483850"/>
          </pc:sldLayoutMkLst>
        </pc:sldLayoutChg>
      </pc:sldMasterChg>
    </pc:docChg>
  </pc:docChgLst>
  <pc:docChgLst>
    <pc:chgData clId="Web-{52AA5F64-A8FC-95C8-5759-448943128A6B}"/>
    <pc:docChg chg="addSld">
      <pc:chgData name="" userId="" providerId="" clId="Web-{52AA5F64-A8FC-95C8-5759-448943128A6B}" dt="2024-10-20T13:59:44.627" v="0"/>
      <pc:docMkLst>
        <pc:docMk/>
      </pc:docMkLst>
      <pc:sldChg chg="new">
        <pc:chgData name="" userId="" providerId="" clId="Web-{52AA5F64-A8FC-95C8-5759-448943128A6B}" dt="2024-10-20T13:59:44.627" v="0"/>
        <pc:sldMkLst>
          <pc:docMk/>
          <pc:sldMk cId="3111108895" sldId="256"/>
        </pc:sldMkLst>
      </pc:sldChg>
    </pc:docChg>
  </pc:docChgLst>
  <pc:docChgLst>
    <pc:chgData name="Zwetz Lukáš" userId="beb1bd54-d86d-4e90-bc6e-3915bb7a511c" providerId="ADAL" clId="{4D90555F-2922-4F34-9E63-6E4345AAEEBC}"/>
    <pc:docChg chg="undo custSel delSld modSld addMainMaster delMainMaster">
      <pc:chgData name="Zwetz Lukáš" userId="beb1bd54-d86d-4e90-bc6e-3915bb7a511c" providerId="ADAL" clId="{4D90555F-2922-4F34-9E63-6E4345AAEEBC}" dt="2024-10-22T20:01:02.684" v="1128" actId="20577"/>
      <pc:docMkLst>
        <pc:docMk/>
      </pc:docMkLst>
      <pc:sldChg chg="addSp delSp modSp del mod setBg modClrScheme addAnim delDesignElem chgLayout">
        <pc:chgData name="Zwetz Lukáš" userId="beb1bd54-d86d-4e90-bc6e-3915bb7a511c" providerId="ADAL" clId="{4D90555F-2922-4F34-9E63-6E4345AAEEBC}" dt="2024-10-20T14:01:35.608" v="18" actId="47"/>
        <pc:sldMkLst>
          <pc:docMk/>
          <pc:sldMk cId="3111108895" sldId="256"/>
        </pc:sldMkLst>
        <pc:spChg chg="mod">
          <ac:chgData name="Zwetz Lukáš" userId="beb1bd54-d86d-4e90-bc6e-3915bb7a511c" providerId="ADAL" clId="{4D90555F-2922-4F34-9E63-6E4345AAEEBC}" dt="2024-10-20T14:00:27.991" v="13" actId="26606"/>
          <ac:spMkLst>
            <pc:docMk/>
            <pc:sldMk cId="3111108895" sldId="256"/>
            <ac:spMk id="2" creationId="{2E93B01B-899C-8387-BCD7-34F545588F06}"/>
          </ac:spMkLst>
        </pc:spChg>
        <pc:spChg chg="mod">
          <ac:chgData name="Zwetz Lukáš" userId="beb1bd54-d86d-4e90-bc6e-3915bb7a511c" providerId="ADAL" clId="{4D90555F-2922-4F34-9E63-6E4345AAEEBC}" dt="2024-10-20T14:00:27.991" v="13" actId="26606"/>
          <ac:spMkLst>
            <pc:docMk/>
            <pc:sldMk cId="3111108895" sldId="256"/>
            <ac:spMk id="3" creationId="{5DC15706-A1C9-FFE2-E068-E7BE51C20F2D}"/>
          </ac:spMkLst>
        </pc:spChg>
        <pc:spChg chg="add del">
          <ac:chgData name="Zwetz Lukáš" userId="beb1bd54-d86d-4e90-bc6e-3915bb7a511c" providerId="ADAL" clId="{4D90555F-2922-4F34-9E63-6E4345AAEEBC}" dt="2024-10-20T14:00:56.242" v="17"/>
          <ac:spMkLst>
            <pc:docMk/>
            <pc:sldMk cId="3111108895" sldId="256"/>
            <ac:spMk id="9" creationId="{9C51935E-4A08-4AE4-8E13-F40CD3C4F1C4}"/>
          </ac:spMkLst>
        </pc:spChg>
        <pc:grpChg chg="add del">
          <ac:chgData name="Zwetz Lukáš" userId="beb1bd54-d86d-4e90-bc6e-3915bb7a511c" providerId="ADAL" clId="{4D90555F-2922-4F34-9E63-6E4345AAEEBC}" dt="2024-10-20T14:00:56.242" v="17"/>
          <ac:grpSpMkLst>
            <pc:docMk/>
            <pc:sldMk cId="3111108895" sldId="256"/>
            <ac:grpSpMk id="11" creationId="{4B7AF231-444C-44D0-B791-BAFE395E36AC}"/>
          </ac:grpSpMkLst>
        </pc:grpChg>
        <pc:picChg chg="add">
          <ac:chgData name="Zwetz Lukáš" userId="beb1bd54-d86d-4e90-bc6e-3915bb7a511c" providerId="ADAL" clId="{4D90555F-2922-4F34-9E63-6E4345AAEEBC}" dt="2024-10-20T14:00:27.991" v="13" actId="26606"/>
          <ac:picMkLst>
            <pc:docMk/>
            <pc:sldMk cId="3111108895" sldId="256"/>
            <ac:picMk id="4" creationId="{54553D54-01FD-84AD-D424-8AA06B4E6135}"/>
          </ac:picMkLst>
        </pc:picChg>
      </pc:sldChg>
      <pc:sldChg chg="modSp">
        <pc:chgData name="Zwetz Lukáš" userId="beb1bd54-d86d-4e90-bc6e-3915bb7a511c" providerId="ADAL" clId="{4D90555F-2922-4F34-9E63-6E4345AAEEBC}" dt="2024-10-20T14:02:19.519" v="21"/>
        <pc:sldMkLst>
          <pc:docMk/>
          <pc:sldMk cId="1462717707" sldId="257"/>
        </pc:sldMkLst>
        <pc:spChg chg="mod">
          <ac:chgData name="Zwetz Lukáš" userId="beb1bd54-d86d-4e90-bc6e-3915bb7a511c" providerId="ADAL" clId="{4D90555F-2922-4F34-9E63-6E4345AAEEBC}" dt="2024-10-20T14:02:19.519" v="21"/>
          <ac:spMkLst>
            <pc:docMk/>
            <pc:sldMk cId="1462717707" sldId="257"/>
            <ac:spMk id="2" creationId="{273137F6-EA2D-B226-6FDF-5750497A4BC9}"/>
          </ac:spMkLst>
        </pc:spChg>
        <pc:spChg chg="mod">
          <ac:chgData name="Zwetz Lukáš" userId="beb1bd54-d86d-4e90-bc6e-3915bb7a511c" providerId="ADAL" clId="{4D90555F-2922-4F34-9E63-6E4345AAEEBC}" dt="2024-10-20T14:02:19.519" v="21"/>
          <ac:spMkLst>
            <pc:docMk/>
            <pc:sldMk cId="1462717707" sldId="257"/>
            <ac:spMk id="3" creationId="{75F4547C-4EB2-A454-D480-1859461BC5C7}"/>
          </ac:spMkLst>
        </pc:spChg>
        <pc:spChg chg="mod">
          <ac:chgData name="Zwetz Lukáš" userId="beb1bd54-d86d-4e90-bc6e-3915bb7a511c" providerId="ADAL" clId="{4D90555F-2922-4F34-9E63-6E4345AAEEBC}" dt="2024-10-20T14:02:19.519" v="21"/>
          <ac:spMkLst>
            <pc:docMk/>
            <pc:sldMk cId="1462717707" sldId="257"/>
            <ac:spMk id="4" creationId="{9C92F79B-A412-28F2-FD6A-A6809F889212}"/>
          </ac:spMkLst>
        </pc:spChg>
      </pc:sldChg>
      <pc:sldChg chg="modSp mod">
        <pc:chgData name="Zwetz Lukáš" userId="beb1bd54-d86d-4e90-bc6e-3915bb7a511c" providerId="ADAL" clId="{4D90555F-2922-4F34-9E63-6E4345AAEEBC}" dt="2024-10-20T14:02:57.721" v="27" actId="20577"/>
        <pc:sldMkLst>
          <pc:docMk/>
          <pc:sldMk cId="4287370421" sldId="258"/>
        </pc:sldMkLst>
        <pc:spChg chg="mod">
          <ac:chgData name="Zwetz Lukáš" userId="beb1bd54-d86d-4e90-bc6e-3915bb7a511c" providerId="ADAL" clId="{4D90555F-2922-4F34-9E63-6E4345AAEEBC}" dt="2024-10-20T14:02:19.519" v="21"/>
          <ac:spMkLst>
            <pc:docMk/>
            <pc:sldMk cId="4287370421" sldId="258"/>
            <ac:spMk id="2" creationId="{DF2CA636-BACE-62E6-4F5A-F6A3D5767F0F}"/>
          </ac:spMkLst>
        </pc:spChg>
        <pc:spChg chg="mod">
          <ac:chgData name="Zwetz Lukáš" userId="beb1bd54-d86d-4e90-bc6e-3915bb7a511c" providerId="ADAL" clId="{4D90555F-2922-4F34-9E63-6E4345AAEEBC}" dt="2024-10-20T14:02:57.721" v="27" actId="20577"/>
          <ac:spMkLst>
            <pc:docMk/>
            <pc:sldMk cId="4287370421" sldId="258"/>
            <ac:spMk id="3" creationId="{6426D14F-D39D-8909-D287-327947BFF4D8}"/>
          </ac:spMkLst>
        </pc:spChg>
      </pc:sldChg>
      <pc:sldChg chg="modSp del mod">
        <pc:chgData name="Zwetz Lukáš" userId="beb1bd54-d86d-4e90-bc6e-3915bb7a511c" providerId="ADAL" clId="{4D90555F-2922-4F34-9E63-6E4345AAEEBC}" dt="2024-10-20T14:17:01.197" v="48" actId="47"/>
        <pc:sldMkLst>
          <pc:docMk/>
          <pc:sldMk cId="3780588742" sldId="259"/>
        </pc:sldMkLst>
        <pc:spChg chg="mod">
          <ac:chgData name="Zwetz Lukáš" userId="beb1bd54-d86d-4e90-bc6e-3915bb7a511c" providerId="ADAL" clId="{4D90555F-2922-4F34-9E63-6E4345AAEEBC}" dt="2024-10-20T14:09:10.471" v="40" actId="20577"/>
          <ac:spMkLst>
            <pc:docMk/>
            <pc:sldMk cId="3780588742" sldId="259"/>
            <ac:spMk id="4" creationId="{A62EF3C4-91B9-73AB-ABFF-F0AAF0EFEC8A}"/>
          </ac:spMkLst>
        </pc:spChg>
        <pc:graphicFrameChg chg="mod">
          <ac:chgData name="Zwetz Lukáš" userId="beb1bd54-d86d-4e90-bc6e-3915bb7a511c" providerId="ADAL" clId="{4D90555F-2922-4F34-9E63-6E4345AAEEBC}" dt="2024-10-20T14:16:45.747" v="47" actId="14100"/>
          <ac:graphicFrameMkLst>
            <pc:docMk/>
            <pc:sldMk cId="3780588742" sldId="259"/>
            <ac:graphicFrameMk id="5" creationId="{98C96387-92B0-9EF9-98A5-AC033892B046}"/>
          </ac:graphicFrameMkLst>
        </pc:graphicFrameChg>
      </pc:sldChg>
      <pc:sldChg chg="addSp delSp modSp mod">
        <pc:chgData name="Zwetz Lukáš" userId="beb1bd54-d86d-4e90-bc6e-3915bb7a511c" providerId="ADAL" clId="{4D90555F-2922-4F34-9E63-6E4345AAEEBC}" dt="2024-10-22T19:11:26.426" v="1028" actId="20577"/>
        <pc:sldMkLst>
          <pc:docMk/>
          <pc:sldMk cId="1068341556" sldId="260"/>
        </pc:sldMkLst>
        <pc:spChg chg="mod">
          <ac:chgData name="Zwetz Lukáš" userId="beb1bd54-d86d-4e90-bc6e-3915bb7a511c" providerId="ADAL" clId="{4D90555F-2922-4F34-9E63-6E4345AAEEBC}" dt="2024-10-22T19:11:26.426" v="1028" actId="20577"/>
          <ac:spMkLst>
            <pc:docMk/>
            <pc:sldMk cId="1068341556" sldId="260"/>
            <ac:spMk id="3" creationId="{83627B42-55DD-9C00-1192-DAC538F1D77D}"/>
          </ac:spMkLst>
        </pc:spChg>
        <pc:spChg chg="mod">
          <ac:chgData name="Zwetz Lukáš" userId="beb1bd54-d86d-4e90-bc6e-3915bb7a511c" providerId="ADAL" clId="{4D90555F-2922-4F34-9E63-6E4345AAEEBC}" dt="2024-10-20T14:36:02.023" v="230" actId="1038"/>
          <ac:spMkLst>
            <pc:docMk/>
            <pc:sldMk cId="1068341556" sldId="260"/>
            <ac:spMk id="4" creationId="{04AEB4F9-A5DF-CD60-AB59-8958F1AB9F00}"/>
          </ac:spMkLst>
        </pc:spChg>
        <pc:spChg chg="add del mod">
          <ac:chgData name="Zwetz Lukáš" userId="beb1bd54-d86d-4e90-bc6e-3915bb7a511c" providerId="ADAL" clId="{4D90555F-2922-4F34-9E63-6E4345AAEEBC}" dt="2024-10-20T14:33:51.752" v="149" actId="478"/>
          <ac:spMkLst>
            <pc:docMk/>
            <pc:sldMk cId="1068341556" sldId="260"/>
            <ac:spMk id="5" creationId="{78E56156-351F-D4D5-2710-94B704D31A75}"/>
          </ac:spMkLst>
        </pc:spChg>
        <pc:spChg chg="add mod">
          <ac:chgData name="Zwetz Lukáš" userId="beb1bd54-d86d-4e90-bc6e-3915bb7a511c" providerId="ADAL" clId="{4D90555F-2922-4F34-9E63-6E4345AAEEBC}" dt="2024-10-20T14:36:02.023" v="230" actId="1038"/>
          <ac:spMkLst>
            <pc:docMk/>
            <pc:sldMk cId="1068341556" sldId="260"/>
            <ac:spMk id="6" creationId="{B11B0F04-B733-9C11-F96B-EB89D4FB68AB}"/>
          </ac:spMkLst>
        </pc:spChg>
      </pc:sldChg>
      <pc:sldChg chg="modSp mod">
        <pc:chgData name="Zwetz Lukáš" userId="beb1bd54-d86d-4e90-bc6e-3915bb7a511c" providerId="ADAL" clId="{4D90555F-2922-4F34-9E63-6E4345AAEEBC}" dt="2024-10-20T15:08:01.593" v="655" actId="404"/>
        <pc:sldMkLst>
          <pc:docMk/>
          <pc:sldMk cId="3775025252" sldId="261"/>
        </pc:sldMkLst>
        <pc:spChg chg="mod">
          <ac:chgData name="Zwetz Lukáš" userId="beb1bd54-d86d-4e90-bc6e-3915bb7a511c" providerId="ADAL" clId="{4D90555F-2922-4F34-9E63-6E4345AAEEBC}" dt="2024-10-20T15:08:01.593" v="655" actId="404"/>
          <ac:spMkLst>
            <pc:docMk/>
            <pc:sldMk cId="3775025252" sldId="261"/>
            <ac:spMk id="2" creationId="{D4CEF0B7-D8E7-A22E-B15A-3B87C63D7C17}"/>
          </ac:spMkLst>
        </pc:spChg>
        <pc:spChg chg="mod">
          <ac:chgData name="Zwetz Lukáš" userId="beb1bd54-d86d-4e90-bc6e-3915bb7a511c" providerId="ADAL" clId="{4D90555F-2922-4F34-9E63-6E4345AAEEBC}" dt="2024-10-20T15:07:45.778" v="648" actId="20577"/>
          <ac:spMkLst>
            <pc:docMk/>
            <pc:sldMk cId="3775025252" sldId="261"/>
            <ac:spMk id="4" creationId="{30F83BCC-D018-430C-9940-8E86D6F2B8EB}"/>
          </ac:spMkLst>
        </pc:spChg>
      </pc:sldChg>
      <pc:sldChg chg="modSp mod">
        <pc:chgData name="Zwetz Lukáš" userId="beb1bd54-d86d-4e90-bc6e-3915bb7a511c" providerId="ADAL" clId="{4D90555F-2922-4F34-9E63-6E4345AAEEBC}" dt="2024-10-22T20:01:02.684" v="1128" actId="20577"/>
        <pc:sldMkLst>
          <pc:docMk/>
          <pc:sldMk cId="4260100149" sldId="262"/>
        </pc:sldMkLst>
        <pc:spChg chg="mod">
          <ac:chgData name="Zwetz Lukáš" userId="beb1bd54-d86d-4e90-bc6e-3915bb7a511c" providerId="ADAL" clId="{4D90555F-2922-4F34-9E63-6E4345AAEEBC}" dt="2024-10-22T20:01:02.684" v="1128" actId="20577"/>
          <ac:spMkLst>
            <pc:docMk/>
            <pc:sldMk cId="4260100149" sldId="262"/>
            <ac:spMk id="4" creationId="{3377D4BF-21BA-1DFE-41D6-DB197F2C4C12}"/>
          </ac:spMkLst>
        </pc:spChg>
      </pc:sldChg>
      <pc:sldChg chg="addSp modSp mod">
        <pc:chgData name="Zwetz Lukáš" userId="beb1bd54-d86d-4e90-bc6e-3915bb7a511c" providerId="ADAL" clId="{4D90555F-2922-4F34-9E63-6E4345AAEEBC}" dt="2024-10-20T15:15:36.193" v="725" actId="12"/>
        <pc:sldMkLst>
          <pc:docMk/>
          <pc:sldMk cId="3239818950" sldId="263"/>
        </pc:sldMkLst>
        <pc:spChg chg="add mod">
          <ac:chgData name="Zwetz Lukáš" userId="beb1bd54-d86d-4e90-bc6e-3915bb7a511c" providerId="ADAL" clId="{4D90555F-2922-4F34-9E63-6E4345AAEEBC}" dt="2024-10-20T15:15:36.193" v="725" actId="12"/>
          <ac:spMkLst>
            <pc:docMk/>
            <pc:sldMk cId="3239818950" sldId="263"/>
            <ac:spMk id="3" creationId="{38CA1C48-B083-AB28-CC56-AEDABD3EFE24}"/>
          </ac:spMkLst>
        </pc:spChg>
        <pc:spChg chg="mod">
          <ac:chgData name="Zwetz Lukáš" userId="beb1bd54-d86d-4e90-bc6e-3915bb7a511c" providerId="ADAL" clId="{4D90555F-2922-4F34-9E63-6E4345AAEEBC}" dt="2024-10-20T15:05:07.180" v="612" actId="14100"/>
          <ac:spMkLst>
            <pc:docMk/>
            <pc:sldMk cId="3239818950" sldId="263"/>
            <ac:spMk id="4" creationId="{956EE185-7E4B-C6EE-0D20-C5B26EC6F2FE}"/>
          </ac:spMkLst>
        </pc:spChg>
      </pc:sldChg>
      <pc:sldChg chg="modSp mod">
        <pc:chgData name="Zwetz Lukáš" userId="beb1bd54-d86d-4e90-bc6e-3915bb7a511c" providerId="ADAL" clId="{4D90555F-2922-4F34-9E63-6E4345AAEEBC}" dt="2024-10-22T19:46:14.638" v="1030" actId="1076"/>
        <pc:sldMkLst>
          <pc:docMk/>
          <pc:sldMk cId="2579409142" sldId="264"/>
        </pc:sldMkLst>
        <pc:spChg chg="mod">
          <ac:chgData name="Zwetz Lukáš" userId="beb1bd54-d86d-4e90-bc6e-3915bb7a511c" providerId="ADAL" clId="{4D90555F-2922-4F34-9E63-6E4345AAEEBC}" dt="2024-10-20T15:10:56.371" v="661" actId="20577"/>
          <ac:spMkLst>
            <pc:docMk/>
            <pc:sldMk cId="2579409142" sldId="264"/>
            <ac:spMk id="4" creationId="{6F7E72EF-2586-A154-37CC-1F997597699E}"/>
          </ac:spMkLst>
        </pc:spChg>
        <pc:picChg chg="mod">
          <ac:chgData name="Zwetz Lukáš" userId="beb1bd54-d86d-4e90-bc6e-3915bb7a511c" providerId="ADAL" clId="{4D90555F-2922-4F34-9E63-6E4345AAEEBC}" dt="2024-10-22T19:46:14.638" v="1030" actId="1076"/>
          <ac:picMkLst>
            <pc:docMk/>
            <pc:sldMk cId="2579409142" sldId="264"/>
            <ac:picMk id="5" creationId="{A0BFAC6F-BF06-2BC6-2329-BEC2FAEE690C}"/>
          </ac:picMkLst>
        </pc:picChg>
      </pc:sldChg>
      <pc:sldChg chg="modSp mod">
        <pc:chgData name="Zwetz Lukáš" userId="beb1bd54-d86d-4e90-bc6e-3915bb7a511c" providerId="ADAL" clId="{4D90555F-2922-4F34-9E63-6E4345AAEEBC}" dt="2024-10-20T16:00:00.704" v="1026" actId="115"/>
        <pc:sldMkLst>
          <pc:docMk/>
          <pc:sldMk cId="1443359580" sldId="265"/>
        </pc:sldMkLst>
        <pc:spChg chg="mod">
          <ac:chgData name="Zwetz Lukáš" userId="beb1bd54-d86d-4e90-bc6e-3915bb7a511c" providerId="ADAL" clId="{4D90555F-2922-4F34-9E63-6E4345AAEEBC}" dt="2024-10-20T16:00:00.704" v="1026" actId="115"/>
          <ac:spMkLst>
            <pc:docMk/>
            <pc:sldMk cId="1443359580" sldId="265"/>
            <ac:spMk id="3" creationId="{7D84FE41-4E64-5FB6-1DDA-109EFF5733F9}"/>
          </ac:spMkLst>
        </pc:spChg>
      </pc:sldChg>
      <pc:sldChg chg="modSp mod">
        <pc:chgData name="Zwetz Lukáš" userId="beb1bd54-d86d-4e90-bc6e-3915bb7a511c" providerId="ADAL" clId="{4D90555F-2922-4F34-9E63-6E4345AAEEBC}" dt="2024-10-20T15:54:29.251" v="967" actId="12"/>
        <pc:sldMkLst>
          <pc:docMk/>
          <pc:sldMk cId="508338005" sldId="267"/>
        </pc:sldMkLst>
        <pc:spChg chg="mod">
          <ac:chgData name="Zwetz Lukáš" userId="beb1bd54-d86d-4e90-bc6e-3915bb7a511c" providerId="ADAL" clId="{4D90555F-2922-4F34-9E63-6E4345AAEEBC}" dt="2024-10-20T15:54:29.251" v="967" actId="12"/>
          <ac:spMkLst>
            <pc:docMk/>
            <pc:sldMk cId="508338005" sldId="267"/>
            <ac:spMk id="4" creationId="{27A206E8-DC64-C0C2-44F6-05F25CEBC6FB}"/>
          </ac:spMkLst>
        </pc:spChg>
      </pc:sldChg>
      <pc:sldChg chg="modSp mod">
        <pc:chgData name="Zwetz Lukáš" userId="beb1bd54-d86d-4e90-bc6e-3915bb7a511c" providerId="ADAL" clId="{4D90555F-2922-4F34-9E63-6E4345AAEEBC}" dt="2024-10-20T15:54:39.954" v="970" actId="14100"/>
        <pc:sldMkLst>
          <pc:docMk/>
          <pc:sldMk cId="2273876458" sldId="268"/>
        </pc:sldMkLst>
        <pc:spChg chg="mod">
          <ac:chgData name="Zwetz Lukáš" userId="beb1bd54-d86d-4e90-bc6e-3915bb7a511c" providerId="ADAL" clId="{4D90555F-2922-4F34-9E63-6E4345AAEEBC}" dt="2024-10-20T15:54:39.954" v="970" actId="14100"/>
          <ac:spMkLst>
            <pc:docMk/>
            <pc:sldMk cId="2273876458" sldId="268"/>
            <ac:spMk id="4" creationId="{1D9C98E0-8F1D-C596-1F4F-604581DCB69C}"/>
          </ac:spMkLst>
        </pc:spChg>
      </pc:sldChg>
      <pc:sldChg chg="modSp mod">
        <pc:chgData name="Zwetz Lukáš" userId="beb1bd54-d86d-4e90-bc6e-3915bb7a511c" providerId="ADAL" clId="{4D90555F-2922-4F34-9E63-6E4345AAEEBC}" dt="2024-10-20T15:54:49.817" v="972" actId="12"/>
        <pc:sldMkLst>
          <pc:docMk/>
          <pc:sldMk cId="2170186369" sldId="269"/>
        </pc:sldMkLst>
        <pc:spChg chg="mod">
          <ac:chgData name="Zwetz Lukáš" userId="beb1bd54-d86d-4e90-bc6e-3915bb7a511c" providerId="ADAL" clId="{4D90555F-2922-4F34-9E63-6E4345AAEEBC}" dt="2024-10-20T15:54:49.817" v="972" actId="12"/>
          <ac:spMkLst>
            <pc:docMk/>
            <pc:sldMk cId="2170186369" sldId="269"/>
            <ac:spMk id="4" creationId="{587FA3C6-36DC-1243-F3DF-B0BE35818097}"/>
          </ac:spMkLst>
        </pc:spChg>
      </pc:sldChg>
      <pc:sldMasterChg chg="del delSldLayout">
        <pc:chgData name="Zwetz Lukáš" userId="beb1bd54-d86d-4e90-bc6e-3915bb7a511c" providerId="ADAL" clId="{4D90555F-2922-4F34-9E63-6E4345AAEEBC}" dt="2024-10-20T14:00:27.991" v="13" actId="26606"/>
        <pc:sldMasterMkLst>
          <pc:docMk/>
          <pc:sldMasterMk cId="3315955672" sldId="2147483660"/>
        </pc:sldMasterMkLst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2926685582" sldId="2147483661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4153648495" sldId="2147483662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3114656429" sldId="2147483663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3624048634" sldId="2147483664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52990493" sldId="2147483665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687505747" sldId="2147483666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1432785088" sldId="2147483667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216042406" sldId="2147483668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444969519" sldId="2147483669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2647505616" sldId="2147483670"/>
          </pc:sldLayoutMkLst>
        </pc:sldLayoutChg>
        <pc:sldLayoutChg chg="del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3315955672" sldId="2147483660"/>
            <pc:sldLayoutMk cId="1121019421" sldId="2147483671"/>
          </pc:sldLayoutMkLst>
        </pc:sldLayoutChg>
      </pc:sldMasterChg>
      <pc:sldMasterChg chg="add replId addSldLayout">
        <pc:chgData name="Zwetz Lukáš" userId="beb1bd54-d86d-4e90-bc6e-3915bb7a511c" providerId="ADAL" clId="{4D90555F-2922-4F34-9E63-6E4345AAEEBC}" dt="2024-10-20T14:00:27.991" v="13" actId="26606"/>
        <pc:sldMasterMkLst>
          <pc:docMk/>
          <pc:sldMasterMk cId="4286387477" sldId="2147483672"/>
        </pc:sldMasterMkLst>
        <pc:sldLayoutChg chg="ad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4152063747" sldId="2147483673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3281507919" sldId="2147483674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3326287396" sldId="2147483675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362923682" sldId="2147483676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3923476019" sldId="2147483677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2501138156" sldId="2147483678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4175583638" sldId="2147483679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3519525598" sldId="2147483680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3580326900" sldId="2147483681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4080844186" sldId="2147483682"/>
          </pc:sldLayoutMkLst>
        </pc:sldLayoutChg>
        <pc:sldLayoutChg chg="add replId">
          <pc:chgData name="Zwetz Lukáš" userId="beb1bd54-d86d-4e90-bc6e-3915bb7a511c" providerId="ADAL" clId="{4D90555F-2922-4F34-9E63-6E4345AAEEBC}" dt="2024-10-20T14:00:27.991" v="13" actId="26606"/>
          <pc:sldLayoutMkLst>
            <pc:docMk/>
            <pc:sldMasterMk cId="4286387477" sldId="2147483672"/>
            <pc:sldLayoutMk cId="3569518296" sldId="2147483683"/>
          </pc:sldLayoutMkLst>
        </pc:sldLayoutChg>
      </pc:sldMasterChg>
    </pc:docChg>
  </pc:docChgLst>
  <pc:docChgLst>
    <pc:chgData name="Novák David" userId="S::l20210073@ssptaji.cz::0c2beb1b-a821-4523-980f-96552773b517" providerId="AD" clId="Web-{B7171592-0171-9DE3-B7EF-38455F890827}"/>
    <pc:docChg chg="modSld modMainMaster">
      <pc:chgData name="Novák David" userId="S::l20210073@ssptaji.cz::0c2beb1b-a821-4523-980f-96552773b517" providerId="AD" clId="Web-{B7171592-0171-9DE3-B7EF-38455F890827}" dt="2024-10-20T16:11:55.741" v="2"/>
      <pc:docMkLst>
        <pc:docMk/>
      </pc:docMkLst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4287370421" sldId="258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1068341556" sldId="260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3775025252" sldId="261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4260100149" sldId="262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3239818950" sldId="263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2579409142" sldId="264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1443359580" sldId="265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789345063" sldId="266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508338005" sldId="267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2273876458" sldId="268"/>
        </pc:sldMkLst>
      </pc:sldChg>
      <pc:sldChg chg="modTransition">
        <pc:chgData name="Novák David" userId="S::l20210073@ssptaji.cz::0c2beb1b-a821-4523-980f-96552773b517" providerId="AD" clId="Web-{B7171592-0171-9DE3-B7EF-38455F890827}" dt="2024-10-20T16:11:55.741" v="2"/>
        <pc:sldMkLst>
          <pc:docMk/>
          <pc:sldMk cId="2170186369" sldId="269"/>
        </pc:sldMkLst>
      </pc:sldChg>
      <pc:sldMasterChg chg="modTransition modSldLayout">
        <pc:chgData name="Novák David" userId="S::l20210073@ssptaji.cz::0c2beb1b-a821-4523-980f-96552773b517" providerId="AD" clId="Web-{B7171592-0171-9DE3-B7EF-38455F890827}" dt="2024-10-20T16:11:55.741" v="2"/>
        <pc:sldMasterMkLst>
          <pc:docMk/>
          <pc:sldMasterMk cId="603441304" sldId="2147483797"/>
        </pc:sldMasterMkLst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744856783" sldId="2147483798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275904842" sldId="2147483799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1779094184" sldId="2147483800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1664648740" sldId="2147483801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3630856858" sldId="2147483802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573361298" sldId="2147483803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178956499" sldId="2147483804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3172065075" sldId="2147483805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875278393" sldId="2147483806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4196318396" sldId="2147483807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3788153876" sldId="2147483808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2627277082" sldId="2147483809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7741205" sldId="2147483810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2427667366" sldId="2147483811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75308256" sldId="2147483812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93188163" sldId="2147483813"/>
          </pc:sldLayoutMkLst>
        </pc:sldLayoutChg>
        <pc:sldLayoutChg chg="modTransition">
          <pc:chgData name="Novák David" userId="S::l20210073@ssptaji.cz::0c2beb1b-a821-4523-980f-96552773b517" providerId="AD" clId="Web-{B7171592-0171-9DE3-B7EF-38455F890827}" dt="2024-10-20T16:11:55.741" v="2"/>
          <pc:sldLayoutMkLst>
            <pc:docMk/>
            <pc:sldMasterMk cId="603441304" sldId="2147483797"/>
            <pc:sldLayoutMk cId="622432447" sldId="214748381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dialnigrafika.cz/ikt/pripony.htm" TargetMode="External"/><Relationship Id="rId3" Type="http://schemas.openxmlformats.org/officeDocument/2006/relationships/hyperlink" Target="https://cs.wikipedia.org/wiki/Soubor" TargetMode="External"/><Relationship Id="rId7" Type="http://schemas.openxmlformats.org/officeDocument/2006/relationships/hyperlink" Target="https://www.svet-notebooku.cz/zajimavosti/komprimace-ktery-format-je-nejlepsi/#:~:text=Dnes%20se%20zam&#283;&#345;&#237;me%20na%20nejpou&#382;&#237;van&#283;j&#353;&#237;,ur&#269;it&#283;%20zp&#367;sobeno%20p&#345;echodem%20na%20Windows" TargetMode="External"/><Relationship Id="rId2" Type="http://schemas.openxmlformats.org/officeDocument/2006/relationships/hyperlink" Target="https://cs.wikipedia.org/wiki/Baj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Komprese_dat" TargetMode="External"/><Relationship Id="rId5" Type="http://schemas.openxmlformats.org/officeDocument/2006/relationships/hyperlink" Target="https://cs.wikipedia.org/wiki/Bin&#225;rn&#237;_soubor" TargetMode="External"/><Relationship Id="rId10" Type="http://schemas.openxmlformats.org/officeDocument/2006/relationships/hyperlink" Target="https://chatgpt.com" TargetMode="External"/><Relationship Id="rId4" Type="http://schemas.openxmlformats.org/officeDocument/2006/relationships/hyperlink" Target="https://cs.wikipedia.org/wiki/Textov&#253;_soubor" TargetMode="External"/><Relationship Id="rId9" Type="http://schemas.openxmlformats.org/officeDocument/2006/relationships/hyperlink" Target="https://www.skolaekonom.cz/odborne-kurzy/upload/files/kurzy/01-Zklady-informatiky-a-teorie-informac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2CA636-BACE-62E6-4F5A-F6A3D5767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Datové formáty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26D14F-D39D-8909-D287-327947BFF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Lukáš </a:t>
            </a:r>
            <a:r>
              <a:rPr lang="cs-CZ" err="1"/>
              <a:t>Zwetz</a:t>
            </a:r>
            <a:r>
              <a:rPr lang="cs-CZ"/>
              <a:t>, David Novák</a:t>
            </a:r>
          </a:p>
        </p:txBody>
      </p:sp>
    </p:spTree>
    <p:extLst>
      <p:ext uri="{BB962C8B-B14F-4D97-AF65-F5344CB8AC3E}">
        <p14:creationId xmlns:p14="http://schemas.microsoft.com/office/powerpoint/2010/main" val="42873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B2A969-9C3C-CC55-793B-6C808AFF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67" y="2556164"/>
            <a:ext cx="10018713" cy="1752599"/>
          </a:xfrm>
        </p:spPr>
        <p:txBody>
          <a:bodyPr/>
          <a:lstStyle/>
          <a:p>
            <a:r>
              <a:rPr lang="cs-CZ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7893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81247B-692C-E003-3471-E6F5D74A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84FE41-4E64-5FB6-1DDA-109EFF57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>
                <a:hlinkClick r:id="rId2"/>
              </a:rPr>
              <a:t>https://cs.wikipedia.org/wiki/Bajt</a:t>
            </a:r>
            <a:endParaRPr lang="cs-CZ"/>
          </a:p>
          <a:p>
            <a:r>
              <a:rPr lang="cs-CZ">
                <a:hlinkClick r:id="rId3"/>
              </a:rPr>
              <a:t>https://cs.wikipedia.org/wiki/Soubor</a:t>
            </a:r>
            <a:endParaRPr lang="cs-CZ"/>
          </a:p>
          <a:p>
            <a:r>
              <a:rPr lang="cs-CZ">
                <a:hlinkClick r:id="rId4"/>
              </a:rPr>
              <a:t>https://cs.wikipedia.org/wiki/Textový_soubor</a:t>
            </a:r>
            <a:endParaRPr lang="cs-CZ"/>
          </a:p>
          <a:p>
            <a:r>
              <a:rPr lang="cs-CZ">
                <a:hlinkClick r:id="rId5"/>
              </a:rPr>
              <a:t>https://cs.wikipedia.org/wiki/Binární_soubor</a:t>
            </a:r>
            <a:endParaRPr lang="cs-CZ"/>
          </a:p>
          <a:p>
            <a:r>
              <a:rPr lang="cs-CZ">
                <a:hlinkClick r:id="rId6"/>
              </a:rPr>
              <a:t>https://cs.wikipedia.org/wiki/Komprese_dat</a:t>
            </a:r>
            <a:endParaRPr lang="cs-CZ"/>
          </a:p>
          <a:p>
            <a:r>
              <a:rPr lang="cs-CZ">
                <a:hlinkClick r:id="rId7"/>
              </a:rPr>
              <a:t>https://www.svet-notebooku.cz/zajimavosti/komprimace-ktery-format-je-nejlepsi/#:~:text=Dnes%20se%20zaměříme%20na%20nejpoužívanější,určitě%20způsobeno%20přechodem%20na%20Windows</a:t>
            </a:r>
            <a:endParaRPr lang="cs-CZ"/>
          </a:p>
          <a:p>
            <a:r>
              <a:rPr lang="cs-CZ">
                <a:hlinkClick r:id="rId8"/>
              </a:rPr>
              <a:t>https://www.medialnigrafika.cz/ikt/pripony.htm</a:t>
            </a:r>
            <a:endParaRPr lang="cs-CZ"/>
          </a:p>
          <a:p>
            <a:r>
              <a:rPr lang="cs-CZ">
                <a:hlinkClick r:id="rId9"/>
              </a:rPr>
              <a:t>https://www.skolaekonom.cz/odborne-kurzy/upload/files/kurzy/01-Zklady-informatiky-a-teorie-informace.pdf</a:t>
            </a:r>
            <a:endParaRPr lang="cs-CZ"/>
          </a:p>
          <a:p>
            <a:r>
              <a:rPr lang="cs-CZ">
                <a:ea typeface="+mn-lt"/>
                <a:cs typeface="+mn-lt"/>
                <a:hlinkClick r:id="rId10"/>
              </a:rPr>
              <a:t>https://chatgpt.com</a:t>
            </a:r>
          </a:p>
          <a:p>
            <a:pPr>
              <a:buClr>
                <a:srgbClr val="BC1C1C">
                  <a:lumMod val="75000"/>
                </a:srgbClr>
              </a:buClr>
            </a:pPr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33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38625C-CE89-47D9-512F-CE422BD8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Základní jednotky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627B42-55DD-9C00-1192-DAC538F1D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1008" y="3090348"/>
            <a:ext cx="2109788" cy="230080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8D1515"/>
              </a:buClr>
            </a:pPr>
            <a:endParaRPr lang="cs-CZ" sz="2400" dirty="0"/>
          </a:p>
          <a:p>
            <a:pPr>
              <a:buClr>
                <a:srgbClr val="8D1515"/>
              </a:buClr>
            </a:pPr>
            <a:r>
              <a:rPr lang="cs-CZ" sz="2400" dirty="0"/>
              <a:t>Kilobyte (</a:t>
            </a:r>
            <a:r>
              <a:rPr lang="de-DE" sz="2400" dirty="0"/>
              <a:t>k</a:t>
            </a:r>
            <a:r>
              <a:rPr lang="cs-CZ" sz="2400" dirty="0"/>
              <a:t>B)</a:t>
            </a:r>
            <a:endParaRPr lang="en-US" sz="2400" dirty="0"/>
          </a:p>
          <a:p>
            <a:pPr>
              <a:buClr>
                <a:srgbClr val="8D1515"/>
              </a:buClr>
            </a:pPr>
            <a:r>
              <a:rPr lang="cs-CZ" sz="2400" dirty="0"/>
              <a:t>Megabyte (MB)</a:t>
            </a:r>
            <a:endParaRPr lang="en-US" sz="2400" dirty="0"/>
          </a:p>
          <a:p>
            <a:pPr>
              <a:buClr>
                <a:srgbClr val="8D1515"/>
              </a:buClr>
            </a:pPr>
            <a:r>
              <a:rPr lang="cs-CZ" sz="2400" dirty="0"/>
              <a:t>Gigabyte (GB)</a:t>
            </a:r>
            <a:endParaRPr lang="en-US" sz="2400" dirty="0"/>
          </a:p>
          <a:p>
            <a:pPr>
              <a:buClr>
                <a:srgbClr val="8D1515"/>
              </a:buClr>
            </a:pPr>
            <a:r>
              <a:rPr lang="cs-CZ" sz="2400" dirty="0" err="1"/>
              <a:t>Terabyte</a:t>
            </a:r>
            <a:r>
              <a:rPr lang="cs-CZ" sz="2400" dirty="0"/>
              <a:t> (TB)</a:t>
            </a:r>
            <a:endParaRPr lang="en-US" sz="2400" dirty="0"/>
          </a:p>
          <a:p>
            <a:pPr>
              <a:buClr>
                <a:srgbClr val="8D1515"/>
              </a:buClr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4AEB4F9-A5DF-CD60-AB59-8958F1AB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8817" y="3090348"/>
            <a:ext cx="2109788" cy="2300802"/>
          </a:xfrm>
        </p:spPr>
        <p:txBody>
          <a:bodyPr>
            <a:normAutofit fontScale="85000" lnSpcReduction="10000"/>
          </a:bodyPr>
          <a:lstStyle/>
          <a:p>
            <a:r>
              <a:rPr lang="cs-CZ" sz="2400" err="1"/>
              <a:t>Kibibyte</a:t>
            </a:r>
            <a:r>
              <a:rPr lang="cs-CZ" sz="2400"/>
              <a:t> (</a:t>
            </a:r>
            <a:r>
              <a:rPr lang="cs-CZ" sz="2400" err="1"/>
              <a:t>KiB</a:t>
            </a:r>
            <a:r>
              <a:rPr lang="cs-CZ" sz="2400"/>
              <a:t>)</a:t>
            </a:r>
          </a:p>
          <a:p>
            <a:r>
              <a:rPr lang="cs-CZ" sz="2400" err="1"/>
              <a:t>Mebibyte</a:t>
            </a:r>
            <a:r>
              <a:rPr lang="cs-CZ" sz="2400"/>
              <a:t> (</a:t>
            </a:r>
            <a:r>
              <a:rPr lang="cs-CZ" sz="2400" err="1"/>
              <a:t>MiB</a:t>
            </a:r>
            <a:r>
              <a:rPr lang="cs-CZ" sz="2400"/>
              <a:t>)</a:t>
            </a:r>
          </a:p>
          <a:p>
            <a:r>
              <a:rPr lang="cs-CZ" sz="2400" err="1"/>
              <a:t>Gibibyte</a:t>
            </a:r>
            <a:r>
              <a:rPr lang="cs-CZ" sz="2400"/>
              <a:t> (</a:t>
            </a:r>
            <a:r>
              <a:rPr lang="cs-CZ" sz="2400" err="1"/>
              <a:t>GiB</a:t>
            </a:r>
            <a:r>
              <a:rPr lang="cs-CZ" sz="2400"/>
              <a:t>)</a:t>
            </a:r>
          </a:p>
          <a:p>
            <a:r>
              <a:rPr lang="cs-CZ" sz="2400" err="1"/>
              <a:t>Tebibyte</a:t>
            </a:r>
            <a:r>
              <a:rPr lang="cs-CZ" sz="2400"/>
              <a:t> (</a:t>
            </a:r>
            <a:r>
              <a:rPr lang="cs-CZ" sz="2400" err="1"/>
              <a:t>TiB</a:t>
            </a:r>
            <a:r>
              <a:rPr lang="cs-CZ" sz="2400"/>
              <a:t>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11B0F04-B733-9C11-F96B-EB89D4FB68AB}"/>
              </a:ext>
            </a:extLst>
          </p:cNvPr>
          <p:cNvSpPr txBox="1"/>
          <p:nvPr/>
        </p:nvSpPr>
        <p:spPr>
          <a:xfrm>
            <a:off x="5807074" y="2438399"/>
            <a:ext cx="127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/>
              <a:t>Bit (b)</a:t>
            </a:r>
          </a:p>
          <a:p>
            <a:r>
              <a:rPr lang="cs-CZ" sz="2400" b="1"/>
              <a:t>Byte (B)</a:t>
            </a:r>
            <a:endParaRPr lang="en-US" sz="2400" b="1"/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0683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6B11F9-7CF4-4EA5-927D-BD9AB9BAA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583BE8A-798A-49D7-83DC-A87057097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DE657C4-420A-45F7-B1EF-FDF95A5D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EE460FA-528A-4C78-B916-355E0AE7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8A1243A-751B-4A0E-B1E7-3437113B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1550A02-C965-4A16-A9A9-E686940F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A579E77-1FA8-4170-94D2-499DB104C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1FAA6D-0046-4A2F-8E6E-21A4842E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symbol obrázku 4" descr="Ceska kodovani v tabulkach">
            <a:extLst>
              <a:ext uri="{FF2B5EF4-FFF2-40B4-BE49-F238E27FC236}">
                <a16:creationId xmlns:a16="http://schemas.microsoft.com/office/drawing/2014/main" id="{F72C96BA-C040-9352-3858-CB00AE40DD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9091" t="11527" r="-1" b="-1"/>
          <a:stretch/>
        </p:blipFill>
        <p:spPr>
          <a:xfrm>
            <a:off x="20" y="10"/>
            <a:ext cx="4726526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2E3E11F-3694-4A25-A6CA-2EC311F18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80D1B0BD-8DCD-47A1-96F6-2C225035A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24A95C9A-B923-432F-9745-6446EF8D5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CD1690-220A-4E9A-8B42-6231686EA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06DE5A7-D018-46AF-BDF7-6CDCC6C3F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43AE4CE0-B238-4049-B45D-71494D777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BB59F37-4598-48D0-9D73-9F329F882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7017D10-4E71-48C1-AD3D-C35CFF6B3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D5EA6CC-320E-4952-AF54-24697E7F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8AE947FD-5039-485D-B8C4-761C15A95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4CEF0B7-D8E7-A22E-B15A-3B87C63D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err="1"/>
              <a:t>Způsoby</a:t>
            </a:r>
            <a:r>
              <a:rPr lang="en-US" sz="4000"/>
              <a:t> </a:t>
            </a:r>
            <a:r>
              <a:rPr lang="en-US" sz="4000" err="1"/>
              <a:t>kódování</a:t>
            </a:r>
            <a:r>
              <a:rPr lang="en-US" sz="4000"/>
              <a:t> </a:t>
            </a:r>
            <a:r>
              <a:rPr lang="en-US" sz="4000" err="1"/>
              <a:t>češtiny</a:t>
            </a:r>
            <a:br>
              <a:rPr lang="cs-CZ" sz="4000"/>
            </a:br>
            <a:r>
              <a:rPr lang="cs-CZ" sz="1800" i="1">
                <a:ea typeface="+mn-lt"/>
                <a:cs typeface="+mn-lt"/>
              </a:rPr>
              <a:t>= </a:t>
            </a:r>
            <a:r>
              <a:rPr lang="en-US" sz="1800" i="1" err="1">
                <a:ea typeface="+mn-lt"/>
                <a:cs typeface="+mn-lt"/>
              </a:rPr>
              <a:t>Správné</a:t>
            </a:r>
            <a:r>
              <a:rPr lang="en-US" sz="1800" i="1">
                <a:ea typeface="+mn-lt"/>
                <a:cs typeface="+mn-lt"/>
              </a:rPr>
              <a:t> </a:t>
            </a:r>
            <a:r>
              <a:rPr lang="en-US" sz="1800" i="1" err="1">
                <a:ea typeface="+mn-lt"/>
                <a:cs typeface="+mn-lt"/>
              </a:rPr>
              <a:t>zobrazování</a:t>
            </a:r>
            <a:r>
              <a:rPr lang="en-US" sz="1800" i="1">
                <a:ea typeface="+mn-lt"/>
                <a:cs typeface="+mn-lt"/>
              </a:rPr>
              <a:t> </a:t>
            </a:r>
            <a:r>
              <a:rPr lang="en-US" sz="1800" i="1" err="1">
                <a:ea typeface="+mn-lt"/>
                <a:cs typeface="+mn-lt"/>
              </a:rPr>
              <a:t>českých</a:t>
            </a:r>
            <a:r>
              <a:rPr lang="en-US" sz="1800" i="1">
                <a:ea typeface="+mn-lt"/>
                <a:cs typeface="+mn-lt"/>
              </a:rPr>
              <a:t> </a:t>
            </a:r>
            <a:r>
              <a:rPr lang="en-US" sz="1800" i="1" err="1">
                <a:ea typeface="+mn-lt"/>
                <a:cs typeface="+mn-lt"/>
              </a:rPr>
              <a:t>znaků</a:t>
            </a:r>
            <a:r>
              <a:rPr lang="en-US" sz="1800" i="1">
                <a:ea typeface="+mn-lt"/>
                <a:cs typeface="+mn-lt"/>
              </a:rPr>
              <a:t> s </a:t>
            </a:r>
            <a:r>
              <a:rPr lang="en-US" sz="1800" i="1" err="1">
                <a:ea typeface="+mn-lt"/>
                <a:cs typeface="+mn-lt"/>
              </a:rPr>
              <a:t>diakritikou</a:t>
            </a:r>
            <a:br>
              <a:rPr lang="en-US" sz="2800" i="1">
                <a:ea typeface="+mn-lt"/>
                <a:cs typeface="+mn-lt"/>
              </a:rPr>
            </a:br>
            <a:endParaRPr lang="en-US" sz="400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0F83BCC-D018-430C-9940-8E86D6F2B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Clr>
                <a:srgbClr val="8D1515"/>
              </a:buClr>
              <a:buChar char="•"/>
            </a:pPr>
            <a:r>
              <a:rPr lang="en-US">
                <a:ea typeface="+mn-lt"/>
                <a:cs typeface="+mn-lt"/>
              </a:rPr>
              <a:t>ASCII</a:t>
            </a:r>
            <a:endParaRPr lang="cs-CZ"/>
          </a:p>
          <a:p>
            <a:pPr marL="285750" indent="-285750" algn="l">
              <a:buClr>
                <a:srgbClr val="8D1515"/>
              </a:buClr>
              <a:buChar char="•"/>
            </a:pPr>
            <a:r>
              <a:rPr lang="en-US">
                <a:ea typeface="+mn-lt"/>
                <a:cs typeface="+mn-lt"/>
              </a:rPr>
              <a:t>UTF-8</a:t>
            </a:r>
            <a:endParaRPr lang="en-US"/>
          </a:p>
          <a:p>
            <a:pPr marL="285750" indent="-285750" algn="l">
              <a:buClr>
                <a:srgbClr val="8D1515"/>
              </a:buClr>
              <a:buChar char="•"/>
            </a:pPr>
            <a:r>
              <a:rPr lang="en-US">
                <a:ea typeface="+mn-lt"/>
                <a:cs typeface="+mn-lt"/>
              </a:rPr>
              <a:t>ISO 8859-2</a:t>
            </a:r>
            <a:endParaRPr lang="en-US"/>
          </a:p>
          <a:p>
            <a:pPr marL="285750" indent="-285750" algn="l">
              <a:buClr>
                <a:srgbClr val="8D1515"/>
              </a:buClr>
              <a:buChar char="•"/>
            </a:pPr>
            <a:r>
              <a:rPr lang="en-US">
                <a:ea typeface="+mn-lt"/>
                <a:cs typeface="+mn-lt"/>
              </a:rPr>
              <a:t>Windows-1250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9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49" name="Rectangle 17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symbol obrázku 4" descr="Folder PNGs for Free Download">
            <a:extLst>
              <a:ext uri="{FF2B5EF4-FFF2-40B4-BE49-F238E27FC236}">
                <a16:creationId xmlns:a16="http://schemas.microsoft.com/office/drawing/2014/main" id="{A0BFAC6F-BF06-2BC6-2329-BEC2FAEE69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6108" r="11668" b="9089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50" name="Group 19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23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F6CDD2A7-F8A5-6256-B76D-3CDCD5A6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399" y="-5387"/>
            <a:ext cx="65246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err="1"/>
              <a:t>Soubory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F7E72EF-2586-A154-37CC-1F9975976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7244" y="2619497"/>
            <a:ext cx="5426158" cy="1828800"/>
          </a:xfrm>
        </p:spPr>
        <p:txBody>
          <a:bodyPr/>
          <a:lstStyle/>
          <a:p>
            <a:pPr marL="285750" indent="-285750" algn="l">
              <a:buChar char="•"/>
            </a:pPr>
            <a:r>
              <a:rPr lang="cs-CZ"/>
              <a:t>Co jsou to soubory?</a:t>
            </a:r>
          </a:p>
          <a:p>
            <a:pPr marL="285750" indent="-285750" algn="l">
              <a:buClr>
                <a:srgbClr val="8D1515"/>
              </a:buClr>
              <a:buChar char="•"/>
            </a:pPr>
            <a:r>
              <a:rPr lang="cs-CZ"/>
              <a:t>vlastnosti souborů</a:t>
            </a:r>
          </a:p>
          <a:p>
            <a:pPr marL="285750" indent="-285750" algn="l">
              <a:buClr>
                <a:srgbClr val="8D1515"/>
              </a:buClr>
              <a:buChar char="•"/>
            </a:pPr>
            <a:r>
              <a:rPr lang="cs-CZ">
                <a:ea typeface="+mn-lt"/>
                <a:cs typeface="+mn-lt"/>
              </a:rPr>
              <a:t>kompatibilita</a:t>
            </a:r>
          </a:p>
          <a:p>
            <a:pPr marL="285750" indent="-285750" algn="l">
              <a:buClr>
                <a:srgbClr val="8D1515"/>
              </a:buClr>
              <a:buChar char="•"/>
            </a:pPr>
            <a:r>
              <a:rPr lang="cs-CZ">
                <a:ea typeface="+mn-lt"/>
                <a:cs typeface="+mn-lt"/>
              </a:rPr>
              <a:t>konverze souborů</a:t>
            </a:r>
          </a:p>
        </p:txBody>
      </p:sp>
    </p:spTree>
    <p:extLst>
      <p:ext uri="{BB962C8B-B14F-4D97-AF65-F5344CB8AC3E}">
        <p14:creationId xmlns:p14="http://schemas.microsoft.com/office/powerpoint/2010/main" val="25794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CD6B11F9-7CF4-4EA5-927D-BD9AB9BAA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583BE8A-798A-49D7-83DC-A87057097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DE657C4-420A-45F7-B1EF-FDF95A5D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EE460FA-528A-4C78-B916-355E0AE7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38A1243A-751B-4A0E-B1E7-3437113B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11550A02-C965-4A16-A9A9-E686940F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A579E77-1FA8-4170-94D2-499DB104C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AD41AF9-2AC3-C4A3-5328-E7612A71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Typy souborů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56EE185-7E4B-C6EE-0D20-C5B26EC6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666999"/>
            <a:ext cx="2675115" cy="2463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b="1" err="1"/>
              <a:t>Textové</a:t>
            </a:r>
            <a:r>
              <a:rPr lang="en-US" sz="2000" b="1"/>
              <a:t> </a:t>
            </a:r>
            <a:r>
              <a:rPr lang="en-US" sz="2000" b="1" err="1"/>
              <a:t>soubory</a:t>
            </a:r>
            <a:endParaRPr lang="cs-CZ" sz="2000" b="1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600"/>
              <a:t>výhradně ze znaků (+ řídicích znaků)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600"/>
              <a:t>čistý text</a:t>
            </a:r>
            <a:endParaRPr lang="en-US" sz="1600"/>
          </a:p>
        </p:txBody>
      </p:sp>
      <p:sp>
        <p:nvSpPr>
          <p:cNvPr id="3" name="Zástupný text 3">
            <a:extLst>
              <a:ext uri="{FF2B5EF4-FFF2-40B4-BE49-F238E27FC236}">
                <a16:creationId xmlns:a16="http://schemas.microsoft.com/office/drawing/2014/main" id="{38CA1C48-B083-AB28-CC56-AEDABD3EFE24}"/>
              </a:ext>
            </a:extLst>
          </p:cNvPr>
          <p:cNvSpPr txBox="1">
            <a:spLocks/>
          </p:cNvSpPr>
          <p:nvPr/>
        </p:nvSpPr>
        <p:spPr>
          <a:xfrm>
            <a:off x="3132315" y="2666999"/>
            <a:ext cx="298932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2000" b="1" err="1"/>
              <a:t>Binární</a:t>
            </a:r>
            <a:r>
              <a:rPr lang="en-US" sz="2000" b="1"/>
              <a:t> </a:t>
            </a:r>
            <a:r>
              <a:rPr lang="en-US" sz="2000" b="1" err="1"/>
              <a:t>soubory</a:t>
            </a:r>
            <a:endParaRPr lang="cs-CZ" sz="2000" b="1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600"/>
              <a:t>výhradně z čísel v binární soustavě (řetězce jedniček a nul)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600"/>
              <a:t>zvuk, obrázek, video, formátovaný text, databáze, spustitelné soubory</a:t>
            </a:r>
          </a:p>
        </p:txBody>
      </p:sp>
      <p:pic>
        <p:nvPicPr>
          <p:cNvPr id="5" name="Zástupný symbol obrázku 4" descr="Picture background">
            <a:extLst>
              <a:ext uri="{FF2B5EF4-FFF2-40B4-BE49-F238E27FC236}">
                <a16:creationId xmlns:a16="http://schemas.microsoft.com/office/drawing/2014/main" id="{0281B8B1-06C7-D6BC-03C8-AD29F80946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115" r="14115"/>
          <a:stretch/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Zástupný symbol obrázku 7" descr="Picture background">
            <a:extLst>
              <a:ext uri="{FF2B5EF4-FFF2-40B4-BE49-F238E27FC236}">
                <a16:creationId xmlns:a16="http://schemas.microsoft.com/office/drawing/2014/main" id="{09015B75-CC30-B42D-7772-ADCB4809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99" r="13832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398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EE5BD9ED-07E9-4FD9-8AE7-1A6AB10A5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FD1CF74-D14B-4FF6-998F-B13D1DAED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267DEBC-A320-4DB0-9EA3-D4EF6B280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0A2C889-7791-474B-B35C-4CEC73048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C5AD303-B121-49B0-B54E-B0C86C541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1E1A4E4-789B-4942-8EED-E02259A23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A1737FA-CB40-469E-861A-F4844F631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30F3FE1-6D31-51A2-4814-68B49167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Formáty</a:t>
            </a:r>
            <a:r>
              <a:rPr lang="en-US"/>
              <a:t> </a:t>
            </a:r>
            <a:r>
              <a:rPr lang="en-US" err="1"/>
              <a:t>souborů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377D4BF-21BA-1DFE-41D6-DB197F2C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2114551"/>
            <a:ext cx="3333496" cy="36766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ea typeface="+mn-lt"/>
                <a:cs typeface="+mn-lt"/>
              </a:rPr>
              <a:t>text</a:t>
            </a:r>
            <a:endParaRPr lang="cs-CZ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400" dirty="0" err="1">
                <a:ea typeface="+mn-lt"/>
                <a:cs typeface="+mn-lt"/>
              </a:rPr>
              <a:t>txt</a:t>
            </a:r>
            <a:r>
              <a:rPr lang="cs-CZ" sz="1400" dirty="0">
                <a:ea typeface="+mn-lt"/>
                <a:cs typeface="+mn-lt"/>
              </a:rPr>
              <a:t>, </a:t>
            </a:r>
            <a:r>
              <a:rPr lang="cs-CZ" sz="1400" dirty="0" err="1">
                <a:ea typeface="+mn-lt"/>
                <a:cs typeface="+mn-lt"/>
              </a:rPr>
              <a:t>rtf</a:t>
            </a:r>
            <a:r>
              <a:rPr lang="cs-CZ" sz="1400" dirty="0">
                <a:ea typeface="+mn-lt"/>
                <a:cs typeface="+mn-lt"/>
              </a:rPr>
              <a:t>, html, </a:t>
            </a:r>
            <a:r>
              <a:rPr lang="cs-CZ" sz="1400" dirty="0" err="1">
                <a:ea typeface="+mn-lt"/>
                <a:cs typeface="+mn-lt"/>
              </a:rPr>
              <a:t>xml</a:t>
            </a:r>
            <a:endParaRPr lang="en-US" sz="1400" dirty="0">
              <a:ea typeface="+mn-lt"/>
              <a:cs typeface="+mn-lt"/>
            </a:endParaRPr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ea typeface="+mn-lt"/>
                <a:cs typeface="+mn-lt"/>
              </a:rPr>
              <a:t>obrázek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jpeg, </a:t>
            </a:r>
            <a:r>
              <a:rPr lang="en-US" sz="1400" dirty="0" err="1">
                <a:ea typeface="+mn-lt"/>
                <a:cs typeface="+mn-lt"/>
              </a:rPr>
              <a:t>png</a:t>
            </a:r>
            <a:r>
              <a:rPr lang="en-US" sz="1400" dirty="0">
                <a:ea typeface="+mn-lt"/>
                <a:cs typeface="+mn-lt"/>
              </a:rPr>
              <a:t>, gif, bmp</a:t>
            </a:r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cs-CZ" sz="2000" dirty="0">
                <a:ea typeface="+mn-lt"/>
                <a:cs typeface="+mn-lt"/>
              </a:rPr>
              <a:t>zvuk</a:t>
            </a:r>
          </a:p>
          <a:p>
            <a:pPr marL="742950" lvl="1" indent="-285750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cs-CZ" sz="1400" dirty="0" err="1">
                <a:ea typeface="+mn-lt"/>
                <a:cs typeface="+mn-lt"/>
              </a:rPr>
              <a:t>aiff</a:t>
            </a:r>
            <a:r>
              <a:rPr lang="cs-CZ" sz="1400" dirty="0">
                <a:ea typeface="+mn-lt"/>
                <a:cs typeface="+mn-lt"/>
              </a:rPr>
              <a:t>, </a:t>
            </a:r>
            <a:r>
              <a:rPr lang="cs-CZ" sz="1400" dirty="0" err="1">
                <a:ea typeface="+mn-lt"/>
                <a:cs typeface="+mn-lt"/>
              </a:rPr>
              <a:t>midi</a:t>
            </a:r>
            <a:r>
              <a:rPr lang="cs-CZ" sz="1400" dirty="0">
                <a:ea typeface="+mn-lt"/>
                <a:cs typeface="+mn-lt"/>
              </a:rPr>
              <a:t>, mp3, </a:t>
            </a:r>
            <a:r>
              <a:rPr lang="cs-CZ" sz="1400" dirty="0" err="1">
                <a:ea typeface="+mn-lt"/>
                <a:cs typeface="+mn-lt"/>
              </a:rPr>
              <a:t>wav</a:t>
            </a:r>
            <a:endParaRPr lang="en-US" sz="1400" dirty="0">
              <a:ea typeface="+mn-lt"/>
              <a:cs typeface="+mn-lt"/>
            </a:endParaRPr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cs-CZ" sz="2000" dirty="0">
                <a:ea typeface="+mn-lt"/>
                <a:cs typeface="+mn-lt"/>
              </a:rPr>
              <a:t>v</a:t>
            </a:r>
            <a:r>
              <a:rPr lang="en-US" sz="2000" dirty="0" err="1">
                <a:ea typeface="+mn-lt"/>
                <a:cs typeface="+mn-lt"/>
              </a:rPr>
              <a:t>ideo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mp4, </a:t>
            </a:r>
            <a:r>
              <a:rPr lang="en-US" sz="1400" dirty="0" err="1">
                <a:ea typeface="+mn-lt"/>
                <a:cs typeface="+mn-lt"/>
              </a:rPr>
              <a:t>avi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mkv</a:t>
            </a:r>
            <a:r>
              <a:rPr lang="en-US" sz="1400" dirty="0">
                <a:ea typeface="+mn-lt"/>
                <a:cs typeface="+mn-lt"/>
              </a:rPr>
              <a:t>, mov</a:t>
            </a:r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cs-CZ" sz="2100" dirty="0">
                <a:ea typeface="+mn-lt"/>
                <a:cs typeface="+mn-lt"/>
              </a:rPr>
              <a:t>archivní</a:t>
            </a:r>
          </a:p>
          <a:p>
            <a:pPr marL="742950" lvl="1" indent="-285750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cs-CZ" sz="1700" dirty="0" err="1">
                <a:ea typeface="+mn-lt"/>
                <a:cs typeface="+mn-lt"/>
              </a:rPr>
              <a:t>ace</a:t>
            </a:r>
            <a:r>
              <a:rPr lang="cs-CZ" sz="1700" dirty="0">
                <a:ea typeface="+mn-lt"/>
                <a:cs typeface="+mn-lt"/>
              </a:rPr>
              <a:t>, </a:t>
            </a:r>
            <a:r>
              <a:rPr lang="cs-CZ" sz="1700" dirty="0" err="1">
                <a:ea typeface="+mn-lt"/>
                <a:cs typeface="+mn-lt"/>
              </a:rPr>
              <a:t>rar</a:t>
            </a:r>
            <a:r>
              <a:rPr lang="cs-CZ" sz="1700" dirty="0">
                <a:ea typeface="+mn-lt"/>
                <a:cs typeface="+mn-lt"/>
              </a:rPr>
              <a:t>, zip, 7z (7zip)</a:t>
            </a:r>
            <a:endParaRPr lang="en-US" sz="2100" dirty="0">
              <a:ea typeface="+mn-lt"/>
              <a:cs typeface="+mn-lt"/>
            </a:endParaRPr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cs-CZ" sz="2100" dirty="0">
                <a:ea typeface="+mn-lt"/>
                <a:cs typeface="+mn-lt"/>
              </a:rPr>
              <a:t>spustitelné</a:t>
            </a:r>
          </a:p>
          <a:p>
            <a:pPr marL="742950" lvl="1" indent="-285750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cs-CZ" sz="1700" dirty="0" err="1">
                <a:ea typeface="+mn-lt"/>
                <a:cs typeface="+mn-lt"/>
              </a:rPr>
              <a:t>exe</a:t>
            </a:r>
            <a:r>
              <a:rPr lang="cs-CZ" sz="1700" dirty="0">
                <a:ea typeface="+mn-lt"/>
                <a:cs typeface="+mn-lt"/>
              </a:rPr>
              <a:t>, </a:t>
            </a:r>
            <a:r>
              <a:rPr lang="cs-CZ" sz="1700" dirty="0" err="1">
                <a:ea typeface="+mn-lt"/>
                <a:cs typeface="+mn-lt"/>
              </a:rPr>
              <a:t>bat</a:t>
            </a:r>
            <a:r>
              <a:rPr lang="cs-CZ" sz="1700" dirty="0">
                <a:ea typeface="+mn-lt"/>
                <a:cs typeface="+mn-lt"/>
              </a:rPr>
              <a:t>, </a:t>
            </a:r>
            <a:r>
              <a:rPr lang="cs-CZ" sz="1700" dirty="0" err="1">
                <a:ea typeface="+mn-lt"/>
                <a:cs typeface="+mn-lt"/>
              </a:rPr>
              <a:t>sh</a:t>
            </a:r>
            <a:endParaRPr lang="cs-CZ" sz="1700" dirty="0">
              <a:ea typeface="+mn-lt"/>
              <a:cs typeface="+mn-lt"/>
            </a:endParaRPr>
          </a:p>
        </p:txBody>
      </p:sp>
      <p:pic>
        <p:nvPicPr>
          <p:cNvPr id="5" name="Zástupný obsah 4" descr="PDF soubory a grafické úpravy v technických překladech | NK Langa">
            <a:extLst>
              <a:ext uri="{FF2B5EF4-FFF2-40B4-BE49-F238E27FC236}">
                <a16:creationId xmlns:a16="http://schemas.microsoft.com/office/drawing/2014/main" id="{CF6EE973-0E84-12C0-E758-A1C5BC4EF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033" y="1340027"/>
            <a:ext cx="6240990" cy="374459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601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9">
            <a:extLst>
              <a:ext uri="{FF2B5EF4-FFF2-40B4-BE49-F238E27FC236}">
                <a16:creationId xmlns:a16="http://schemas.microsoft.com/office/drawing/2014/main" id="{CD6B11F9-7CF4-4EA5-927D-BD9AB9BAA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583BE8A-798A-49D7-83DC-A87057097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DE657C4-420A-45F7-B1EF-FDF95A5D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EE460FA-528A-4C78-B916-355E0AE7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8A1243A-751B-4A0E-B1E7-3437113B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1550A02-C965-4A16-A9A9-E686940F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A579E77-1FA8-4170-94D2-499DB104C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22930E6-05CD-4DB4-543A-B947E412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4" y="905933"/>
            <a:ext cx="6481989" cy="96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Komprese dat</a:t>
            </a:r>
          </a:p>
        </p:txBody>
      </p:sp>
      <p:pic>
        <p:nvPicPr>
          <p:cNvPr id="5" name="Zástupný symbol obrázku 4" descr="Compression - free icon">
            <a:extLst>
              <a:ext uri="{FF2B5EF4-FFF2-40B4-BE49-F238E27FC236}">
                <a16:creationId xmlns:a16="http://schemas.microsoft.com/office/drawing/2014/main" id="{BD19A2BA-3669-AE7E-B2FE-0B1DFABDE3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487" r="16536" b="3"/>
          <a:stretch/>
        </p:blipFill>
        <p:spPr>
          <a:xfrm>
            <a:off x="1641021" y="1069522"/>
            <a:ext cx="3102428" cy="45638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7A206E8-DC64-C0C2-44F6-05F25CEBC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1035" y="1998133"/>
            <a:ext cx="6481987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bezeztrátová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komprese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ztrátová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komprese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výhody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nevýhody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komprese</a:t>
            </a:r>
            <a:endParaRPr lang="en-US"/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využití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komprese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>
                <a:ea typeface="+mn-lt"/>
                <a:cs typeface="+mn-lt"/>
              </a:rPr>
              <a:t> v </a:t>
            </a:r>
            <a:r>
              <a:rPr lang="en-US" err="1">
                <a:ea typeface="+mn-lt"/>
                <a:cs typeface="+mn-lt"/>
              </a:rPr>
              <a:t>praxi</a:t>
            </a:r>
            <a:endParaRPr lang="en-US"/>
          </a:p>
          <a:p>
            <a:pPr algn="l">
              <a:buClr>
                <a:srgbClr val="8D1515"/>
              </a:buCl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D6B11F9-7CF4-4EA5-927D-BD9AB9BAA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583BE8A-798A-49D7-83DC-A87057097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DE657C4-420A-45F7-B1EF-FDF95A5D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EE460FA-528A-4C78-B916-355E0AE7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8A1243A-751B-4A0E-B1E7-3437113B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11550A02-C965-4A16-A9A9-E686940F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4A579E77-1FA8-4170-94D2-499DB104C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symbol obrázku 8" descr="Font Icon Png">
            <a:extLst>
              <a:ext uri="{FF2B5EF4-FFF2-40B4-BE49-F238E27FC236}">
                <a16:creationId xmlns:a16="http://schemas.microsoft.com/office/drawing/2014/main" id="{37CACB0F-0D9C-A1E3-AAB3-26778C0623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6972" r="5757" b="-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6CE25A0-F034-56C5-61FB-625DBA70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err="1"/>
              <a:t>Písmo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87FA3C6-36DC-1243-F3DF-B0BE3581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TrueType</a:t>
            </a:r>
          </a:p>
          <a:p>
            <a:pPr marL="342900" indent="-34290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OpenType</a:t>
            </a:r>
          </a:p>
          <a:p>
            <a:pPr marL="342900" indent="-34290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Scalable Vector Graphics</a:t>
            </a:r>
          </a:p>
          <a:p>
            <a:pPr marL="342900" indent="-34290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Bitmap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01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78">
            <a:extLst>
              <a:ext uri="{FF2B5EF4-FFF2-40B4-BE49-F238E27FC236}">
                <a16:creationId xmlns:a16="http://schemas.microsoft.com/office/drawing/2014/main" id="{CD6B11F9-7CF4-4EA5-927D-BD9AB9BAA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5583BE8A-798A-49D7-83DC-A87057097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DE657C4-420A-45F7-B1EF-FDF95A5D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1EE460FA-528A-4C78-B916-355E0AE7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38A1243A-751B-4A0E-B1E7-3437113B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11550A02-C965-4A16-A9A9-E686940F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4A579E77-1FA8-4170-94D2-499DB104C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11" name="Group 86">
            <a:extLst>
              <a:ext uri="{FF2B5EF4-FFF2-40B4-BE49-F238E27FC236}">
                <a16:creationId xmlns:a16="http://schemas.microsoft.com/office/drawing/2014/main" id="{FABAF254-E739-48A6-96A9-F5DE17572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4FC85FE3-48BF-4B0A-828B-1A47C1C80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411C47E0-043A-4AB8-B446-0AFB3D528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D5048807-B89D-438F-93B0-C643E7067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962DD555-EAE0-441E-9C80-88C898E72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B026BE0F-0CCC-4EC1-99FA-3112E5BD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C8796358-F148-41A9-8977-8F8B64839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C966575-EB53-FC3F-457C-59FECA45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03" y="685800"/>
            <a:ext cx="2560494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Převody souborů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D9C98E0-8F1D-C596-1F4F-604581DC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7427" y="2666999"/>
            <a:ext cx="3109270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Proč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převádět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soubory</a:t>
            </a:r>
            <a:r>
              <a:rPr lang="en-US">
                <a:ea typeface="+mn-lt"/>
                <a:cs typeface="+mn-lt"/>
              </a:rPr>
              <a:t>?</a:t>
            </a:r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err="1"/>
              <a:t>nástroje</a:t>
            </a:r>
            <a:r>
              <a:rPr lang="en-US"/>
              <a:t> pro </a:t>
            </a:r>
            <a:r>
              <a:rPr lang="en-US" err="1"/>
              <a:t>převod</a:t>
            </a:r>
            <a:r>
              <a:rPr lang="en-US"/>
              <a:t> </a:t>
            </a:r>
            <a:r>
              <a:rPr lang="en-US" err="1"/>
              <a:t>souborů</a:t>
            </a:r>
            <a:endParaRPr lang="en-US"/>
          </a:p>
          <a:p>
            <a:pPr marL="285750" indent="-285750" algn="l">
              <a:buClr>
                <a:srgbClr val="8D1515"/>
              </a:buClr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kvalita</a:t>
            </a:r>
            <a:endParaRPr lang="en-US"/>
          </a:p>
          <a:p>
            <a:pPr algn="l">
              <a:buClr>
                <a:srgbClr val="8D1515"/>
              </a:buClr>
              <a:buChar char="•"/>
            </a:pPr>
            <a:endParaRPr lang="en-US"/>
          </a:p>
          <a:p>
            <a:pPr algn="l">
              <a:buClr>
                <a:srgbClr val="8D1515"/>
              </a:buClr>
              <a:buChar char="•"/>
            </a:pPr>
            <a:endParaRPr lang="en-US"/>
          </a:p>
          <a:p>
            <a:pPr algn="l">
              <a:buClr>
                <a:srgbClr val="8D1515"/>
              </a:buClr>
              <a:buChar char="•"/>
            </a:pPr>
            <a:endParaRPr lang="en-US"/>
          </a:p>
        </p:txBody>
      </p:sp>
      <p:sp>
        <p:nvSpPr>
          <p:cNvPr id="115" name="Rounded Rectangle 16">
            <a:extLst>
              <a:ext uri="{FF2B5EF4-FFF2-40B4-BE49-F238E27FC236}">
                <a16:creationId xmlns:a16="http://schemas.microsoft.com/office/drawing/2014/main" id="{69B89188-74D1-43D9-B0A9-4C786853C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Zástupný symbol obrázku 43" descr="Cómo convertir PNG a PDF online con iLovePDF">
            <a:extLst>
              <a:ext uri="{FF2B5EF4-FFF2-40B4-BE49-F238E27FC236}">
                <a16:creationId xmlns:a16="http://schemas.microsoft.com/office/drawing/2014/main" id="{1420B9F3-FE32-3724-666A-03638E58CC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215" r="4216" b="1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e35478-c7a5-452a-bef2-97afae2d9d5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F2A575F1F81D44A545A7A4EF995F48" ma:contentTypeVersion="16" ma:contentTypeDescription="Vytvoří nový dokument" ma:contentTypeScope="" ma:versionID="0a6477ceea9cbcb64540cffe4cf1f8d7">
  <xsd:schema xmlns:xsd="http://www.w3.org/2001/XMLSchema" xmlns:xs="http://www.w3.org/2001/XMLSchema" xmlns:p="http://schemas.microsoft.com/office/2006/metadata/properties" xmlns:ns3="5ee35478-c7a5-452a-bef2-97afae2d9d5d" xmlns:ns4="0f7faed9-0324-40e7-a950-0e62ac8d8ee4" targetNamespace="http://schemas.microsoft.com/office/2006/metadata/properties" ma:root="true" ma:fieldsID="4ddab70cba78146a1c73247b27eb3468" ns3:_="" ns4:_="">
    <xsd:import namespace="5ee35478-c7a5-452a-bef2-97afae2d9d5d"/>
    <xsd:import namespace="0f7faed9-0324-40e7-a950-0e62ac8d8e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35478-c7a5-452a-bef2-97afae2d9d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faed9-0324-40e7-a950-0e62ac8d8ee4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83D835-B5A6-40AD-A1B5-4041A48084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823020-3C78-4EC2-A33A-5410A9792F0F}">
  <ds:schemaRefs>
    <ds:schemaRef ds:uri="http://purl.org/dc/dcmitype/"/>
    <ds:schemaRef ds:uri="0f7faed9-0324-40e7-a950-0e62ac8d8ee4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5ee35478-c7a5-452a-bef2-97afae2d9d5d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8CCD7D-0C6F-4FB1-B72B-EBA0CB3C5684}">
  <ds:schemaRefs>
    <ds:schemaRef ds:uri="0f7faed9-0324-40e7-a950-0e62ac8d8ee4"/>
    <ds:schemaRef ds:uri="5ee35478-c7a5-452a-bef2-97afae2d9d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338</Words>
  <Application>Microsoft Office PowerPoint</Application>
  <PresentationFormat>Širokoúhlá obrazovka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Datové formáty</vt:lpstr>
      <vt:lpstr>Základní jednotky</vt:lpstr>
      <vt:lpstr>Způsoby kódování češtiny = Správné zobrazování českých znaků s diakritikou </vt:lpstr>
      <vt:lpstr>Soubory</vt:lpstr>
      <vt:lpstr>Typy souborů</vt:lpstr>
      <vt:lpstr>Formáty souborů</vt:lpstr>
      <vt:lpstr>Komprese dat</vt:lpstr>
      <vt:lpstr>Písmo</vt:lpstr>
      <vt:lpstr>Převody souborů</vt:lpstr>
      <vt:lpstr>Děkujeme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Zwetz Lukáš</dc:creator>
  <cp:lastModifiedBy>Zwetz Lukáš</cp:lastModifiedBy>
  <cp:revision>1</cp:revision>
  <dcterms:created xsi:type="dcterms:W3CDTF">2024-10-20T13:56:11Z</dcterms:created>
  <dcterms:modified xsi:type="dcterms:W3CDTF">2024-10-22T20:01:04Z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0x010100EFF2A575F1F81D44A545A7A4EF995F48</vt:lpwstr>
  </property>
</Properties>
</file>