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3325" autoAdjust="0"/>
  </p:normalViewPr>
  <p:slideViewPr>
    <p:cSldViewPr snapToGrid="0">
      <p:cViewPr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6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50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9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5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658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368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313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608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74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32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F3D914-89FC-4DB8-8869-CDDD6FCC2DEA}" type="datetimeFigureOut">
              <a:rPr lang="cs-CZ" smtClean="0"/>
              <a:t>06.11.2021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97AC0F-5800-42A3-B81A-708F6A6FD698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5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164F5E-EEC2-4160-A06D-18D7A51BD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Datové formáty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02999B-AC66-493F-8D1D-B0C655F2A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702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CP 852 Latin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Sada pro středoevropské jazyky využívající latinku.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Byly obětovány některé semigrafické znaky.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Využívána v: MS-DOS</a:t>
            </a:r>
          </a:p>
        </p:txBody>
      </p:sp>
    </p:spTree>
    <p:extLst>
      <p:ext uri="{BB962C8B-B14F-4D97-AF65-F5344CB8AC3E}">
        <p14:creationId xmlns:p14="http://schemas.microsoft.com/office/powerpoint/2010/main" val="407230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Kód Kamenických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Pojmenován podle bratrů Kamenických.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Znaková sada pro češtinu a slovenštinu.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Jedná se o upravenou sadu CP437.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Využívána v: MS-DOS</a:t>
            </a:r>
          </a:p>
        </p:txBody>
      </p:sp>
    </p:spTree>
    <p:extLst>
      <p:ext uri="{BB962C8B-B14F-4D97-AF65-F5344CB8AC3E}">
        <p14:creationId xmlns:p14="http://schemas.microsoft.com/office/powerpoint/2010/main" val="373952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UTF-8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UNICODE </a:t>
            </a:r>
            <a:r>
              <a:rPr lang="cs-CZ" sz="3200" dirty="0" err="1"/>
              <a:t>Transformation</a:t>
            </a:r>
            <a:r>
              <a:rPr lang="cs-CZ" sz="3200" dirty="0"/>
              <a:t> </a:t>
            </a:r>
            <a:r>
              <a:rPr lang="cs-CZ" sz="3200" dirty="0" err="1"/>
              <a:t>Format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Byl navržen pro zpětnou kompatibilitu s ASCII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Má proměnnou délku 1 až 4 bajty.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Využívá se především ve webových prohlížečích.</a:t>
            </a:r>
          </a:p>
        </p:txBody>
      </p:sp>
    </p:spTree>
    <p:extLst>
      <p:ext uri="{BB962C8B-B14F-4D97-AF65-F5344CB8AC3E}">
        <p14:creationId xmlns:p14="http://schemas.microsoft.com/office/powerpoint/2010/main" val="237482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Soubor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Soubor je pojmenovaná sada dat, uložená na datovém médiu.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Podle způsobu interpretace obsahu lze rozdělit na textové a binární.</a:t>
            </a:r>
          </a:p>
        </p:txBody>
      </p:sp>
    </p:spTree>
    <p:extLst>
      <p:ext uri="{BB962C8B-B14F-4D97-AF65-F5344CB8AC3E}">
        <p14:creationId xmlns:p14="http://schemas.microsoft.com/office/powerpoint/2010/main" val="115492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Vlastnosti souboru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Jméno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Typ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Lokace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Velikost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Ochrana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Datum, čas a uživatelská identifikace</a:t>
            </a:r>
          </a:p>
        </p:txBody>
      </p:sp>
    </p:spTree>
    <p:extLst>
      <p:ext uri="{BB962C8B-B14F-4D97-AF65-F5344CB8AC3E}">
        <p14:creationId xmlns:p14="http://schemas.microsoft.com/office/powerpoint/2010/main" val="265532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014128E2-2B9E-4075-ACBD-2BC7CD6C8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217" y="640080"/>
            <a:ext cx="757956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1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Komprese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Používá se za účelem zmenšení dat.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Ztrátová komprese se používá tam, kde je možné tolerovat ztrátu některých informací.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Bezztrátová komprese není tak účinná jako ztrátová, ale neztratí se žádná informace.</a:t>
            </a:r>
          </a:p>
        </p:txBody>
      </p:sp>
    </p:spTree>
    <p:extLst>
      <p:ext uri="{BB962C8B-B14F-4D97-AF65-F5344CB8AC3E}">
        <p14:creationId xmlns:p14="http://schemas.microsoft.com/office/powerpoint/2010/main" val="286560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err="1"/>
              <a:t>PostScript</a:t>
            </a:r>
            <a:endParaRPr lang="cs-CZ" sz="5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Vyvinutý v roce 1985 firmou Adobe Systems </a:t>
            </a:r>
            <a:r>
              <a:rPr lang="cs-CZ" sz="3200" dirty="0" err="1"/>
              <a:t>Incorporated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Nezávislý na tiskovém zařízení.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Standart pro dražší tiskárny.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Přípona .</a:t>
            </a:r>
            <a:r>
              <a:rPr lang="cs-CZ" sz="3200" dirty="0" err="1"/>
              <a:t>ps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Pro rastrové, vektorové i kombinované obrázky přípona .</a:t>
            </a:r>
            <a:r>
              <a:rPr lang="cs-CZ" sz="3200" dirty="0" err="1"/>
              <a:t>eps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8766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err="1"/>
              <a:t>TrueType</a:t>
            </a:r>
            <a:endParaRPr lang="cs-CZ" sz="5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Vyvinutý koncem 80. let společností Apple.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Standart pro popis vektorových počítačových písem.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Využívaná ve Windows a Linux.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Přípona .</a:t>
            </a:r>
            <a:r>
              <a:rPr lang="cs-CZ" sz="3200" dirty="0" err="1"/>
              <a:t>ttf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Konkurence Adobe Type 1</a:t>
            </a:r>
          </a:p>
        </p:txBody>
      </p:sp>
    </p:spTree>
    <p:extLst>
      <p:ext uri="{BB962C8B-B14F-4D97-AF65-F5344CB8AC3E}">
        <p14:creationId xmlns:p14="http://schemas.microsoft.com/office/powerpoint/2010/main" val="217812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 err="1"/>
              <a:t>OpenType</a:t>
            </a:r>
            <a:endParaRPr lang="cs-CZ" sz="5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Vyvinutý společností Microsoft.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Standart pro popis vektorových počítačových fontů.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Nástupce </a:t>
            </a:r>
            <a:r>
              <a:rPr lang="cs-CZ" sz="3200" dirty="0" err="1"/>
              <a:t>TrueType</a:t>
            </a:r>
            <a:r>
              <a:rPr lang="cs-CZ" sz="3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Využívaná ve Windows, Mac OS a Linux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Přípona .</a:t>
            </a:r>
            <a:r>
              <a:rPr lang="cs-CZ" sz="3200" dirty="0" err="1"/>
              <a:t>otf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46527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Co je datový formát?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Datový formát je způsob reprezentování a následné interpretace dat.</a:t>
            </a:r>
          </a:p>
        </p:txBody>
      </p:sp>
    </p:spTree>
    <p:extLst>
      <p:ext uri="{BB962C8B-B14F-4D97-AF65-F5344CB8AC3E}">
        <p14:creationId xmlns:p14="http://schemas.microsoft.com/office/powerpoint/2010/main" val="353466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PDF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Portable </a:t>
            </a:r>
            <a:r>
              <a:rPr lang="cs-CZ" sz="3200" dirty="0" err="1"/>
              <a:t>Document</a:t>
            </a:r>
            <a:r>
              <a:rPr lang="cs-CZ" sz="3200" dirty="0"/>
              <a:t> </a:t>
            </a:r>
            <a:r>
              <a:rPr lang="cs-CZ" sz="3200" dirty="0" err="1"/>
              <a:t>File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Vyvinutý firmou Adobe pro ukládání dokumentů nezávisle na SW a HW.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Může obsahovat text i obrázky.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Založen na </a:t>
            </a:r>
            <a:r>
              <a:rPr lang="cs-CZ" sz="3200" dirty="0" err="1"/>
              <a:t>PostScript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Největší výhodou je stejné zobrazení dat na všech zařízeních.</a:t>
            </a:r>
          </a:p>
        </p:txBody>
      </p:sp>
    </p:spTree>
    <p:extLst>
      <p:ext uri="{BB962C8B-B14F-4D97-AF65-F5344CB8AC3E}">
        <p14:creationId xmlns:p14="http://schemas.microsoft.com/office/powerpoint/2010/main" val="371617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ODF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 err="1"/>
              <a:t>OpenDocument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Formát pro ukládání textových dokumentů, prezentací, tabulek, grafů a databází.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Využívá se v programech </a:t>
            </a:r>
            <a:r>
              <a:rPr lang="cs-CZ" sz="3200" dirty="0" err="1"/>
              <a:t>OpenOffice</a:t>
            </a:r>
            <a:r>
              <a:rPr lang="cs-CZ" sz="3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Založen na XML.</a:t>
            </a:r>
          </a:p>
        </p:txBody>
      </p:sp>
    </p:spTree>
    <p:extLst>
      <p:ext uri="{BB962C8B-B14F-4D97-AF65-F5344CB8AC3E}">
        <p14:creationId xmlns:p14="http://schemas.microsoft.com/office/powerpoint/2010/main" val="389213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XML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 err="1"/>
              <a:t>Extensible</a:t>
            </a:r>
            <a:r>
              <a:rPr lang="cs-CZ" sz="3200" dirty="0"/>
              <a:t> </a:t>
            </a:r>
            <a:r>
              <a:rPr lang="cs-CZ" sz="3200" dirty="0" err="1"/>
              <a:t>Markup</a:t>
            </a:r>
            <a:r>
              <a:rPr lang="cs-CZ" sz="3200" dirty="0"/>
              <a:t> </a:t>
            </a:r>
            <a:r>
              <a:rPr lang="cs-CZ" sz="3200" dirty="0" err="1"/>
              <a:t>Language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Umožňuje vytváření konkrétních značkovacích jazyků určených pro účely a různé typy dat.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Použití: výměna dat mezi aplikacemi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Využívá tagy</a:t>
            </a:r>
          </a:p>
        </p:txBody>
      </p:sp>
    </p:spTree>
    <p:extLst>
      <p:ext uri="{BB962C8B-B14F-4D97-AF65-F5344CB8AC3E}">
        <p14:creationId xmlns:p14="http://schemas.microsoft.com/office/powerpoint/2010/main" val="302999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JPEG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Joint </a:t>
            </a:r>
            <a:r>
              <a:rPr lang="cs-CZ" sz="3200" dirty="0" err="1"/>
              <a:t>Photographic</a:t>
            </a:r>
            <a:r>
              <a:rPr lang="cs-CZ" sz="3200" dirty="0"/>
              <a:t> </a:t>
            </a:r>
            <a:r>
              <a:rPr lang="cs-CZ" sz="3200" dirty="0" err="1"/>
              <a:t>Experts</a:t>
            </a:r>
            <a:r>
              <a:rPr lang="cs-CZ" sz="3200" dirty="0"/>
              <a:t>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Ztrátová komprese pro ukládání obrázků.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24 bitová hloubka barev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Rastrové obrázky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Přípony: .</a:t>
            </a:r>
            <a:r>
              <a:rPr lang="cs-CZ" sz="3200" dirty="0" err="1"/>
              <a:t>jpg</a:t>
            </a:r>
            <a:r>
              <a:rPr lang="cs-CZ" sz="3200" dirty="0"/>
              <a:t> .</a:t>
            </a:r>
            <a:r>
              <a:rPr lang="cs-CZ" sz="3200" dirty="0" err="1"/>
              <a:t>jpeg</a:t>
            </a:r>
            <a:r>
              <a:rPr lang="cs-CZ" sz="3200" dirty="0"/>
              <a:t> .</a:t>
            </a:r>
            <a:r>
              <a:rPr lang="cs-CZ" sz="3200" dirty="0" err="1"/>
              <a:t>jfif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09740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PNG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Portable Network </a:t>
            </a:r>
            <a:r>
              <a:rPr lang="cs-CZ" sz="3200" dirty="0" err="1"/>
              <a:t>Graphics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 err="1"/>
              <a:t>Bezstrátová</a:t>
            </a:r>
            <a:r>
              <a:rPr lang="cs-CZ" sz="3200" dirty="0"/>
              <a:t> komprese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Průhlednost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32 bitová hloubka barev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Rastrové obrázky</a:t>
            </a:r>
          </a:p>
        </p:txBody>
      </p:sp>
    </p:spTree>
    <p:extLst>
      <p:ext uri="{BB962C8B-B14F-4D97-AF65-F5344CB8AC3E}">
        <p14:creationId xmlns:p14="http://schemas.microsoft.com/office/powerpoint/2010/main" val="3469544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AAC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 err="1"/>
              <a:t>Advanced</a:t>
            </a:r>
            <a:r>
              <a:rPr lang="cs-CZ" sz="3200" dirty="0"/>
              <a:t> Audio </a:t>
            </a:r>
            <a:r>
              <a:rPr lang="cs-CZ" sz="3200" dirty="0" err="1"/>
              <a:t>Coding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Ztrátová komprese zvuku.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Střední až vyšší </a:t>
            </a:r>
            <a:r>
              <a:rPr lang="cs-CZ" sz="3200" dirty="0" err="1"/>
              <a:t>bitrate</a:t>
            </a:r>
            <a:r>
              <a:rPr lang="cs-CZ" sz="3200" dirty="0"/>
              <a:t> standardu MPEG-4</a:t>
            </a:r>
          </a:p>
        </p:txBody>
      </p:sp>
    </p:spTree>
    <p:extLst>
      <p:ext uri="{BB962C8B-B14F-4D97-AF65-F5344CB8AC3E}">
        <p14:creationId xmlns:p14="http://schemas.microsoft.com/office/powerpoint/2010/main" val="53495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MP3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Ztrátová komprese zvuku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Patentovaný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Umožňuje při zachování dostatečné kvality razantně snížit velikost.</a:t>
            </a:r>
          </a:p>
        </p:txBody>
      </p:sp>
    </p:spTree>
    <p:extLst>
      <p:ext uri="{BB962C8B-B14F-4D97-AF65-F5344CB8AC3E}">
        <p14:creationId xmlns:p14="http://schemas.microsoft.com/office/powerpoint/2010/main" val="134781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Děkuji za pozornost.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9494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Bit (</a:t>
            </a:r>
            <a:r>
              <a:rPr lang="cs-CZ" sz="5400" dirty="0" err="1"/>
              <a:t>binare</a:t>
            </a:r>
            <a:r>
              <a:rPr lang="cs-CZ" sz="5400" dirty="0"/>
              <a:t> </a:t>
            </a:r>
            <a:r>
              <a:rPr lang="cs-CZ" sz="5400" dirty="0" err="1"/>
              <a:t>digit</a:t>
            </a:r>
            <a:r>
              <a:rPr lang="cs-CZ" sz="5400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Bit je nejmenší jednotkou v informatice.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Značí se </a:t>
            </a:r>
            <a:r>
              <a:rPr lang="cs-CZ" sz="3200" b="1" dirty="0"/>
              <a:t>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Nabývá </a:t>
            </a:r>
            <a:r>
              <a:rPr lang="cs-CZ" sz="3200" b="1" dirty="0"/>
              <a:t>2</a:t>
            </a:r>
            <a:r>
              <a:rPr lang="cs-CZ" sz="3200" dirty="0"/>
              <a:t> hodnot (1/0; </a:t>
            </a:r>
            <a:r>
              <a:rPr lang="cs-CZ" sz="3200" dirty="0" err="1"/>
              <a:t>true</a:t>
            </a:r>
            <a:r>
              <a:rPr lang="cs-CZ" sz="3200" dirty="0"/>
              <a:t>/</a:t>
            </a:r>
            <a:r>
              <a:rPr lang="cs-CZ" sz="3200" dirty="0" err="1"/>
              <a:t>false</a:t>
            </a:r>
            <a:r>
              <a:rPr lang="cs-CZ" sz="3200" dirty="0"/>
              <a:t>; ano/ne; +/-)</a:t>
            </a:r>
          </a:p>
        </p:txBody>
      </p:sp>
    </p:spTree>
    <p:extLst>
      <p:ext uri="{BB962C8B-B14F-4D97-AF65-F5344CB8AC3E}">
        <p14:creationId xmlns:p14="http://schemas.microsoft.com/office/powerpoint/2010/main" val="388911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Byte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Byte je seskupení 8 bitů.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Značí se </a:t>
            </a:r>
            <a:r>
              <a:rPr lang="cs-CZ" sz="3200" b="1" dirty="0"/>
              <a:t>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Díky 8 bitům můžeme vytvořit </a:t>
            </a:r>
            <a:r>
              <a:rPr lang="cs-CZ" sz="3200" b="1" dirty="0"/>
              <a:t>256</a:t>
            </a:r>
            <a:r>
              <a:rPr lang="cs-CZ" sz="3200" dirty="0"/>
              <a:t> kombinací (</a:t>
            </a:r>
            <a:r>
              <a:rPr lang="cs-CZ" sz="3200" b="1" dirty="0"/>
              <a:t>2</a:t>
            </a:r>
            <a:r>
              <a:rPr lang="cs-CZ" sz="3200" b="1" baseline="30000" dirty="0"/>
              <a:t>8</a:t>
            </a:r>
            <a:r>
              <a:rPr lang="cs-CZ" sz="3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Minimální hodnota je 00000000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Maximální hodnota je 11111111</a:t>
            </a:r>
          </a:p>
        </p:txBody>
      </p:sp>
    </p:spTree>
    <p:extLst>
      <p:ext uri="{BB962C8B-B14F-4D97-AF65-F5344CB8AC3E}">
        <p14:creationId xmlns:p14="http://schemas.microsoft.com/office/powerpoint/2010/main" val="11366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ASCII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 err="1"/>
              <a:t>American</a:t>
            </a:r>
            <a:r>
              <a:rPr lang="cs-CZ" sz="3200" dirty="0"/>
              <a:t> Standart </a:t>
            </a:r>
            <a:r>
              <a:rPr lang="cs-CZ" sz="3200" dirty="0" err="1"/>
              <a:t>Code</a:t>
            </a:r>
            <a:r>
              <a:rPr lang="cs-CZ" sz="3200" dirty="0"/>
              <a:t> </a:t>
            </a:r>
            <a:r>
              <a:rPr lang="cs-CZ" sz="3200" dirty="0" err="1"/>
              <a:t>for</a:t>
            </a:r>
            <a:r>
              <a:rPr lang="cs-CZ" sz="3200" dirty="0"/>
              <a:t> </a:t>
            </a:r>
            <a:r>
              <a:rPr lang="cs-CZ" sz="3200" dirty="0" err="1"/>
              <a:t>Information</a:t>
            </a:r>
            <a:r>
              <a:rPr lang="cs-CZ" sz="3200" dirty="0"/>
              <a:t> </a:t>
            </a:r>
            <a:r>
              <a:rPr lang="cs-CZ" sz="3200" dirty="0" err="1"/>
              <a:t>Interchange</a:t>
            </a:r>
            <a:endParaRPr lang="cs-CZ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Znaky jsou ukládány do jednoho bitu (256 znaků)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 ASCII tabulce ukládáme písmena, číslice, jiné tisknutelné znaky a netisknutelné řídící znaky.</a:t>
            </a:r>
          </a:p>
        </p:txBody>
      </p:sp>
    </p:spTree>
    <p:extLst>
      <p:ext uri="{BB962C8B-B14F-4D97-AF65-F5344CB8AC3E}">
        <p14:creationId xmlns:p14="http://schemas.microsoft.com/office/powerpoint/2010/main" val="242721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49255E-3D6E-4393-9274-7A1431BBE1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5" y="962878"/>
            <a:ext cx="8263890" cy="54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UNICODE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Je to tabulka obsahující více než </a:t>
            </a:r>
            <a:r>
              <a:rPr lang="cs-CZ" sz="3200" b="1" dirty="0"/>
              <a:t>140 000 znaků.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Poslední verze je Unicode 14.0 ze září roku 2021.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Základem je ASCII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Mezi cíle UNICODE patří: jednotnost, univerzálnost, jednoznačnost a maximální využití.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Využívána v: Windows, Linux, HTML</a:t>
            </a:r>
          </a:p>
          <a:p>
            <a:pPr>
              <a:buFont typeface="Wingdings" panose="05000000000000000000" pitchFamily="2" charset="2"/>
              <a:buChar char="§"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53394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Windows 1250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Byl navržen Microsoftem pro střední Evropu.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Využívá latinku.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Obsahuje: češtinu, slovenštinu, polštinu, atd.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Podobá se ISO 8859-2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Využívána v: Windows</a:t>
            </a:r>
          </a:p>
        </p:txBody>
      </p:sp>
    </p:spTree>
    <p:extLst>
      <p:ext uri="{BB962C8B-B14F-4D97-AF65-F5344CB8AC3E}">
        <p14:creationId xmlns:p14="http://schemas.microsoft.com/office/powerpoint/2010/main" val="109794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26EF11-1AA5-4348-A8A8-210400AF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ISO 8859-2 Latin-2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66F14C-D1F0-42F6-BE3F-3A2FE332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Vznikla v roce 1987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Je vytvořená pro středoevropské a východoevropské jazyky.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3200" dirty="0"/>
              <a:t>Využívána v: Linux</a:t>
            </a:r>
          </a:p>
        </p:txBody>
      </p:sp>
    </p:spTree>
    <p:extLst>
      <p:ext uri="{BB962C8B-B14F-4D97-AF65-F5344CB8AC3E}">
        <p14:creationId xmlns:p14="http://schemas.microsoft.com/office/powerpoint/2010/main" val="858287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591</Words>
  <Application>Microsoft Office PowerPoint</Application>
  <PresentationFormat>Širokoúhlá obrazovka</PresentationFormat>
  <Paragraphs>116</Paragraphs>
  <Slides>27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Retrospektiva</vt:lpstr>
      <vt:lpstr>Datové formáty</vt:lpstr>
      <vt:lpstr>Co je datový formát?</vt:lpstr>
      <vt:lpstr>Bit (binare digit)</vt:lpstr>
      <vt:lpstr>Byte</vt:lpstr>
      <vt:lpstr>ASCII</vt:lpstr>
      <vt:lpstr>Prezentace aplikace PowerPoint</vt:lpstr>
      <vt:lpstr>UNICODE</vt:lpstr>
      <vt:lpstr>Windows 1250</vt:lpstr>
      <vt:lpstr>ISO 8859-2 Latin-2</vt:lpstr>
      <vt:lpstr>CP 852 Latin 2</vt:lpstr>
      <vt:lpstr>Kód Kamenických</vt:lpstr>
      <vt:lpstr>UTF-8</vt:lpstr>
      <vt:lpstr>Soubor</vt:lpstr>
      <vt:lpstr>Vlastnosti souboru</vt:lpstr>
      <vt:lpstr>Prezentace aplikace PowerPoint</vt:lpstr>
      <vt:lpstr>Komprese dat</vt:lpstr>
      <vt:lpstr>PostScript</vt:lpstr>
      <vt:lpstr>TrueType</vt:lpstr>
      <vt:lpstr>OpenType</vt:lpstr>
      <vt:lpstr>PDF</vt:lpstr>
      <vt:lpstr>ODF</vt:lpstr>
      <vt:lpstr>XML</vt:lpstr>
      <vt:lpstr>JPEG</vt:lpstr>
      <vt:lpstr>PNG</vt:lpstr>
      <vt:lpstr>AAC</vt:lpstr>
      <vt:lpstr>MP3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Datové formáty</dc:title>
  <dc:creator>Marek Antoňů</dc:creator>
  <cp:lastModifiedBy>Marek Antoňů</cp:lastModifiedBy>
  <cp:revision>6</cp:revision>
  <dcterms:created xsi:type="dcterms:W3CDTF">2021-11-06T15:54:37Z</dcterms:created>
  <dcterms:modified xsi:type="dcterms:W3CDTF">2021-11-06T17:58:04Z</dcterms:modified>
</cp:coreProperties>
</file>