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995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448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0723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8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5624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982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123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183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96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94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907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3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43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5611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4841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73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773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B2D1F-8672-41DF-9ED0-FF6F5FFE16D7}" type="datetimeFigureOut">
              <a:rPr lang="cs-CZ" smtClean="0"/>
              <a:t>07.01.2021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2F33-FB9F-4B71-A7B9-DB3AE67B86E9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30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sofia.cz/wiki/Bitmapov%C3%A1_grafika" TargetMode="External"/><Relationship Id="rId2" Type="http://schemas.openxmlformats.org/officeDocument/2006/relationships/hyperlink" Target="https://cs.wikipedia.org/wiki/Rastrov%C3%A1_grafik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sofia.cz/wiki/Grafick%C3%BD_form%C3%A1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6EE4C-416E-4209-93CA-649F0FB3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195" y="1920239"/>
            <a:ext cx="8791575" cy="1132523"/>
          </a:xfrm>
        </p:spPr>
        <p:txBody>
          <a:bodyPr/>
          <a:lstStyle/>
          <a:p>
            <a:pPr algn="ctr"/>
            <a:r>
              <a:rPr lang="cs-CZ" dirty="0"/>
              <a:t>Rastrová grafika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E1B43-F46A-4B4C-9664-C8765C786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Tomáš falta, Filip Krejčí</a:t>
            </a:r>
          </a:p>
        </p:txBody>
      </p:sp>
    </p:spTree>
    <p:extLst>
      <p:ext uri="{BB962C8B-B14F-4D97-AF65-F5344CB8AC3E}">
        <p14:creationId xmlns:p14="http://schemas.microsoft.com/office/powerpoint/2010/main" val="52547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549F67-E8A2-4C27-B434-90FF294A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68586"/>
            <a:ext cx="9905999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dirty="0"/>
              <a:t>Rastrová grafika (či bitmapová grafika) je jeden ze dvou základních způsobů, jakým počítače ukládají a zpracovávají obrazové informace (druhý způsob je vektorová grafika).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dirty="0"/>
              <a:t>V rastrové grafice je celý obrázek popsán pomocí jednotlivých barevných bodů (pixelů).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dirty="0"/>
              <a:t>Body jsou uspořádány do mřížky.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dirty="0"/>
              <a:t>Každý bod má svoji přesnou polohu a barvu.</a:t>
            </a:r>
          </a:p>
        </p:txBody>
      </p:sp>
      <p:pic>
        <p:nvPicPr>
          <p:cNvPr id="1026" name="Picture 2" descr="Snímek 1">
            <a:extLst>
              <a:ext uri="{FF2B5EF4-FFF2-40B4-BE49-F238E27FC236}">
                <a16:creationId xmlns:a16="http://schemas.microsoft.com/office/drawing/2014/main" id="{CD308A92-E0B7-44A2-ADE0-713072404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916" y="4102331"/>
            <a:ext cx="2457796" cy="245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48E54B-9226-4D45-94E8-741AE949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18462"/>
            <a:ext cx="9905999" cy="3541714"/>
          </a:xfrm>
        </p:spPr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cs-CZ" dirty="0"/>
              <a:t>Rozlišení obrázku: Udává počet bodů na jednotku vzdálenosti; používaná jednotka DPI popisuje potřebné množství bodů na délku jednoho palce; hustota barevných bodů.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dirty="0"/>
              <a:t>Rozlišení monitoru: Udává počet pixelů, které může být zobrazeno na obrazovce, uvádí se jako počet sloupců x počet řádků</a:t>
            </a:r>
          </a:p>
          <a:p>
            <a:pPr marL="0" indent="0">
              <a:buNone/>
            </a:pPr>
            <a:r>
              <a:rPr lang="cs-CZ" dirty="0"/>
              <a:t>Každý z jednotlivých bodů může nabývat jednu z barev zvolené barevné palety (RGB), čemuž říkáme barevná hloubka. </a:t>
            </a:r>
          </a:p>
        </p:txBody>
      </p:sp>
    </p:spTree>
    <p:extLst>
      <p:ext uri="{BB962C8B-B14F-4D97-AF65-F5344CB8AC3E}">
        <p14:creationId xmlns:p14="http://schemas.microsoft.com/office/powerpoint/2010/main" val="218888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11302-CA7D-4A54-B6F5-5A876CD5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4E545A-18A0-4F0D-9FF2-821C661C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Nesporná výhoda je přiblížení k realitě.</a:t>
            </a:r>
          </a:p>
          <a:p>
            <a:pPr marL="0" indent="0">
              <a:buNone/>
            </a:pPr>
            <a:r>
              <a:rPr lang="cs-CZ" dirty="0"/>
              <a:t>Existuje mnoho programů, ve kterých lze bitmapa editovat.</a:t>
            </a:r>
          </a:p>
          <a:p>
            <a:pPr marL="0" indent="0">
              <a:buNone/>
            </a:pPr>
            <a:r>
              <a:rPr lang="cs-CZ" dirty="0"/>
              <a:t>Má širokou škálu formátu.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369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CE68B2-EB91-4397-AAC6-B5257E41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93D3BF-A92B-400C-A662-1D216F48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Velké nároky na zdroje (při vysokém rozlišení a barevné hloubce velikost obrázku dosahuje i jednotek megabytů. </a:t>
            </a:r>
          </a:p>
          <a:p>
            <a:pPr marL="0" indent="0">
              <a:buNone/>
            </a:pPr>
            <a:r>
              <a:rPr lang="cs-CZ" dirty="0"/>
              <a:t>Změna velikosti obrázku vede ke zhoršení obrazové </a:t>
            </a:r>
            <a:r>
              <a:rPr lang="cs-CZ"/>
              <a:t>kvality obrázku.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717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E8C8EA-5406-4611-B470-DAA5FC1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8337D2-AEB3-4F07-8146-DEC7E269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Rastrová grafika se využívá ke zpracování digitálních fotografií, tvorbě bitmapových obrázků, výplní apod.</a:t>
            </a:r>
          </a:p>
          <a:p>
            <a:pPr marL="0" indent="0">
              <a:buNone/>
            </a:pPr>
            <a:r>
              <a:rPr lang="cs-CZ" dirty="0"/>
              <a:t>Mnoho grafiků používá primárně rastrovou grafiku.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727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5D796B-3481-4CC4-9295-553D5385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Software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2E8F40-5EE4-4674-BABE-AB584CF8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Adobe Photoshop</a:t>
            </a:r>
          </a:p>
          <a:p>
            <a:pPr marL="0" indent="0">
              <a:buNone/>
            </a:pPr>
            <a:r>
              <a:rPr lang="cs-CZ" dirty="0"/>
              <a:t>Gimp</a:t>
            </a:r>
          </a:p>
          <a:p>
            <a:pPr marL="0" indent="0">
              <a:buNone/>
            </a:pPr>
            <a:r>
              <a:rPr lang="cs-CZ" dirty="0"/>
              <a:t>Google Picasa </a:t>
            </a:r>
          </a:p>
          <a:p>
            <a:pPr marL="0" indent="0">
              <a:buNone/>
            </a:pPr>
            <a:r>
              <a:rPr lang="cs-CZ" dirty="0"/>
              <a:t>PhotoFiltre </a:t>
            </a:r>
          </a:p>
          <a:p>
            <a:pPr marL="0" indent="0">
              <a:buNone/>
            </a:pPr>
            <a:r>
              <a:rPr lang="cs-CZ" dirty="0"/>
              <a:t>Zoner Photo Studio</a:t>
            </a:r>
          </a:p>
          <a:p>
            <a:pPr marL="0" indent="0">
              <a:buNone/>
            </a:pPr>
            <a:r>
              <a:rPr lang="cs-CZ" dirty="0"/>
              <a:t>Corel PhotoPaint</a:t>
            </a:r>
          </a:p>
        </p:txBody>
      </p:sp>
    </p:spTree>
    <p:extLst>
      <p:ext uri="{BB962C8B-B14F-4D97-AF65-F5344CB8AC3E}">
        <p14:creationId xmlns:p14="http://schemas.microsoft.com/office/powerpoint/2010/main" val="198861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3F6C3D-F377-4E8D-9C1B-EA0F484B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EE9BB0-1ECA-495E-8F7B-13D82E08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Komprimované ztrátové</a:t>
            </a:r>
          </a:p>
          <a:p>
            <a:pPr marL="0" indent="0">
              <a:buNone/>
            </a:pPr>
            <a:r>
              <a:rPr lang="cs-CZ" dirty="0"/>
              <a:t>JPEG – nejrozšířenější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B617FF11-367F-40EE-8210-E79ADD6A13F0}"/>
              </a:ext>
            </a:extLst>
          </p:cNvPr>
          <p:cNvSpPr txBox="1">
            <a:spLocks/>
          </p:cNvSpPr>
          <p:nvPr/>
        </p:nvSpPr>
        <p:spPr>
          <a:xfrm>
            <a:off x="5760313" y="2279476"/>
            <a:ext cx="609363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Komprimované bezeztrátové/nekomprimované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TIFF/TIF – nejkvalitnější formát komerčního užití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RAW – hojně využíván fotografy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PNG – hodně využívaný ve webové grafice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GIF – max. počet barev 256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cs-CZ" dirty="0"/>
              <a:t>BMP – tento formát už se téměř nepoužívá</a:t>
            </a:r>
          </a:p>
        </p:txBody>
      </p:sp>
    </p:spTree>
    <p:extLst>
      <p:ext uri="{BB962C8B-B14F-4D97-AF65-F5344CB8AC3E}">
        <p14:creationId xmlns:p14="http://schemas.microsoft.com/office/powerpoint/2010/main" val="248103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23F38D-D167-40E3-B93E-EFDBB67F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564496-1626-42A7-B3A3-AFC36156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553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cs-CZ" dirty="0">
                <a:hlinkClick r:id="rId2"/>
              </a:rPr>
              <a:t>https://cs.wikipedia.org/wiki/Rastrov%C3%A1_grafika</a:t>
            </a:r>
            <a:endParaRPr lang="cs-CZ" dirty="0"/>
          </a:p>
          <a:p>
            <a:pPr marL="0" indent="0">
              <a:buNone/>
            </a:pPr>
            <a:r>
              <a:rPr lang="cs-CZ" dirty="0">
                <a:hlinkClick r:id="rId3"/>
              </a:rPr>
              <a:t>https://wikisofia.cz/wiki/Bitmapov%C3%A1_grafika</a:t>
            </a:r>
            <a:endParaRPr lang="cs-CZ" dirty="0"/>
          </a:p>
          <a:p>
            <a:pPr marL="0" indent="0">
              <a:buNone/>
            </a:pPr>
            <a:r>
              <a:rPr lang="cs-CZ" dirty="0">
                <a:hlinkClick r:id="rId4"/>
              </a:rPr>
              <a:t>https://wikisofia.cz/wiki/Grafick%C3%BD_form%C3%A1t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6236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CD4CAE10A6A034893D65A21A541EA1F" ma:contentTypeVersion="3" ma:contentTypeDescription="Vytvoří nový dokument" ma:contentTypeScope="" ma:versionID="9c6703288ff117adf13be92a547b71d1">
  <xsd:schema xmlns:xsd="http://www.w3.org/2001/XMLSchema" xmlns:xs="http://www.w3.org/2001/XMLSchema" xmlns:p="http://schemas.microsoft.com/office/2006/metadata/properties" xmlns:ns2="2b987d77-f99b-4dfb-b37f-5d6a96617daa" targetNamespace="http://schemas.microsoft.com/office/2006/metadata/properties" ma:root="true" ma:fieldsID="b8f1cd6be3a71d63b672de0a0e9b9ac5" ns2:_="">
    <xsd:import namespace="2b987d77-f99b-4dfb-b37f-5d6a96617da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87d77-f99b-4dfb-b37f-5d6a96617da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b987d77-f99b-4dfb-b37f-5d6a96617daa" xsi:nil="true"/>
  </documentManagement>
</p:properties>
</file>

<file path=customXml/itemProps1.xml><?xml version="1.0" encoding="utf-8"?>
<ds:datastoreItem xmlns:ds="http://schemas.openxmlformats.org/officeDocument/2006/customXml" ds:itemID="{C2E801C1-5E2D-44E4-837B-C3CD0C323F92}"/>
</file>

<file path=customXml/itemProps2.xml><?xml version="1.0" encoding="utf-8"?>
<ds:datastoreItem xmlns:ds="http://schemas.openxmlformats.org/officeDocument/2006/customXml" ds:itemID="{68F73996-0557-482E-BC12-9D617500A14B}"/>
</file>

<file path=customXml/itemProps3.xml><?xml version="1.0" encoding="utf-8"?>
<ds:datastoreItem xmlns:ds="http://schemas.openxmlformats.org/officeDocument/2006/customXml" ds:itemID="{43798B40-C7B0-4DA5-8360-A3655902E32B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55</TotalTime>
  <Words>317</Words>
  <Application>Microsoft Office PowerPoint</Application>
  <PresentationFormat>Širokoúhlá obrazovka</PresentationFormat>
  <Paragraphs>40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Roboto</vt:lpstr>
      <vt:lpstr>Tw Cen MT</vt:lpstr>
      <vt:lpstr>Obvod</vt:lpstr>
      <vt:lpstr>Rastrová grafika</vt:lpstr>
      <vt:lpstr>Prezentace aplikace PowerPoint</vt:lpstr>
      <vt:lpstr>Prezentace aplikace PowerPoint</vt:lpstr>
      <vt:lpstr>Výhody</vt:lpstr>
      <vt:lpstr>Nevýhody</vt:lpstr>
      <vt:lpstr>Využití</vt:lpstr>
      <vt:lpstr>Software</vt:lpstr>
      <vt:lpstr>Formáty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Rastrová grafika</dc:title>
  <dc:creator>Filip K</dc:creator>
  <cp:lastModifiedBy>Filip K</cp:lastModifiedBy>
  <cp:revision>5</cp:revision>
  <dcterms:created xsi:type="dcterms:W3CDTF">2021-01-07T12:26:34Z</dcterms:created>
  <dcterms:modified xsi:type="dcterms:W3CDTF">2021-01-07T17:39:46Z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0x0101001CD4CAE10A6A034893D65A21A541EA1F</vt:lpwstr>
  </property>
</Properties>
</file>