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57" r:id="rId4"/>
    <p:sldId id="263" r:id="rId5"/>
    <p:sldId id="258" r:id="rId6"/>
    <p:sldId id="260" r:id="rId7"/>
    <p:sldId id="264" r:id="rId8"/>
    <p:sldId id="259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6F2C2-F296-4379-B8BE-CE9456E823E5}" type="datetimeFigureOut">
              <a:rPr lang="cs-CZ" smtClean="0"/>
              <a:t>7.11.2012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36092-093F-45E6-9680-64B252B2A3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26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0085-1CB6-4933-88D8-632F4C2886A4}" type="datetime1">
              <a:rPr lang="cs-CZ" smtClean="0"/>
              <a:t>7.11.2012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polib si</a:t>
            </a:r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EAC1-E611-4B52-A13A-1479FB6C8B7B}" type="datetime1">
              <a:rPr lang="cs-CZ" smtClean="0"/>
              <a:t>7.11.2012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polib si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F3E2-6633-4A78-852F-1E844E622D18}" type="datetime1">
              <a:rPr lang="cs-CZ" smtClean="0"/>
              <a:t>7.11.2012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polib si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952A-7EB7-441D-9E21-A77FDCC8AD97}" type="datetime1">
              <a:rPr lang="cs-CZ" smtClean="0"/>
              <a:t>7.11.2012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polib si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EFE5-753F-4D0D-B4B2-F629DD7D2D44}" type="datetime1">
              <a:rPr lang="cs-CZ" smtClean="0"/>
              <a:t>7.11.2012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polib si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2571-C15B-49B2-8D5F-8181DE73DD1A}" type="datetime1">
              <a:rPr lang="cs-CZ" smtClean="0"/>
              <a:t>7.11.2012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polib si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0411-5337-40A9-A25D-4893274B20E7}" type="datetime1">
              <a:rPr lang="cs-CZ" smtClean="0"/>
              <a:t>7.11.2012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polib si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3468-05BA-4EF9-810F-FA5075E90C7F}" type="datetime1">
              <a:rPr lang="cs-CZ" smtClean="0"/>
              <a:t>7.11.2012</a:t>
            </a:fld>
            <a:endParaRPr lang="cs-CZ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cs-CZ" smtClean="0"/>
              <a:t>polib si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18D1-453B-42AA-B6A7-B3BFCA2AEAC7}" type="datetime1">
              <a:rPr lang="cs-CZ" smtClean="0"/>
              <a:t>7.11.2012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polib si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9523-DA88-4928-A858-D652C834C036}" type="datetime1">
              <a:rPr lang="cs-CZ" smtClean="0"/>
              <a:t>7.11.2012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polib si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7E754B9-3204-4290-8B2A-BD832C1C0966}" type="datetime1">
              <a:rPr lang="cs-CZ" smtClean="0"/>
              <a:t>7.11.2012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polib si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lný tvar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BB51377-EE9F-46A4-A09A-2CF38DCFEFF3}" type="datetime1">
              <a:rPr lang="cs-CZ" smtClean="0"/>
              <a:t>7.11.2012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cs-CZ" smtClean="0"/>
              <a:t>polib si</a:t>
            </a:r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8D49B0C-91DD-4FD1-B6FF-52200F286C3F}" type="slidenum">
              <a:rPr lang="cs-CZ" smtClean="0"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6480048" cy="2301240"/>
          </a:xfrm>
        </p:spPr>
        <p:txBody>
          <a:bodyPr/>
          <a:lstStyle/>
          <a:p>
            <a:r>
              <a:rPr lang="cs-CZ" dirty="0" smtClean="0"/>
              <a:t>Vektorová grafika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27584" y="4293096"/>
            <a:ext cx="6480048" cy="1752600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84" y="1605461"/>
            <a:ext cx="5429250" cy="4228132"/>
          </a:xfrm>
          <a:prstGeom prst="rect">
            <a:avLst/>
          </a:prstGeom>
        </p:spPr>
      </p:pic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Tomáš Koutný, Daniel Herbrych, Martin Havlíček</a:t>
            </a:r>
            <a:endParaRPr lang="cs-CZ"/>
          </a:p>
        </p:txBody>
      </p:sp>
      <p:sp>
        <p:nvSpPr>
          <p:cNvPr id="5" name="Tlačítko akce: Dopředu nebo Další 4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lačítko akce: Zpět nebo Předchozí 5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20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BARVY</a:t>
            </a:r>
            <a:endParaRPr lang="cs-CZ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Barevnost (barevná hloubka)</a:t>
            </a:r>
          </a:p>
          <a:p>
            <a:pPr marL="36576" indent="0">
              <a:buNone/>
            </a:pPr>
            <a:r>
              <a:rPr lang="cs-CZ" dirty="0" smtClean="0"/>
              <a:t>8 bitů = 256 barev</a:t>
            </a:r>
          </a:p>
          <a:p>
            <a:r>
              <a:rPr lang="cs-CZ" dirty="0" smtClean="0"/>
              <a:t>Barevný prostor</a:t>
            </a:r>
          </a:p>
          <a:p>
            <a:r>
              <a:rPr lang="cs-CZ" dirty="0" err="1" smtClean="0"/>
              <a:t>Gamut</a:t>
            </a:r>
            <a:endParaRPr lang="cs-CZ" dirty="0" smtClean="0"/>
          </a:p>
          <a:p>
            <a:r>
              <a:rPr lang="cs-CZ" dirty="0" smtClean="0"/>
              <a:t>Kalibrace</a:t>
            </a:r>
          </a:p>
          <a:p>
            <a:endParaRPr lang="cs-CZ" dirty="0"/>
          </a:p>
        </p:txBody>
      </p:sp>
      <p:sp>
        <p:nvSpPr>
          <p:cNvPr id="4" name="Tlačítko akce: Zpět nebo Předchozí 3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lačítko akce: Dopředu nebo Další 4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12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RGB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Základní barevné schéma</a:t>
            </a:r>
          </a:p>
          <a:p>
            <a:r>
              <a:rPr lang="cs-CZ" dirty="0" err="1" smtClean="0"/>
              <a:t>Red</a:t>
            </a:r>
            <a:r>
              <a:rPr lang="cs-CZ" dirty="0" smtClean="0"/>
              <a:t>, green, blue</a:t>
            </a:r>
          </a:p>
          <a:p>
            <a:r>
              <a:rPr lang="cs-CZ" dirty="0" smtClean="0"/>
              <a:t>Hodnoty 0 až 255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20" y="3356992"/>
            <a:ext cx="3672408" cy="2880320"/>
          </a:xfrm>
          <a:prstGeom prst="rect">
            <a:avLst/>
          </a:prstGeom>
        </p:spPr>
      </p:pic>
      <p:sp>
        <p:nvSpPr>
          <p:cNvPr id="5" name="Tlačítko akce: Zpět nebo Předchozí 4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lačítko akce: Dopředu nebo Další 5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22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CMYK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Určena především </a:t>
            </a:r>
            <a:r>
              <a:rPr lang="cs-CZ" dirty="0"/>
              <a:t>pro </a:t>
            </a:r>
            <a:r>
              <a:rPr lang="cs-CZ" dirty="0" smtClean="0"/>
              <a:t>tisk</a:t>
            </a:r>
          </a:p>
          <a:p>
            <a:r>
              <a:rPr lang="cs-CZ" dirty="0" smtClean="0"/>
              <a:t>Cyan (tyrkysová)</a:t>
            </a:r>
          </a:p>
          <a:p>
            <a:r>
              <a:rPr lang="cs-CZ" dirty="0" smtClean="0"/>
              <a:t>Magenta (purpurová)</a:t>
            </a:r>
          </a:p>
          <a:p>
            <a:r>
              <a:rPr lang="cs-CZ" dirty="0" err="1" smtClean="0"/>
              <a:t>Yellow</a:t>
            </a:r>
            <a:r>
              <a:rPr lang="cs-CZ" dirty="0" smtClean="0"/>
              <a:t> (žlutá)</a:t>
            </a:r>
          </a:p>
          <a:p>
            <a:r>
              <a:rPr lang="cs-CZ" dirty="0" smtClean="0"/>
              <a:t>Black (černá)</a:t>
            </a:r>
          </a:p>
        </p:txBody>
      </p:sp>
      <p:sp>
        <p:nvSpPr>
          <p:cNvPr id="4" name="Tlačítko akce: Zpět nebo Předchozí 3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lačítko akce: Dopředu nebo Další 4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59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DALŠÍ BAREVNÁ SCHÉMATA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HSL (odstín, nasycenost, světlost)</a:t>
            </a:r>
          </a:p>
          <a:p>
            <a:r>
              <a:rPr lang="cs-CZ" dirty="0" smtClean="0"/>
              <a:t>HSV (odstín, nasycenost, intenzita)</a:t>
            </a:r>
          </a:p>
          <a:p>
            <a:r>
              <a:rPr lang="cs-CZ" dirty="0" smtClean="0"/>
              <a:t>CIE </a:t>
            </a:r>
            <a:r>
              <a:rPr lang="cs-CZ" dirty="0" err="1" smtClean="0"/>
              <a:t>xyz</a:t>
            </a:r>
            <a:endParaRPr lang="cs-CZ" dirty="0" smtClean="0"/>
          </a:p>
          <a:p>
            <a:r>
              <a:rPr lang="cs-CZ" dirty="0" smtClean="0"/>
              <a:t>CIE </a:t>
            </a:r>
            <a:r>
              <a:rPr lang="cs-CZ" dirty="0" err="1" smtClean="0"/>
              <a:t>lab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96952"/>
            <a:ext cx="3872555" cy="3317591"/>
          </a:xfrm>
          <a:prstGeom prst="rect">
            <a:avLst/>
          </a:prstGeom>
        </p:spPr>
      </p:pic>
      <p:sp>
        <p:nvSpPr>
          <p:cNvPr id="5" name="Tlačítko akce: Zpět nebo Předchozí 4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lačítko akce: Dopředu nebo Další 5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PANTONE</a:t>
            </a:r>
            <a:endParaRPr lang="cs-CZ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Vzorník barev</a:t>
            </a:r>
          </a:p>
          <a:p>
            <a:r>
              <a:rPr lang="cs-CZ" dirty="0" smtClean="0"/>
              <a:t>Všechny barvy pojmenovány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780928"/>
            <a:ext cx="4392488" cy="3529856"/>
          </a:xfrm>
          <a:prstGeom prst="rect">
            <a:avLst/>
          </a:prstGeom>
        </p:spPr>
      </p:pic>
      <p:sp>
        <p:nvSpPr>
          <p:cNvPr id="5" name="Tlačítko akce: Zpět nebo Předchozí 4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lačítko akce: Dopředu nebo Další 5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0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PRINCIPY VEKTOROVÉ GRAFIKY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Základem matematika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36912"/>
            <a:ext cx="6120680" cy="3290044"/>
          </a:xfrm>
          <a:prstGeom prst="rect">
            <a:avLst/>
          </a:prstGeom>
        </p:spPr>
      </p:pic>
      <p:sp>
        <p:nvSpPr>
          <p:cNvPr id="5" name="Tlačítko akce: Dopředu nebo Další 4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lačítko akce: Zpět nebo Předchozí 5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87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Vektor x Rastr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RASTR:</a:t>
            </a:r>
          </a:p>
          <a:p>
            <a:r>
              <a:rPr lang="cs-CZ" dirty="0" smtClean="0"/>
              <a:t>Obrázek popsán pomocí barevných bodů (pixelů) v pravoúhlé mřížce</a:t>
            </a:r>
          </a:p>
          <a:p>
            <a:r>
              <a:rPr lang="cs-CZ" b="1" dirty="0" smtClean="0"/>
              <a:t>VEKTOR:</a:t>
            </a:r>
          </a:p>
          <a:p>
            <a:r>
              <a:rPr lang="cs-CZ" dirty="0" smtClean="0"/>
              <a:t>Popis obrázku pomocí různého počtu vektorových rovnic</a:t>
            </a:r>
          </a:p>
          <a:p>
            <a:r>
              <a:rPr lang="cs-CZ" dirty="0" smtClean="0"/>
              <a:t>Vektorová grafika jde vždy převést na rastrovou</a:t>
            </a:r>
          </a:p>
        </p:txBody>
      </p:sp>
      <p:sp>
        <p:nvSpPr>
          <p:cNvPr id="4" name="Tlačítko akce: Dopředu nebo Další 3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lačítko akce: Zpět nebo Předchozí 4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90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VEKTOROVÉ OBJEKTY</a:t>
            </a:r>
            <a:endParaRPr lang="cs-CZ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BOD</a:t>
            </a:r>
          </a:p>
          <a:p>
            <a:r>
              <a:rPr lang="cs-CZ" dirty="0" smtClean="0"/>
              <a:t>KŘIVKA</a:t>
            </a:r>
          </a:p>
          <a:p>
            <a:r>
              <a:rPr lang="cs-CZ" dirty="0" smtClean="0"/>
              <a:t>GEOMETRICKÝ TVAR</a:t>
            </a:r>
          </a:p>
          <a:p>
            <a:r>
              <a:rPr lang="cs-CZ" dirty="0" smtClean="0"/>
              <a:t>SKUPINA</a:t>
            </a:r>
          </a:p>
          <a:p>
            <a:r>
              <a:rPr lang="cs-CZ" dirty="0" smtClean="0"/>
              <a:t>TEXT</a:t>
            </a:r>
            <a:endParaRPr lang="cs-CZ" dirty="0"/>
          </a:p>
        </p:txBody>
      </p:sp>
      <p:sp>
        <p:nvSpPr>
          <p:cNvPr id="4" name="Tlačítko akce: Dopředu nebo Další 3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lačítko akce: Zpět nebo Předchozí 4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35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Použití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Vektorová grafika kvůli své velikosti vhodná pro jednoduché kresby</a:t>
            </a:r>
          </a:p>
          <a:p>
            <a:r>
              <a:rPr lang="cs-CZ" dirty="0" smtClean="0"/>
              <a:t>Vhodná pro diagramy, počítačové animace, návrhářské (CAD) systémy</a:t>
            </a:r>
          </a:p>
          <a:p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861048"/>
            <a:ext cx="5688632" cy="2142356"/>
          </a:xfrm>
          <a:prstGeom prst="rect">
            <a:avLst/>
          </a:prstGeom>
        </p:spPr>
      </p:pic>
      <p:sp>
        <p:nvSpPr>
          <p:cNvPr id="6" name="Tlačítko akce: Dopředu nebo Další 5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lačítko akce: Zpět nebo Předchozí 6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0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VÝHODY</a:t>
            </a:r>
            <a:endParaRPr lang="cs-CZ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Práce s každým objektem zvlášť</a:t>
            </a:r>
          </a:p>
          <a:p>
            <a:r>
              <a:rPr lang="cs-CZ" dirty="0" smtClean="0"/>
              <a:t>I při velkém zvětšení vysoká kvalita</a:t>
            </a:r>
          </a:p>
          <a:p>
            <a:r>
              <a:rPr lang="cs-CZ" dirty="0" smtClean="0"/>
              <a:t>Menší paměťová náročnost</a:t>
            </a:r>
          </a:p>
          <a:p>
            <a:endParaRPr lang="cs-CZ" dirty="0"/>
          </a:p>
        </p:txBody>
      </p:sp>
      <p:sp>
        <p:nvSpPr>
          <p:cNvPr id="4" name="Tlačítko akce: Dopředu nebo Další 3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lačítko akce: Zpět nebo Předchozí 4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4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cap="all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neVÝHODY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Nelze </a:t>
            </a:r>
            <a:r>
              <a:rPr lang="cs-CZ" smtClean="0"/>
              <a:t>použít některé </a:t>
            </a:r>
            <a:r>
              <a:rPr lang="cs-CZ" dirty="0" smtClean="0"/>
              <a:t>nástroje pro úpravu snímku</a:t>
            </a:r>
          </a:p>
          <a:p>
            <a:r>
              <a:rPr lang="cs-CZ" dirty="0" smtClean="0"/>
              <a:t>Bez realistického zobrazení</a:t>
            </a:r>
          </a:p>
          <a:p>
            <a:r>
              <a:rPr lang="cs-CZ" dirty="0"/>
              <a:t>Složitější pořízení obrázku</a:t>
            </a:r>
          </a:p>
          <a:p>
            <a:endParaRPr lang="cs-CZ" dirty="0"/>
          </a:p>
        </p:txBody>
      </p:sp>
      <p:sp>
        <p:nvSpPr>
          <p:cNvPr id="4" name="Tlačítko akce: Dopředu nebo Další 3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lačítko akce: Zpět nebo Předchozí 4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7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PROGRAMY PRO VEKTOROVOU GRAFIKU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Adobe </a:t>
            </a:r>
            <a:r>
              <a:rPr lang="cs-CZ" dirty="0" err="1" smtClean="0"/>
              <a:t>Illustrator</a:t>
            </a:r>
            <a:endParaRPr lang="cs-CZ" dirty="0" smtClean="0"/>
          </a:p>
          <a:p>
            <a:r>
              <a:rPr lang="cs-CZ" dirty="0" smtClean="0"/>
              <a:t>Adobe </a:t>
            </a:r>
            <a:r>
              <a:rPr lang="cs-CZ" dirty="0" err="1" smtClean="0"/>
              <a:t>Photoshop</a:t>
            </a:r>
            <a:endParaRPr lang="cs-CZ" dirty="0" smtClean="0"/>
          </a:p>
          <a:p>
            <a:r>
              <a:rPr lang="cs-CZ" dirty="0"/>
              <a:t>Corel </a:t>
            </a:r>
            <a:r>
              <a:rPr lang="cs-CZ" dirty="0" err="1"/>
              <a:t>Draw</a:t>
            </a:r>
            <a:endParaRPr lang="cs-CZ" dirty="0"/>
          </a:p>
          <a:p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2087"/>
            <a:ext cx="3250794" cy="2890754"/>
          </a:xfrm>
          <a:prstGeom prst="rect">
            <a:avLst/>
          </a:prstGeom>
        </p:spPr>
      </p:pic>
      <p:sp>
        <p:nvSpPr>
          <p:cNvPr id="5" name="Tlačítko akce: Dopředu nebo Další 4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lačítko akce: Zpět nebo Předchozí 5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74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FORMÁTY VEKTOROVÉ GRAFIKY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s-CZ" dirty="0"/>
              <a:t>CDR (Corel </a:t>
            </a:r>
            <a:r>
              <a:rPr lang="cs-CZ" dirty="0" err="1"/>
              <a:t>Draw</a:t>
            </a:r>
            <a:r>
              <a:rPr lang="cs-CZ" dirty="0"/>
              <a:t>)</a:t>
            </a:r>
          </a:p>
          <a:p>
            <a:pPr algn="just"/>
            <a:r>
              <a:rPr lang="cs-CZ" dirty="0"/>
              <a:t>AI (Adobe </a:t>
            </a:r>
            <a:r>
              <a:rPr lang="cs-CZ" dirty="0" err="1"/>
              <a:t>Illustrator</a:t>
            </a:r>
            <a:r>
              <a:rPr lang="cs-CZ" dirty="0"/>
              <a:t>) </a:t>
            </a:r>
          </a:p>
          <a:p>
            <a:pPr algn="just"/>
            <a:r>
              <a:rPr lang="cs-CZ" dirty="0"/>
              <a:t>DWG </a:t>
            </a:r>
          </a:p>
          <a:p>
            <a:r>
              <a:rPr lang="cs-CZ" dirty="0"/>
              <a:t>EPS </a:t>
            </a:r>
          </a:p>
          <a:p>
            <a:r>
              <a:rPr lang="cs-CZ" dirty="0"/>
              <a:t>DFX </a:t>
            </a:r>
          </a:p>
          <a:p>
            <a:r>
              <a:rPr lang="cs-CZ" dirty="0"/>
              <a:t>DXB</a:t>
            </a:r>
          </a:p>
          <a:p>
            <a:r>
              <a:rPr lang="cs-CZ" dirty="0"/>
              <a:t>SVG</a:t>
            </a:r>
          </a:p>
          <a:p>
            <a:endParaRPr lang="cs-CZ" sz="3200" b="1" dirty="0">
              <a:latin typeface="Clarendon AT" pitchFamily="2" charset="0"/>
            </a:endParaRPr>
          </a:p>
        </p:txBody>
      </p:sp>
      <p:sp>
        <p:nvSpPr>
          <p:cNvPr id="4" name="Tlačítko akce: Zpět nebo Předchozí 3">
            <a:hlinkClick r:id="" action="ppaction://hlinkshowjump?jump=previousslide" highlightClick="1"/>
          </p:cNvPr>
          <p:cNvSpPr/>
          <p:nvPr/>
        </p:nvSpPr>
        <p:spPr>
          <a:xfrm>
            <a:off x="7740352" y="6165304"/>
            <a:ext cx="504056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lačítko akce: Dopředu nebo Další 4">
            <a:hlinkClick r:id="" action="ppaction://hlinkshowjump?jump=nextslide" highlightClick="1"/>
          </p:cNvPr>
          <p:cNvSpPr/>
          <p:nvPr/>
        </p:nvSpPr>
        <p:spPr>
          <a:xfrm>
            <a:off x="8388424" y="6165304"/>
            <a:ext cx="504056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25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297</TotalTime>
  <Words>212</Words>
  <Application>Microsoft Office PowerPoint</Application>
  <PresentationFormat>Předvádění na obrazovce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Technický</vt:lpstr>
      <vt:lpstr>Vektorová grafika</vt:lpstr>
      <vt:lpstr>PRINCIPY VEKTOROVÉ GRAFIKY</vt:lpstr>
      <vt:lpstr>Vektor x Rastr</vt:lpstr>
      <vt:lpstr>VEKTOROVÉ OBJEKTY</vt:lpstr>
      <vt:lpstr>Použití</vt:lpstr>
      <vt:lpstr>VÝHODY</vt:lpstr>
      <vt:lpstr>neVÝHODY</vt:lpstr>
      <vt:lpstr>PROGRAMY PRO VEKTOROVOU GRAFIKU</vt:lpstr>
      <vt:lpstr>FORMÁTY VEKTOROVÉ GRAFIKY</vt:lpstr>
      <vt:lpstr>BARVY</vt:lpstr>
      <vt:lpstr>RGB</vt:lpstr>
      <vt:lpstr>CMYK</vt:lpstr>
      <vt:lpstr>DALŠÍ BAREVNÁ SCHÉMATA</vt:lpstr>
      <vt:lpstr>PANTONE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</dc:creator>
  <cp:lastModifiedBy>Tom</cp:lastModifiedBy>
  <cp:revision>24</cp:revision>
  <dcterms:created xsi:type="dcterms:W3CDTF">2012-10-16T17:19:19Z</dcterms:created>
  <dcterms:modified xsi:type="dcterms:W3CDTF">2012-11-07T06:58:10Z</dcterms:modified>
</cp:coreProperties>
</file>