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5922DB-2448-4EE0-9582-BA2446F5A54D}" type="datetimeFigureOut">
              <a:rPr lang="cs-CZ" smtClean="0"/>
              <a:t>3. 12. 2017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6987A1-72A0-4CBC-B43D-61407474D2A8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361056" y="188640"/>
            <a:ext cx="9505056" cy="1368152"/>
          </a:xfrm>
        </p:spPr>
        <p:txBody>
          <a:bodyPr/>
          <a:lstStyle/>
          <a:p>
            <a:pPr algn="ctr"/>
            <a:r>
              <a:rPr lang="cs-CZ" dirty="0" smtClean="0"/>
              <a:t>Vektorová grafika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cs-CZ" dirty="0" smtClean="0"/>
              <a:t>	</a:t>
            </a:r>
          </a:p>
          <a:p>
            <a:pPr algn="l"/>
            <a:endParaRPr lang="cs-CZ" dirty="0" smtClean="0"/>
          </a:p>
          <a:p>
            <a:endParaRPr lang="cs-CZ" dirty="0" smtClean="0"/>
          </a:p>
          <a:p>
            <a:r>
              <a:rPr lang="cs-CZ" sz="1500" b="1" dirty="0" smtClean="0">
                <a:solidFill>
                  <a:schemeClr val="bg1"/>
                </a:solidFill>
              </a:rPr>
              <a:t>Vytvořili : Tomáš Pospíchal a Martin Tománek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2060848"/>
            <a:ext cx="5256584" cy="2825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KONEC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cs-CZ" b="1" dirty="0" smtClean="0"/>
          </a:p>
          <a:p>
            <a:pPr algn="ctr">
              <a:buNone/>
            </a:pPr>
            <a:endParaRPr lang="cs-CZ" b="1" dirty="0" smtClean="0"/>
          </a:p>
          <a:p>
            <a:pPr algn="ctr">
              <a:buNone/>
            </a:pPr>
            <a:endParaRPr lang="cs-CZ" b="1" dirty="0" smtClean="0"/>
          </a:p>
          <a:p>
            <a:pPr algn="ctr">
              <a:buNone/>
            </a:pPr>
            <a:r>
              <a:rPr lang="cs-CZ" b="1" dirty="0" smtClean="0"/>
              <a:t>Děkujeme za pozornost</a:t>
            </a:r>
            <a:endParaRPr lang="cs-C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to je 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Na rozdíl od rastrové grafiky je celý obrázek zaznamenán pomocí geometrických útvarů jako jsou body, mnohoúhelníky, kružnice a zejména křivky.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Co to je 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Vše </a:t>
            </a:r>
            <a:r>
              <a:rPr lang="cs-CZ" b="1" dirty="0" smtClean="0"/>
              <a:t>co je reprezentováno na obrázku je uloženo ve formě matematických vzorců odpovídajících konkrétním křivkám.</a:t>
            </a:r>
          </a:p>
          <a:p>
            <a:r>
              <a:rPr lang="cs-CZ" b="1" dirty="0" smtClean="0"/>
              <a:t>Tyto útvary jsou ještě rozšířeny o informaci o jejich barvě eventuálně barevném přechodu.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2" descr="C:\Users\Jelinet\Desktop\rozdil-vektor-rastr-fu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408712" cy="396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Pro počítačovou sazbu (fonty)</a:t>
            </a:r>
          </a:p>
          <a:p>
            <a:r>
              <a:rPr lang="cs-CZ" b="1" dirty="0" smtClean="0"/>
              <a:t>Ilustrace</a:t>
            </a:r>
          </a:p>
          <a:p>
            <a:r>
              <a:rPr lang="cs-CZ" b="1" dirty="0" smtClean="0"/>
              <a:t>Loga</a:t>
            </a:r>
          </a:p>
          <a:p>
            <a:r>
              <a:rPr lang="cs-CZ" b="1" dirty="0" smtClean="0"/>
              <a:t>Diagramy</a:t>
            </a:r>
          </a:p>
          <a:p>
            <a:r>
              <a:rPr lang="cs-CZ" b="1" dirty="0" smtClean="0"/>
              <a:t>Počítačové animace</a:t>
            </a:r>
          </a:p>
          <a:p>
            <a:endParaRPr lang="cs-CZ" dirty="0"/>
          </a:p>
        </p:txBody>
      </p:sp>
      <p:pic>
        <p:nvPicPr>
          <p:cNvPr id="4" name="Picture 3" descr="C:\Users\Jelinet\Desktop\inscape---vektorova-grafika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68960"/>
            <a:ext cx="468972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.</a:t>
            </a:r>
            <a:r>
              <a:rPr lang="cs-CZ" b="1" dirty="0" err="1" smtClean="0"/>
              <a:t>eps</a:t>
            </a:r>
            <a:r>
              <a:rPr lang="cs-CZ" b="1" dirty="0" smtClean="0"/>
              <a:t>, .</a:t>
            </a:r>
            <a:r>
              <a:rPr lang="cs-CZ" b="1" dirty="0" err="1" smtClean="0"/>
              <a:t>ps</a:t>
            </a:r>
            <a:r>
              <a:rPr lang="cs-CZ" b="1" dirty="0" smtClean="0"/>
              <a:t> – </a:t>
            </a:r>
            <a:r>
              <a:rPr lang="cs-CZ" b="1" dirty="0" err="1" smtClean="0"/>
              <a:t>PostScript</a:t>
            </a:r>
            <a:endParaRPr lang="cs-CZ" b="1" dirty="0" smtClean="0"/>
          </a:p>
          <a:p>
            <a:r>
              <a:rPr lang="cs-CZ" b="1" dirty="0" smtClean="0"/>
              <a:t>.</a:t>
            </a:r>
            <a:r>
              <a:rPr lang="cs-CZ" b="1" dirty="0" err="1" smtClean="0"/>
              <a:t>pdf</a:t>
            </a:r>
            <a:r>
              <a:rPr lang="cs-CZ" b="1" dirty="0" smtClean="0"/>
              <a:t> – Portable </a:t>
            </a:r>
            <a:r>
              <a:rPr lang="cs-CZ" b="1" dirty="0" err="1" smtClean="0"/>
              <a:t>Document</a:t>
            </a:r>
            <a:r>
              <a:rPr lang="cs-CZ" b="1" dirty="0" smtClean="0"/>
              <a:t> </a:t>
            </a:r>
            <a:r>
              <a:rPr lang="cs-CZ" b="1" dirty="0" err="1" smtClean="0"/>
              <a:t>Format</a:t>
            </a:r>
            <a:endParaRPr lang="cs-CZ" b="1" dirty="0" smtClean="0"/>
          </a:p>
          <a:p>
            <a:r>
              <a:rPr lang="cs-CZ" b="1" dirty="0" smtClean="0"/>
              <a:t>.</a:t>
            </a:r>
            <a:r>
              <a:rPr lang="cs-CZ" b="1" dirty="0" err="1" smtClean="0"/>
              <a:t>ai</a:t>
            </a:r>
            <a:r>
              <a:rPr lang="cs-CZ" b="1" dirty="0" smtClean="0"/>
              <a:t> – Adobe </a:t>
            </a:r>
            <a:r>
              <a:rPr lang="cs-CZ" b="1" dirty="0" err="1" smtClean="0"/>
              <a:t>Illustrator</a:t>
            </a:r>
            <a:r>
              <a:rPr lang="cs-CZ" b="1" dirty="0" smtClean="0"/>
              <a:t> </a:t>
            </a:r>
            <a:r>
              <a:rPr lang="cs-CZ" b="1" dirty="0" err="1" smtClean="0"/>
              <a:t>Artwork</a:t>
            </a:r>
            <a:endParaRPr lang="cs-CZ" b="1" dirty="0" smtClean="0"/>
          </a:p>
          <a:p>
            <a:r>
              <a:rPr lang="cs-CZ" b="1" dirty="0" smtClean="0"/>
              <a:t>.</a:t>
            </a:r>
            <a:r>
              <a:rPr lang="cs-CZ" b="1" dirty="0" err="1" smtClean="0"/>
              <a:t>cdr</a:t>
            </a:r>
            <a:r>
              <a:rPr lang="cs-CZ" b="1" dirty="0" smtClean="0"/>
              <a:t> – Corel </a:t>
            </a:r>
            <a:r>
              <a:rPr lang="cs-CZ" b="1" dirty="0" err="1" smtClean="0"/>
              <a:t>Draw</a:t>
            </a:r>
            <a:endParaRPr lang="cs-CZ" b="1" dirty="0" smtClean="0"/>
          </a:p>
          <a:p>
            <a:r>
              <a:rPr lang="cs-CZ" b="1" dirty="0" smtClean="0"/>
              <a:t>.</a:t>
            </a:r>
            <a:r>
              <a:rPr lang="cs-CZ" b="1" dirty="0" err="1" smtClean="0"/>
              <a:t>svg</a:t>
            </a:r>
            <a:r>
              <a:rPr lang="cs-CZ" b="1" dirty="0" smtClean="0"/>
              <a:t> – </a:t>
            </a:r>
            <a:r>
              <a:rPr lang="cs-CZ" b="1" dirty="0" err="1" smtClean="0"/>
              <a:t>Scalable</a:t>
            </a:r>
            <a:r>
              <a:rPr lang="cs-CZ" b="1" dirty="0" smtClean="0"/>
              <a:t> </a:t>
            </a:r>
            <a:r>
              <a:rPr lang="cs-CZ" b="1" dirty="0" err="1" smtClean="0"/>
              <a:t>Vector</a:t>
            </a:r>
            <a:r>
              <a:rPr lang="cs-CZ" b="1" dirty="0" smtClean="0"/>
              <a:t> </a:t>
            </a:r>
            <a:r>
              <a:rPr lang="cs-CZ" b="1" dirty="0" err="1" smtClean="0"/>
              <a:t>Graphics</a:t>
            </a:r>
            <a:endParaRPr lang="cs-CZ" b="1" dirty="0" smtClean="0"/>
          </a:p>
          <a:p>
            <a:r>
              <a:rPr lang="cs-CZ" b="1" dirty="0" smtClean="0"/>
              <a:t>.</a:t>
            </a:r>
            <a:r>
              <a:rPr lang="cs-CZ" b="1" dirty="0" err="1" smtClean="0"/>
              <a:t>zmf</a:t>
            </a:r>
            <a:r>
              <a:rPr lang="cs-CZ" b="1" dirty="0" smtClean="0"/>
              <a:t> – </a:t>
            </a:r>
            <a:r>
              <a:rPr lang="cs-CZ" b="1" dirty="0" err="1" smtClean="0"/>
              <a:t>Zoner</a:t>
            </a:r>
            <a:r>
              <a:rPr lang="cs-CZ" b="1" dirty="0" smtClean="0"/>
              <a:t> </a:t>
            </a:r>
            <a:r>
              <a:rPr lang="cs-CZ" b="1" dirty="0" err="1" smtClean="0"/>
              <a:t>Callisto</a:t>
            </a:r>
            <a:endParaRPr lang="cs-CZ" b="1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Výhody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Je v ní možné libovolné zmenšování nebo zvětšování obrázku beze </a:t>
            </a:r>
            <a:r>
              <a:rPr lang="cs-CZ" b="1" dirty="0" smtClean="0"/>
              <a:t>ztráty.</a:t>
            </a:r>
            <a:endParaRPr lang="cs-CZ" b="1" dirty="0" smtClean="0"/>
          </a:p>
          <a:p>
            <a:r>
              <a:rPr lang="cs-CZ" b="1" dirty="0" smtClean="0"/>
              <a:t>Je možné pracovat s každým objektem v obrázku odděleně.</a:t>
            </a:r>
          </a:p>
          <a:p>
            <a:r>
              <a:rPr lang="cs-CZ" b="1" dirty="0" smtClean="0"/>
              <a:t>Výsledná paměťová náročnost obrázku je u jednolitých barevných obrázků menší, než při použití rastrového zápisu </a:t>
            </a:r>
            <a:r>
              <a:rPr lang="cs-CZ" b="1" dirty="0" smtClean="0"/>
              <a:t>.</a:t>
            </a:r>
            <a:endParaRPr lang="cs-CZ" b="1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Nevýhody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Oproti rastrové grafice zpravidla složitější pořízení obrázku. </a:t>
            </a:r>
          </a:p>
          <a:p>
            <a:r>
              <a:rPr lang="cs-CZ" b="1" dirty="0" smtClean="0"/>
              <a:t>Překročí-li složitost grafického objektu určitou mez, začne být vektorová grafika náročnější na operační </a:t>
            </a:r>
            <a:r>
              <a:rPr lang="cs-CZ" b="1" dirty="0" smtClean="0"/>
              <a:t>paměť.</a:t>
            </a:r>
            <a:endParaRPr lang="cs-CZ" b="1" dirty="0" smtClean="0"/>
          </a:p>
          <a:p>
            <a:r>
              <a:rPr lang="cs-CZ" b="1" dirty="0" smtClean="0"/>
              <a:t>Nehodí se na zápis složitých barevných </a:t>
            </a:r>
            <a:r>
              <a:rPr lang="cs-CZ" b="1" dirty="0" smtClean="0"/>
              <a:t>ploch</a:t>
            </a:r>
            <a:endParaRPr lang="cs-CZ" b="1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Programy pro vektorovou grafiku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Adobe </a:t>
            </a:r>
            <a:r>
              <a:rPr lang="cs-CZ" b="1" dirty="0" err="1" smtClean="0"/>
              <a:t>Illustrator</a:t>
            </a:r>
            <a:endParaRPr lang="cs-CZ" b="1" dirty="0" smtClean="0"/>
          </a:p>
          <a:p>
            <a:r>
              <a:rPr lang="cs-CZ" b="1" dirty="0" smtClean="0"/>
              <a:t>Adobe </a:t>
            </a:r>
            <a:r>
              <a:rPr lang="cs-CZ" b="1" dirty="0" err="1" smtClean="0"/>
              <a:t>Photoshop</a:t>
            </a:r>
            <a:endParaRPr lang="cs-CZ" b="1" dirty="0" smtClean="0"/>
          </a:p>
          <a:p>
            <a:r>
              <a:rPr lang="cs-CZ" b="1" dirty="0" smtClean="0"/>
              <a:t>Corel </a:t>
            </a:r>
            <a:r>
              <a:rPr lang="cs-CZ" b="1" dirty="0" err="1" smtClean="0"/>
              <a:t>Draw</a:t>
            </a:r>
            <a:endParaRPr lang="cs-CZ" b="1" dirty="0" smtClean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3140968"/>
            <a:ext cx="3250794" cy="2890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198</Words>
  <Application>Microsoft Office PowerPoint</Application>
  <PresentationFormat>Předvádění na obrazovce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Tok</vt:lpstr>
      <vt:lpstr>Vektorová grafika</vt:lpstr>
      <vt:lpstr>Co to je ?</vt:lpstr>
      <vt:lpstr>Co to je ?</vt:lpstr>
      <vt:lpstr>Příklad</vt:lpstr>
      <vt:lpstr>Využití</vt:lpstr>
      <vt:lpstr>Formáty</vt:lpstr>
      <vt:lpstr>Výhody</vt:lpstr>
      <vt:lpstr>Nevýhody</vt:lpstr>
      <vt:lpstr>Programy pro vektorovou grafiku</vt:lpstr>
      <vt:lpstr>KONEC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Vektorová grafika</dc:title>
  <dc:creator>user</dc:creator>
  <cp:lastModifiedBy>user</cp:lastModifiedBy>
  <cp:revision>3</cp:revision>
  <dcterms:created xsi:type="dcterms:W3CDTF">2017-12-03T17:17:31Z</dcterms:created>
  <dcterms:modified xsi:type="dcterms:W3CDTF">2017-12-03T17:38:49Z</dcterms:modified>
</cp:coreProperties>
</file>