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z/slide/3456075/%A1_grafika" TargetMode="External"/><Relationship Id="rId5" Type="http://schemas.openxmlformats.org/officeDocument/2006/relationships/hyperlink" Target="https://cs.wikipedia.org/wiki/Vektorov%C3" TargetMode="Externa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8C70C-7035-BD5C-B1E0-A450B3F9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Vektorová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130B2A-2C35-15A4-556D-5DEFD2DA3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Jahelka a Váňa</a:t>
            </a:r>
          </a:p>
        </p:txBody>
      </p:sp>
    </p:spTree>
    <p:extLst>
      <p:ext uri="{BB962C8B-B14F-4D97-AF65-F5344CB8AC3E}">
        <p14:creationId xmlns:p14="http://schemas.microsoft.com/office/powerpoint/2010/main" val="421374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A7E79-9837-E9C1-45B2-2A072F80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cs-CZ" dirty="0"/>
              <a:t>Základní Pojmy</a:t>
            </a:r>
          </a:p>
        </p:txBody>
      </p:sp>
      <p:pic>
        <p:nvPicPr>
          <p:cNvPr id="1026" name="Picture 2" descr="Pierre Bézier, pourquoi Pierre de Jumièges ?">
            <a:extLst>
              <a:ext uri="{FF2B5EF4-FFF2-40B4-BE49-F238E27FC236}">
                <a16:creationId xmlns:a16="http://schemas.microsoft.com/office/drawing/2014/main" id="{B7016C06-0573-648F-DD57-9F133271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057401"/>
            <a:ext cx="3644962" cy="39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C58AA0-9792-979F-8ED7-7EFDB972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Skládá se z bodů, přímek, křivek, geometrických útvarů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Vektorizace – převod na vektorové kresby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Rasterizace – převod na rastrovou grafiku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Průběh křivky je určen výpočty z polygonu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Uzavřená křivka může mít výplň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Př. Barevná plocha, barevný přechod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Vychází z analytické geometrie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dirty="0"/>
              <a:t>Vynálezce Pierre </a:t>
            </a:r>
            <a:r>
              <a:rPr lang="cs-CZ" dirty="0" err="1"/>
              <a:t>Bézier</a:t>
            </a:r>
            <a:endParaRPr lang="cs-CZ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A7E79-9837-E9C1-45B2-2A072F80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/>
              <a:t>Bézierova Křivka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C58AA0-9792-979F-8ED7-7EFDB972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Metoda popisující libovolný úsek křivky pomocí 4 bodů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2 kotevní body definující úsečku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2 kontrolní body určují tvar křivky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b="0" i="0" dirty="0">
                <a:solidFill>
                  <a:srgbClr val="000000"/>
                </a:solidFill>
                <a:effectLst/>
                <a:latin typeface="+mj-lt"/>
              </a:rPr>
              <a:t>Spojnice mezi kontrolním a kotevním bodem je tečnou k výsledné křivce.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>
                <a:solidFill>
                  <a:srgbClr val="000000"/>
                </a:solidFill>
                <a:latin typeface="+mj-lt"/>
              </a:rPr>
              <a:t>Takto lze popsat i nejsložitější křivku</a:t>
            </a:r>
            <a:endParaRPr lang="cs-CZ" dirty="0">
              <a:latin typeface="+mj-lt"/>
            </a:endParaRPr>
          </a:p>
        </p:txBody>
      </p:sp>
      <p:pic>
        <p:nvPicPr>
          <p:cNvPr id="3078" name="Picture 6" descr="Grafika – TM6- ICT- Martina Královská">
            <a:extLst>
              <a:ext uri="{FF2B5EF4-FFF2-40B4-BE49-F238E27FC236}">
                <a16:creationId xmlns:a16="http://schemas.microsoft.com/office/drawing/2014/main" id="{A14DC63C-0E41-524D-AE8A-753699D3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1694" y="2652500"/>
            <a:ext cx="4521200" cy="230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cs-CZ" dirty="0"/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Změna velikosti obrázku bez ztráty kvality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Přepočítá se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Práce s každým objektem samostatně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Lze upravovat tvar i barevnost objektů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Menší paměťová náročnost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Drží si informaci o objektu, nedefinují se pixely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27F03F-22D9-0C3C-2982-76DA5124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5254" y="2057401"/>
            <a:ext cx="3644962" cy="37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Horší pořízení obrázku než rastrová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Nemožnost fotorealistické scény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Nutný převod na rastr (Rasterizace)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Pro většinu zobrazovacích zařízení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Zvětšující se náročnost na HW se složitostí obrázku</a:t>
            </a:r>
          </a:p>
        </p:txBody>
      </p:sp>
      <p:pic>
        <p:nvPicPr>
          <p:cNvPr id="5122" name="Picture 2" descr="Vektorizace obrázků, fotek, log... za 242 Kč | Stovkomat">
            <a:extLst>
              <a:ext uri="{FF2B5EF4-FFF2-40B4-BE49-F238E27FC236}">
                <a16:creationId xmlns:a16="http://schemas.microsoft.com/office/drawing/2014/main" id="{6EDE32C8-18BE-A37C-BBBF-DD019D50E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" b="-1"/>
          <a:stretch/>
        </p:blipFill>
        <p:spPr bwMode="auto">
          <a:xfrm>
            <a:off x="69850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5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4">
            <a:extLst>
              <a:ext uri="{FF2B5EF4-FFF2-40B4-BE49-F238E27FC236}">
                <a16:creationId xmlns:a16="http://schemas.microsoft.com/office/drawing/2014/main" id="{BF95CA93-D763-4170-89E8-00A71DE1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Adobe Illustrator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Corel </a:t>
            </a:r>
            <a:r>
              <a:rPr lang="cs-CZ" dirty="0" err="1"/>
              <a:t>Draw</a:t>
            </a:r>
            <a:endParaRPr lang="cs-CZ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 err="1"/>
              <a:t>Zoner</a:t>
            </a:r>
            <a:r>
              <a:rPr lang="cs-CZ" dirty="0"/>
              <a:t> </a:t>
            </a:r>
            <a:r>
              <a:rPr lang="cs-CZ" dirty="0" err="1"/>
              <a:t>Callisto</a:t>
            </a:r>
            <a:endParaRPr lang="cs-CZ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 err="1"/>
              <a:t>InkScape</a:t>
            </a:r>
            <a:endParaRPr lang="cs-CZ" dirty="0"/>
          </a:p>
        </p:txBody>
      </p:sp>
      <p:sp>
        <p:nvSpPr>
          <p:cNvPr id="4107" name="Rounded Rectangle 14">
            <a:extLst>
              <a:ext uri="{FF2B5EF4-FFF2-40B4-BE49-F238E27FC236}">
                <a16:creationId xmlns:a16="http://schemas.microsoft.com/office/drawing/2014/main" id="{D415D3B1-C1EB-4B7B-AD50-F35159144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C7DF8A8-99E3-4651-9705-68B64F2D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cs-CZ" dirty="0"/>
              <a:t>Programy</a:t>
            </a:r>
          </a:p>
        </p:txBody>
      </p:sp>
      <p:pic>
        <p:nvPicPr>
          <p:cNvPr id="4098" name="Picture 2" descr="CorelDraw Logo - PNG Logo Vector Downloads (SVG, EPS)">
            <a:extLst>
              <a:ext uri="{FF2B5EF4-FFF2-40B4-BE49-F238E27FC236}">
                <a16:creationId xmlns:a16="http://schemas.microsoft.com/office/drawing/2014/main" id="{2923D143-715A-177A-339E-C73FF9E2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2114" y="1522770"/>
            <a:ext cx="2636238" cy="19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803B62-7C55-F203-7504-CD0E1664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8289" y="3706608"/>
            <a:ext cx="2203856" cy="2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2194560"/>
            <a:ext cx="7480632" cy="402412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Vázány na konkrétní software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WMF – pro Windows v 90. letech (Windows </a:t>
            </a:r>
            <a:r>
              <a:rPr lang="cs-CZ" dirty="0" err="1"/>
              <a:t>Metafile</a:t>
            </a:r>
            <a:r>
              <a:rPr lang="cs-CZ" dirty="0"/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AI – Adobe Illustrator (profesionální grafika)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PDF – univerzální formát, nezávislý na HW ani SW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CRD – Corel </a:t>
            </a:r>
            <a:r>
              <a:rPr lang="cs-CZ" dirty="0" err="1"/>
              <a:t>Draw</a:t>
            </a:r>
            <a:endParaRPr lang="cs-CZ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cs-CZ" dirty="0"/>
              <a:t>ZMF – </a:t>
            </a:r>
            <a:r>
              <a:rPr lang="cs-CZ" dirty="0" err="1"/>
              <a:t>Zoner</a:t>
            </a:r>
            <a:r>
              <a:rPr lang="cs-CZ" dirty="0"/>
              <a:t> </a:t>
            </a:r>
            <a:r>
              <a:rPr lang="cs-CZ" dirty="0" err="1"/>
              <a:t>Callisto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330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cs-CZ" sz="3200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Logo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Vizitky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Ilustrace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Diagramy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Flashové animace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/>
              <a:t>Technické výkresy</a:t>
            </a:r>
          </a:p>
        </p:txBody>
      </p:sp>
      <p:pic>
        <p:nvPicPr>
          <p:cNvPr id="5" name="Obrázek 4" descr="Obsah obrázku text, vizitka, snímek obrazovky, Písmo&#10;&#10;Popis byl vytvořen automaticky">
            <a:extLst>
              <a:ext uri="{FF2B5EF4-FFF2-40B4-BE49-F238E27FC236}">
                <a16:creationId xmlns:a16="http://schemas.microsoft.com/office/drawing/2014/main" id="{56897566-EC75-EF43-9925-4709A26E6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699" y="1791862"/>
            <a:ext cx="6533501" cy="33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9ED3A2B-8D79-9D7D-1126-DBD3306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cs-CZ" sz="3200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27AD67-32BB-D016-8AFC-BB5B9A44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 dirty="0">
                <a:hlinkClick r:id="rId5"/>
              </a:rPr>
              <a:t>https://cs.wikipedia.org/wiki/Vektorov%C3</a:t>
            </a:r>
            <a:endParaRPr lang="cs-CZ" sz="16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cs-CZ" sz="1600" dirty="0">
                <a:hlinkClick r:id="rId6"/>
              </a:rPr>
              <a:t>https://slideplayer.cz/slide/3456075/%A1_grafika</a:t>
            </a:r>
            <a:endParaRPr lang="cs-CZ" sz="1600" dirty="0"/>
          </a:p>
          <a:p>
            <a:pPr marL="0" indent="0">
              <a:buNone/>
            </a:pPr>
            <a:endParaRPr lang="cs-CZ" sz="16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17914558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98</TotalTime>
  <Words>242</Words>
  <Application>Microsoft Office PowerPoint</Application>
  <PresentationFormat>Širokoúhlá obrazovka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Kondenzační stopa</vt:lpstr>
      <vt:lpstr>Vektorová grafika</vt:lpstr>
      <vt:lpstr>Základní Pojmy</vt:lpstr>
      <vt:lpstr>Bézierova Křivka</vt:lpstr>
      <vt:lpstr>Výhody</vt:lpstr>
      <vt:lpstr>Nevýhody</vt:lpstr>
      <vt:lpstr>Programy</vt:lpstr>
      <vt:lpstr>Formáty</vt:lpstr>
      <vt:lpstr>Využití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Váňa Jan</dc:creator>
  <cp:lastModifiedBy>Váňa Jan</cp:lastModifiedBy>
  <cp:revision>7</cp:revision>
  <dcterms:created xsi:type="dcterms:W3CDTF">2023-12-06T16:56:42Z</dcterms:created>
  <dcterms:modified xsi:type="dcterms:W3CDTF">2023-12-06T18:36:37Z</dcterms:modified>
</cp:coreProperties>
</file>