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BC08E-82AA-2152-AA5B-81DFE3DBC539}" v="120" dt="2024-11-10T15:42:54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tus Ondřej" userId="S::l20210123@ssptaji.cz::4f1b58e5-4a39-49a3-aa02-54b0ecfa1edd" providerId="AD" clId="Web-{F54BC08E-82AA-2152-AA5B-81DFE3DBC539}"/>
    <pc:docChg chg="addSld modSld">
      <pc:chgData name="Faltus Ondřej" userId="S::l20210123@ssptaji.cz::4f1b58e5-4a39-49a3-aa02-54b0ecfa1edd" providerId="AD" clId="Web-{F54BC08E-82AA-2152-AA5B-81DFE3DBC539}" dt="2024-11-10T15:42:52.145" v="75" actId="20577"/>
      <pc:docMkLst>
        <pc:docMk/>
      </pc:docMkLst>
      <pc:sldChg chg="addSp modSp new mod setBg">
        <pc:chgData name="Faltus Ondřej" userId="S::l20210123@ssptaji.cz::4f1b58e5-4a39-49a3-aa02-54b0ecfa1edd" providerId="AD" clId="Web-{F54BC08E-82AA-2152-AA5B-81DFE3DBC539}" dt="2024-11-10T15:42:52.145" v="75" actId="20577"/>
        <pc:sldMkLst>
          <pc:docMk/>
          <pc:sldMk cId="887345087" sldId="261"/>
        </pc:sldMkLst>
        <pc:spChg chg="mod">
          <ac:chgData name="Faltus Ondřej" userId="S::l20210123@ssptaji.cz::4f1b58e5-4a39-49a3-aa02-54b0ecfa1edd" providerId="AD" clId="Web-{F54BC08E-82AA-2152-AA5B-81DFE3DBC539}" dt="2024-11-10T15:36:04.926" v="5" actId="20577"/>
          <ac:spMkLst>
            <pc:docMk/>
            <pc:sldMk cId="887345087" sldId="261"/>
            <ac:spMk id="2" creationId="{627C3C97-428F-012D-775C-7CD27F97DB07}"/>
          </ac:spMkLst>
        </pc:spChg>
        <pc:spChg chg="mod">
          <ac:chgData name="Faltus Ondřej" userId="S::l20210123@ssptaji.cz::4f1b58e5-4a39-49a3-aa02-54b0ecfa1edd" providerId="AD" clId="Web-{F54BC08E-82AA-2152-AA5B-81DFE3DBC539}" dt="2024-11-10T15:42:52.145" v="75" actId="20577"/>
          <ac:spMkLst>
            <pc:docMk/>
            <pc:sldMk cId="887345087" sldId="261"/>
            <ac:spMk id="3" creationId="{D1A9603C-91C6-977B-CC3E-EB66299839B0}"/>
          </ac:spMkLst>
        </pc:spChg>
        <pc:spChg chg="add">
          <ac:chgData name="Faltus Ondřej" userId="S::l20210123@ssptaji.cz::4f1b58e5-4a39-49a3-aa02-54b0ecfa1edd" providerId="AD" clId="Web-{F54BC08E-82AA-2152-AA5B-81DFE3DBC539}" dt="2024-11-10T15:35:57.175" v="1"/>
          <ac:spMkLst>
            <pc:docMk/>
            <pc:sldMk cId="887345087" sldId="261"/>
            <ac:spMk id="8" creationId="{42C91D93-014B-66D5-D263-730212C94315}"/>
          </ac:spMkLst>
        </pc:spChg>
        <pc:spChg chg="add">
          <ac:chgData name="Faltus Ondřej" userId="S::l20210123@ssptaji.cz::4f1b58e5-4a39-49a3-aa02-54b0ecfa1edd" providerId="AD" clId="Web-{F54BC08E-82AA-2152-AA5B-81DFE3DBC539}" dt="2024-11-10T15:35:57.175" v="1"/>
          <ac:spMkLst>
            <pc:docMk/>
            <pc:sldMk cId="887345087" sldId="261"/>
            <ac:spMk id="10" creationId="{9568B8C9-6702-8441-0D92-220DE92C8861}"/>
          </ac:spMkLst>
        </pc:spChg>
      </pc:sldChg>
      <pc:sldChg chg="addSp delSp modSp new mod setBg">
        <pc:chgData name="Faltus Ondřej" userId="S::l20210123@ssptaji.cz::4f1b58e5-4a39-49a3-aa02-54b0ecfa1edd" providerId="AD" clId="Web-{F54BC08E-82AA-2152-AA5B-81DFE3DBC539}" dt="2024-11-10T15:42:09.127" v="71" actId="20577"/>
        <pc:sldMkLst>
          <pc:docMk/>
          <pc:sldMk cId="2200567374" sldId="262"/>
        </pc:sldMkLst>
        <pc:spChg chg="mod">
          <ac:chgData name="Faltus Ondřej" userId="S::l20210123@ssptaji.cz::4f1b58e5-4a39-49a3-aa02-54b0ecfa1edd" providerId="AD" clId="Web-{F54BC08E-82AA-2152-AA5B-81DFE3DBC539}" dt="2024-11-10T15:39:47.684" v="16" actId="20577"/>
          <ac:spMkLst>
            <pc:docMk/>
            <pc:sldMk cId="2200567374" sldId="262"/>
            <ac:spMk id="2" creationId="{2F0323E1-8D4E-3254-0AFE-EBB9D5B398BA}"/>
          </ac:spMkLst>
        </pc:spChg>
        <pc:spChg chg="del mod">
          <ac:chgData name="Faltus Ondřej" userId="S::l20210123@ssptaji.cz::4f1b58e5-4a39-49a3-aa02-54b0ecfa1edd" providerId="AD" clId="Web-{F54BC08E-82AA-2152-AA5B-81DFE3DBC539}" dt="2024-11-10T15:39:49.310" v="17"/>
          <ac:spMkLst>
            <pc:docMk/>
            <pc:sldMk cId="2200567374" sldId="262"/>
            <ac:spMk id="3" creationId="{B31E71AB-A751-8509-87AD-8572608FC91E}"/>
          </ac:spMkLst>
        </pc:spChg>
        <pc:spChg chg="add mod">
          <ac:chgData name="Faltus Ondřej" userId="S::l20210123@ssptaji.cz::4f1b58e5-4a39-49a3-aa02-54b0ecfa1edd" providerId="AD" clId="Web-{F54BC08E-82AA-2152-AA5B-81DFE3DBC539}" dt="2024-11-10T15:42:09.127" v="71" actId="20577"/>
          <ac:spMkLst>
            <pc:docMk/>
            <pc:sldMk cId="2200567374" sldId="262"/>
            <ac:spMk id="6" creationId="{245148CE-676A-8353-9B57-6916EFBB27BD}"/>
          </ac:spMkLst>
        </pc:spChg>
        <pc:spChg chg="add">
          <ac:chgData name="Faltus Ondřej" userId="S::l20210123@ssptaji.cz::4f1b58e5-4a39-49a3-aa02-54b0ecfa1edd" providerId="AD" clId="Web-{F54BC08E-82AA-2152-AA5B-81DFE3DBC539}" dt="2024-11-10T15:39:38.433" v="7"/>
          <ac:spMkLst>
            <pc:docMk/>
            <pc:sldMk cId="2200567374" sldId="262"/>
            <ac:spMk id="8" creationId="{42C91D93-014B-66D5-D263-730212C94315}"/>
          </ac:spMkLst>
        </pc:spChg>
        <pc:spChg chg="add">
          <ac:chgData name="Faltus Ondřej" userId="S::l20210123@ssptaji.cz::4f1b58e5-4a39-49a3-aa02-54b0ecfa1edd" providerId="AD" clId="Web-{F54BC08E-82AA-2152-AA5B-81DFE3DBC539}" dt="2024-11-10T15:39:38.433" v="7"/>
          <ac:spMkLst>
            <pc:docMk/>
            <pc:sldMk cId="2200567374" sldId="262"/>
            <ac:spMk id="10" creationId="{9568B8C9-6702-8441-0D92-220DE92C8861}"/>
          </ac:spMkLst>
        </pc:spChg>
        <pc:graphicFrameChg chg="add mod ord modGraphic">
          <ac:chgData name="Faltus Ondřej" userId="S::l20210123@ssptaji.cz::4f1b58e5-4a39-49a3-aa02-54b0ecfa1edd" providerId="AD" clId="Web-{F54BC08E-82AA-2152-AA5B-81DFE3DBC539}" dt="2024-11-10T15:41:29.516" v="58"/>
          <ac:graphicFrameMkLst>
            <pc:docMk/>
            <pc:sldMk cId="2200567374" sldId="262"/>
            <ac:graphicFrameMk id="5" creationId="{056C0DF2-1CB7-40B7-EBE2-4342DE17D671}"/>
          </ac:graphicFrameMkLst>
        </pc:graphicFrameChg>
      </pc:sldChg>
    </pc:docChg>
  </pc:docChgLst>
  <pc:docChgLst>
    <pc:chgData name="Faltus Ondřej" userId="S::l20210123@ssptaji.cz::4f1b58e5-4a39-49a3-aa02-54b0ecfa1edd" providerId="AD" clId="Web-{BEA916CF-1F35-E4A4-B237-F2B58EA5A52F}"/>
    <pc:docChg chg="addSld modSld addMainMaster delMainMaster">
      <pc:chgData name="Faltus Ondřej" userId="S::l20210123@ssptaji.cz::4f1b58e5-4a39-49a3-aa02-54b0ecfa1edd" providerId="AD" clId="Web-{BEA916CF-1F35-E4A4-B237-F2B58EA5A52F}" dt="2024-11-08T15:38:24.352" v="149" actId="20577"/>
      <pc:docMkLst>
        <pc:docMk/>
      </pc:docMkLst>
      <pc:sldChg chg="addSp modSp mod setBg modClrScheme chgLayout">
        <pc:chgData name="Faltus Ondřej" userId="S::l20210123@ssptaji.cz::4f1b58e5-4a39-49a3-aa02-54b0ecfa1edd" providerId="AD" clId="Web-{BEA916CF-1F35-E4A4-B237-F2B58EA5A52F}" dt="2024-11-08T15:14:16.445" v="23" actId="20577"/>
        <pc:sldMkLst>
          <pc:docMk/>
          <pc:sldMk cId="3799523001" sldId="256"/>
        </pc:sldMkLst>
        <pc:spChg chg="mod">
          <ac:chgData name="Faltus Ondřej" userId="S::l20210123@ssptaji.cz::4f1b58e5-4a39-49a3-aa02-54b0ecfa1edd" providerId="AD" clId="Web-{BEA916CF-1F35-E4A4-B237-F2B58EA5A52F}" dt="2024-11-08T15:13:58.960" v="14" actId="2057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Faltus Ondřej" userId="S::l20210123@ssptaji.cz::4f1b58e5-4a39-49a3-aa02-54b0ecfa1edd" providerId="AD" clId="Web-{BEA916CF-1F35-E4A4-B237-F2B58EA5A52F}" dt="2024-11-08T15:14:16.445" v="23" actId="20577"/>
          <ac:spMkLst>
            <pc:docMk/>
            <pc:sldMk cId="3799523001" sldId="256"/>
            <ac:spMk id="3" creationId="{00000000-0000-0000-0000-000000000000}"/>
          </ac:spMkLst>
        </pc:spChg>
        <pc:spChg chg="add">
          <ac:chgData name="Faltus Ondřej" userId="S::l20210123@ssptaji.cz::4f1b58e5-4a39-49a3-aa02-54b0ecfa1edd" providerId="AD" clId="Web-{BEA916CF-1F35-E4A4-B237-F2B58EA5A52F}" dt="2024-11-08T15:13:44.600" v="0"/>
          <ac:spMkLst>
            <pc:docMk/>
            <pc:sldMk cId="3799523001" sldId="256"/>
            <ac:spMk id="8" creationId="{E20BB609-EF92-42DB-836C-0699A590B5CF}"/>
          </ac:spMkLst>
        </pc:spChg>
        <pc:spChg chg="add">
          <ac:chgData name="Faltus Ondřej" userId="S::l20210123@ssptaji.cz::4f1b58e5-4a39-49a3-aa02-54b0ecfa1edd" providerId="AD" clId="Web-{BEA916CF-1F35-E4A4-B237-F2B58EA5A52F}" dt="2024-11-08T15:13:44.600" v="0"/>
          <ac:spMkLst>
            <pc:docMk/>
            <pc:sldMk cId="3799523001" sldId="256"/>
            <ac:spMk id="10" creationId="{B2C335F7-F61C-4EB4-80F2-4B1438FE66BB}"/>
          </ac:spMkLst>
        </pc:spChg>
      </pc:sldChg>
      <pc:sldChg chg="addSp modSp new mod setBg">
        <pc:chgData name="Faltus Ondřej" userId="S::l20210123@ssptaji.cz::4f1b58e5-4a39-49a3-aa02-54b0ecfa1edd" providerId="AD" clId="Web-{BEA916CF-1F35-E4A4-B237-F2B58EA5A52F}" dt="2024-11-08T15:31:10.385" v="108" actId="20577"/>
        <pc:sldMkLst>
          <pc:docMk/>
          <pc:sldMk cId="1601663236" sldId="257"/>
        </pc:sldMkLst>
        <pc:spChg chg="mod">
          <ac:chgData name="Faltus Ondřej" userId="S::l20210123@ssptaji.cz::4f1b58e5-4a39-49a3-aa02-54b0ecfa1edd" providerId="AD" clId="Web-{BEA916CF-1F35-E4A4-B237-F2B58EA5A52F}" dt="2024-11-08T15:15:18.837" v="35" actId="20577"/>
          <ac:spMkLst>
            <pc:docMk/>
            <pc:sldMk cId="1601663236" sldId="257"/>
            <ac:spMk id="2" creationId="{F8DA9A11-B318-88B7-D3F5-037A45FDE399}"/>
          </ac:spMkLst>
        </pc:spChg>
        <pc:spChg chg="mod">
          <ac:chgData name="Faltus Ondřej" userId="S::l20210123@ssptaji.cz::4f1b58e5-4a39-49a3-aa02-54b0ecfa1edd" providerId="AD" clId="Web-{BEA916CF-1F35-E4A4-B237-F2B58EA5A52F}" dt="2024-11-08T15:31:10.385" v="108" actId="20577"/>
          <ac:spMkLst>
            <pc:docMk/>
            <pc:sldMk cId="1601663236" sldId="257"/>
            <ac:spMk id="3" creationId="{439100DE-46A9-5DAF-0C2C-5E11C4AC265F}"/>
          </ac:spMkLst>
        </pc:spChg>
        <pc:spChg chg="add">
          <ac:chgData name="Faltus Ondřej" userId="S::l20210123@ssptaji.cz::4f1b58e5-4a39-49a3-aa02-54b0ecfa1edd" providerId="AD" clId="Web-{BEA916CF-1F35-E4A4-B237-F2B58EA5A52F}" dt="2024-11-08T15:14:30.914" v="27"/>
          <ac:spMkLst>
            <pc:docMk/>
            <pc:sldMk cId="1601663236" sldId="257"/>
            <ac:spMk id="8" creationId="{42C91D93-014B-66D5-D263-730212C94315}"/>
          </ac:spMkLst>
        </pc:spChg>
        <pc:spChg chg="add">
          <ac:chgData name="Faltus Ondřej" userId="S::l20210123@ssptaji.cz::4f1b58e5-4a39-49a3-aa02-54b0ecfa1edd" providerId="AD" clId="Web-{BEA916CF-1F35-E4A4-B237-F2B58EA5A52F}" dt="2024-11-08T15:14:30.914" v="27"/>
          <ac:spMkLst>
            <pc:docMk/>
            <pc:sldMk cId="1601663236" sldId="257"/>
            <ac:spMk id="10" creationId="{9568B8C9-6702-8441-0D92-220DE92C8861}"/>
          </ac:spMkLst>
        </pc:spChg>
      </pc:sldChg>
      <pc:sldChg chg="modSp new">
        <pc:chgData name="Faltus Ondřej" userId="S::l20210123@ssptaji.cz::4f1b58e5-4a39-49a3-aa02-54b0ecfa1edd" providerId="AD" clId="Web-{BEA916CF-1F35-E4A4-B237-F2B58EA5A52F}" dt="2024-11-08T15:27:23.469" v="96" actId="14100"/>
        <pc:sldMkLst>
          <pc:docMk/>
          <pc:sldMk cId="625828008" sldId="258"/>
        </pc:sldMkLst>
        <pc:spChg chg="mod">
          <ac:chgData name="Faltus Ondřej" userId="S::l20210123@ssptaji.cz::4f1b58e5-4a39-49a3-aa02-54b0ecfa1edd" providerId="AD" clId="Web-{BEA916CF-1F35-E4A4-B237-F2B58EA5A52F}" dt="2024-11-08T15:27:17.422" v="95" actId="14100"/>
          <ac:spMkLst>
            <pc:docMk/>
            <pc:sldMk cId="625828008" sldId="258"/>
            <ac:spMk id="2" creationId="{2029F91D-D4FE-BB09-15F0-7520AC4DEA35}"/>
          </ac:spMkLst>
        </pc:spChg>
        <pc:spChg chg="mod">
          <ac:chgData name="Faltus Ondřej" userId="S::l20210123@ssptaji.cz::4f1b58e5-4a39-49a3-aa02-54b0ecfa1edd" providerId="AD" clId="Web-{BEA916CF-1F35-E4A4-B237-F2B58EA5A52F}" dt="2024-11-08T15:27:23.469" v="96" actId="14100"/>
          <ac:spMkLst>
            <pc:docMk/>
            <pc:sldMk cId="625828008" sldId="258"/>
            <ac:spMk id="3" creationId="{5629F321-EA4D-2600-48A7-02FD83385053}"/>
          </ac:spMkLst>
        </pc:spChg>
      </pc:sldChg>
      <pc:sldChg chg="addSp modSp new mod setBg">
        <pc:chgData name="Faltus Ondřej" userId="S::l20210123@ssptaji.cz::4f1b58e5-4a39-49a3-aa02-54b0ecfa1edd" providerId="AD" clId="Web-{BEA916CF-1F35-E4A4-B237-F2B58EA5A52F}" dt="2024-11-08T15:31:36.979" v="111" actId="20577"/>
        <pc:sldMkLst>
          <pc:docMk/>
          <pc:sldMk cId="1297238915" sldId="259"/>
        </pc:sldMkLst>
        <pc:spChg chg="mod">
          <ac:chgData name="Faltus Ondřej" userId="S::l20210123@ssptaji.cz::4f1b58e5-4a39-49a3-aa02-54b0ecfa1edd" providerId="AD" clId="Web-{BEA916CF-1F35-E4A4-B237-F2B58EA5A52F}" dt="2024-11-08T15:30:48.884" v="105" actId="20577"/>
          <ac:spMkLst>
            <pc:docMk/>
            <pc:sldMk cId="1297238915" sldId="259"/>
            <ac:spMk id="2" creationId="{CBDF85C4-287D-27FB-1C4E-3CDD5D764700}"/>
          </ac:spMkLst>
        </pc:spChg>
        <pc:spChg chg="mod">
          <ac:chgData name="Faltus Ondřej" userId="S::l20210123@ssptaji.cz::4f1b58e5-4a39-49a3-aa02-54b0ecfa1edd" providerId="AD" clId="Web-{BEA916CF-1F35-E4A4-B237-F2B58EA5A52F}" dt="2024-11-08T15:31:36.979" v="111" actId="20577"/>
          <ac:spMkLst>
            <pc:docMk/>
            <pc:sldMk cId="1297238915" sldId="259"/>
            <ac:spMk id="3" creationId="{1C5FE81B-6701-4AF7-85C2-0AC21C454A6F}"/>
          </ac:spMkLst>
        </pc:spChg>
        <pc:spChg chg="add">
          <ac:chgData name="Faltus Ondřej" userId="S::l20210123@ssptaji.cz::4f1b58e5-4a39-49a3-aa02-54b0ecfa1edd" providerId="AD" clId="Web-{BEA916CF-1F35-E4A4-B237-F2B58EA5A52F}" dt="2024-11-08T15:30:03.445" v="98"/>
          <ac:spMkLst>
            <pc:docMk/>
            <pc:sldMk cId="1297238915" sldId="259"/>
            <ac:spMk id="8" creationId="{42C91D93-014B-66D5-D263-730212C94315}"/>
          </ac:spMkLst>
        </pc:spChg>
        <pc:spChg chg="add">
          <ac:chgData name="Faltus Ondřej" userId="S::l20210123@ssptaji.cz::4f1b58e5-4a39-49a3-aa02-54b0ecfa1edd" providerId="AD" clId="Web-{BEA916CF-1F35-E4A4-B237-F2B58EA5A52F}" dt="2024-11-08T15:30:03.445" v="98"/>
          <ac:spMkLst>
            <pc:docMk/>
            <pc:sldMk cId="1297238915" sldId="259"/>
            <ac:spMk id="10" creationId="{9568B8C9-6702-8441-0D92-220DE92C8861}"/>
          </ac:spMkLst>
        </pc:spChg>
      </pc:sldChg>
      <pc:sldChg chg="addSp modSp new mod setBg">
        <pc:chgData name="Faltus Ondřej" userId="S::l20210123@ssptaji.cz::4f1b58e5-4a39-49a3-aa02-54b0ecfa1edd" providerId="AD" clId="Web-{BEA916CF-1F35-E4A4-B237-F2B58EA5A52F}" dt="2024-11-08T15:38:24.352" v="149" actId="20577"/>
        <pc:sldMkLst>
          <pc:docMk/>
          <pc:sldMk cId="1948095277" sldId="260"/>
        </pc:sldMkLst>
        <pc:spChg chg="mod">
          <ac:chgData name="Faltus Ondřej" userId="S::l20210123@ssptaji.cz::4f1b58e5-4a39-49a3-aa02-54b0ecfa1edd" providerId="AD" clId="Web-{BEA916CF-1F35-E4A4-B237-F2B58EA5A52F}" dt="2024-11-08T15:31:52.355" v="116" actId="20577"/>
          <ac:spMkLst>
            <pc:docMk/>
            <pc:sldMk cId="1948095277" sldId="260"/>
            <ac:spMk id="2" creationId="{6DDC69D0-4362-57D1-2B1A-03778CFF34E9}"/>
          </ac:spMkLst>
        </pc:spChg>
        <pc:spChg chg="mod">
          <ac:chgData name="Faltus Ondřej" userId="S::l20210123@ssptaji.cz::4f1b58e5-4a39-49a3-aa02-54b0ecfa1edd" providerId="AD" clId="Web-{BEA916CF-1F35-E4A4-B237-F2B58EA5A52F}" dt="2024-11-08T15:38:24.352" v="149" actId="20577"/>
          <ac:spMkLst>
            <pc:docMk/>
            <pc:sldMk cId="1948095277" sldId="260"/>
            <ac:spMk id="3" creationId="{CCB55213-61AF-BDBB-20F7-57203620A0E3}"/>
          </ac:spMkLst>
        </pc:spChg>
        <pc:spChg chg="add">
          <ac:chgData name="Faltus Ondřej" userId="S::l20210123@ssptaji.cz::4f1b58e5-4a39-49a3-aa02-54b0ecfa1edd" providerId="AD" clId="Web-{BEA916CF-1F35-E4A4-B237-F2B58EA5A52F}" dt="2024-11-08T15:31:42.839" v="113"/>
          <ac:spMkLst>
            <pc:docMk/>
            <pc:sldMk cId="1948095277" sldId="260"/>
            <ac:spMk id="8" creationId="{42C91D93-014B-66D5-D263-730212C94315}"/>
          </ac:spMkLst>
        </pc:spChg>
        <pc:spChg chg="add">
          <ac:chgData name="Faltus Ondřej" userId="S::l20210123@ssptaji.cz::4f1b58e5-4a39-49a3-aa02-54b0ecfa1edd" providerId="AD" clId="Web-{BEA916CF-1F35-E4A4-B237-F2B58EA5A52F}" dt="2024-11-08T15:31:42.839" v="113"/>
          <ac:spMkLst>
            <pc:docMk/>
            <pc:sldMk cId="1948095277" sldId="260"/>
            <ac:spMk id="10" creationId="{9568B8C9-6702-8441-0D92-220DE92C8861}"/>
          </ac:spMkLst>
        </pc:spChg>
      </pc:sldChg>
      <pc:sldMasterChg chg="del delSldLayout">
        <pc:chgData name="Faltus Ondřej" userId="S::l20210123@ssptaji.cz::4f1b58e5-4a39-49a3-aa02-54b0ecfa1edd" providerId="AD" clId="Web-{BEA916CF-1F35-E4A4-B237-F2B58EA5A52F}" dt="2024-11-08T15:13:44.600" v="0"/>
        <pc:sldMasterMkLst>
          <pc:docMk/>
          <pc:sldMasterMk cId="464252367" sldId="2147483648"/>
        </pc:sldMasterMkLst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addSldLayout">
        <pc:chgData name="Faltus Ondřej" userId="S::l20210123@ssptaji.cz::4f1b58e5-4a39-49a3-aa02-54b0ecfa1edd" providerId="AD" clId="Web-{BEA916CF-1F35-E4A4-B237-F2B58EA5A52F}" dt="2024-11-08T15:13:44.600" v="0"/>
        <pc:sldMasterMkLst>
          <pc:docMk/>
          <pc:sldMasterMk cId="439917217" sldId="2147483673"/>
        </pc:sldMasterMkLst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2829236122" sldId="2147483662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2527648322" sldId="2147483663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4206654765" sldId="2147483664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547027194" sldId="2147483665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4263486052" sldId="2147483666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4149477136" sldId="2147483667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1534132354" sldId="2147483668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1522530557" sldId="2147483669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1381384698" sldId="2147483670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2162318989" sldId="2147483671"/>
          </pc:sldLayoutMkLst>
        </pc:sldLayoutChg>
        <pc:sldLayoutChg chg="add">
          <pc:chgData name="Faltus Ondřej" userId="S::l20210123@ssptaji.cz::4f1b58e5-4a39-49a3-aa02-54b0ecfa1edd" providerId="AD" clId="Web-{BEA916CF-1F35-E4A4-B237-F2B58EA5A52F}" dt="2024-11-08T15:13:44.600" v="0"/>
          <pc:sldLayoutMkLst>
            <pc:docMk/>
            <pc:sldMasterMk cId="439917217" sldId="2147483673"/>
            <pc:sldLayoutMk cId="3936796114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3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578170"/>
          </a:xfrm>
        </p:spPr>
        <p:txBody>
          <a:bodyPr anchor="t">
            <a:normAutofit/>
          </a:bodyPr>
          <a:lstStyle/>
          <a:p>
            <a:r>
              <a:rPr lang="cs-CZ" sz="6600" dirty="0"/>
              <a:t>Hledání bez zarážky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7870" y="4751109"/>
            <a:ext cx="6141545" cy="1455370"/>
          </a:xfrm>
        </p:spPr>
        <p:txBody>
          <a:bodyPr anchor="t">
            <a:normAutofit/>
          </a:bodyPr>
          <a:lstStyle/>
          <a:p>
            <a:r>
              <a:rPr lang="cs-CZ" dirty="0"/>
              <a:t>(sekvenční hledání)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DA9A11-B318-88B7-D3F5-037A45FD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cs-CZ" sz="4400" dirty="0"/>
              <a:t>Úvod: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9100DE-46A9-5DAF-0C2C-5E11C4AC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cs-CZ" sz="1800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cs-CZ" sz="1800" dirty="0">
                <a:ea typeface="+mn-lt"/>
                <a:cs typeface="+mn-lt"/>
              </a:rPr>
              <a:t>používá se při vyhledávání v poli (seznamu), které je neseřazené</a:t>
            </a:r>
            <a:endParaRPr lang="cs-CZ" dirty="0"/>
          </a:p>
          <a:p>
            <a:pPr marL="285750" indent="-285750">
              <a:buChar char="•"/>
            </a:pPr>
            <a:endParaRPr lang="cs-CZ" sz="1800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cs-CZ" sz="1800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cs-CZ" sz="1800" dirty="0">
                <a:ea typeface="+mn-lt"/>
                <a:cs typeface="+mn-lt"/>
              </a:rPr>
              <a:t>princip: sekvenčně (v cyklu) procházím prvky pole, dokud prvek nenaleznu nebo neprojdu celé pole</a:t>
            </a:r>
            <a:endParaRPr lang="cs-C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29F91D-D4FE-BB09-15F0-7520AC4D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4603548" cy="4870457"/>
          </a:xfrm>
        </p:spPr>
        <p:txBody>
          <a:bodyPr/>
          <a:lstStyle/>
          <a:p>
            <a:r>
              <a:rPr lang="cs-CZ" dirty="0"/>
              <a:t>Ukázka v kódu: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29F321-EA4D-2600-48A7-02FD8338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62" y="976590"/>
            <a:ext cx="6383988" cy="4863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public static </a:t>
            </a:r>
            <a:r>
              <a:rPr lang="cs-CZ" dirty="0" err="1">
                <a:ea typeface="+mn-lt"/>
                <a:cs typeface="+mn-lt"/>
              </a:rPr>
              <a:t>int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SekvencniVyhledavani</a:t>
            </a:r>
            <a:r>
              <a:rPr lang="cs-CZ" dirty="0">
                <a:ea typeface="+mn-lt"/>
                <a:cs typeface="+mn-lt"/>
              </a:rPr>
              <a:t>(</a:t>
            </a:r>
            <a:r>
              <a:rPr lang="cs-CZ" dirty="0" err="1">
                <a:ea typeface="+mn-lt"/>
                <a:cs typeface="+mn-lt"/>
              </a:rPr>
              <a:t>int</a:t>
            </a:r>
            <a:r>
              <a:rPr lang="cs-CZ" dirty="0">
                <a:ea typeface="+mn-lt"/>
                <a:cs typeface="+mn-lt"/>
              </a:rPr>
              <a:t>[] pole, </a:t>
            </a:r>
            <a:r>
              <a:rPr lang="cs-CZ" dirty="0" err="1">
                <a:ea typeface="+mn-lt"/>
                <a:cs typeface="+mn-lt"/>
              </a:rPr>
              <a:t>int</a:t>
            </a:r>
            <a:r>
              <a:rPr lang="cs-CZ" dirty="0">
                <a:ea typeface="+mn-lt"/>
                <a:cs typeface="+mn-lt"/>
              </a:rPr>
              <a:t> x)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{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    </a:t>
            </a:r>
            <a:r>
              <a:rPr lang="cs-CZ" dirty="0" err="1">
                <a:ea typeface="+mn-lt"/>
                <a:cs typeface="+mn-lt"/>
              </a:rPr>
              <a:t>for</a:t>
            </a:r>
            <a:r>
              <a:rPr lang="cs-CZ" dirty="0">
                <a:ea typeface="+mn-lt"/>
                <a:cs typeface="+mn-lt"/>
              </a:rPr>
              <a:t> (</a:t>
            </a:r>
            <a:r>
              <a:rPr lang="cs-CZ" dirty="0" err="1">
                <a:ea typeface="+mn-lt"/>
                <a:cs typeface="+mn-lt"/>
              </a:rPr>
              <a:t>int</a:t>
            </a:r>
            <a:r>
              <a:rPr lang="cs-CZ" dirty="0">
                <a:ea typeface="+mn-lt"/>
                <a:cs typeface="+mn-lt"/>
              </a:rPr>
              <a:t> i = 0; i &lt; </a:t>
            </a:r>
            <a:r>
              <a:rPr lang="cs-CZ" dirty="0" err="1">
                <a:ea typeface="+mn-lt"/>
                <a:cs typeface="+mn-lt"/>
              </a:rPr>
              <a:t>pole.Length</a:t>
            </a:r>
            <a:r>
              <a:rPr lang="cs-CZ" dirty="0">
                <a:ea typeface="+mn-lt"/>
                <a:cs typeface="+mn-lt"/>
              </a:rPr>
              <a:t>; i++)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    {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        </a:t>
            </a:r>
            <a:r>
              <a:rPr lang="cs-CZ" dirty="0" err="1">
                <a:ea typeface="+mn-lt"/>
                <a:cs typeface="+mn-lt"/>
              </a:rPr>
              <a:t>if</a:t>
            </a:r>
            <a:r>
              <a:rPr lang="cs-CZ" dirty="0">
                <a:ea typeface="+mn-lt"/>
                <a:cs typeface="+mn-lt"/>
              </a:rPr>
              <a:t> (pole[i] == x)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            return i; // vrací index, pokud jsme hledaný prvek nalezli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    }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    return -1; // při neúspěchu vrací -1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}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58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BDF85C4-287D-27FB-1C4E-3CDD5D76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cs-CZ" sz="4400" dirty="0"/>
              <a:t>Výhody: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5FE81B-6701-4AF7-85C2-0AC21C45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cs-CZ" sz="1800" b="1" dirty="0">
                <a:ea typeface="+mn-lt"/>
                <a:cs typeface="+mn-lt"/>
              </a:rPr>
              <a:t>Jednoduchost</a:t>
            </a:r>
            <a:r>
              <a:rPr lang="cs-CZ" sz="1800" dirty="0">
                <a:ea typeface="+mn-lt"/>
                <a:cs typeface="+mn-lt"/>
              </a:rPr>
              <a:t>: Velmi snadná implementace i pochopení.</a:t>
            </a:r>
            <a:endParaRPr lang="cs-CZ" dirty="0"/>
          </a:p>
          <a:p>
            <a:pPr marL="285750" indent="-285750">
              <a:buFont typeface="Arial"/>
              <a:buChar char="•"/>
            </a:pPr>
            <a:endParaRPr lang="cs-CZ" sz="1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cs-CZ" sz="1800" b="1" dirty="0">
                <a:ea typeface="+mn-lt"/>
                <a:cs typeface="+mn-lt"/>
              </a:rPr>
              <a:t>Flexibilita</a:t>
            </a:r>
            <a:r>
              <a:rPr lang="cs-CZ" sz="1800" dirty="0">
                <a:ea typeface="+mn-lt"/>
                <a:cs typeface="+mn-lt"/>
              </a:rPr>
              <a:t>: Funguje na neseřazených datech, což je často užitečné.</a:t>
            </a:r>
            <a:endParaRPr lang="cs-CZ" dirty="0"/>
          </a:p>
          <a:p>
            <a:pPr marL="285750" indent="-285750">
              <a:buFont typeface="Arial"/>
              <a:buChar char="•"/>
            </a:pPr>
            <a:endParaRPr lang="cs-CZ" sz="1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cs-CZ" sz="1800" b="1" dirty="0">
                <a:ea typeface="+mn-lt"/>
                <a:cs typeface="+mn-lt"/>
              </a:rPr>
              <a:t>Nezávislost na velikosti pole</a:t>
            </a:r>
            <a:r>
              <a:rPr lang="cs-CZ" sz="1800" dirty="0">
                <a:ea typeface="+mn-lt"/>
                <a:cs typeface="+mn-lt"/>
              </a:rPr>
              <a:t>: Není třeba předem znát velikost datové struktury nebo ji měnit.</a:t>
            </a:r>
            <a:endParaRPr lang="cs-CZ"/>
          </a:p>
          <a:p>
            <a:endParaRPr lang="cs-CZ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DC69D0-4362-57D1-2B1A-03778CFF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cs-CZ" sz="4400" dirty="0"/>
              <a:t>Nevýhody: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B55213-61AF-BDBB-20F7-57203620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s-CZ" sz="1800" b="1" dirty="0">
                <a:ea typeface="+mn-lt"/>
                <a:cs typeface="+mn-lt"/>
              </a:rPr>
              <a:t>Pomalejší pro velká data</a:t>
            </a:r>
            <a:r>
              <a:rPr lang="cs-CZ" sz="1800" dirty="0">
                <a:ea typeface="+mn-lt"/>
                <a:cs typeface="+mn-lt"/>
              </a:rPr>
              <a:t>: kvůli Lineární složitosti bývá doba vyhledání pro velká pole dlouhá </a:t>
            </a:r>
            <a:endParaRPr lang="cs-CZ" sz="1800" dirty="0"/>
          </a:p>
          <a:p>
            <a:pPr>
              <a:buFont typeface="Arial"/>
              <a:buChar char="•"/>
            </a:pPr>
            <a:endParaRPr lang="cs-CZ" sz="1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cs-CZ" sz="1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cs-CZ" sz="1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cs-CZ" sz="1800" b="1" dirty="0">
                <a:ea typeface="+mn-lt"/>
                <a:cs typeface="+mn-lt"/>
              </a:rPr>
              <a:t>Nemožnost optimalizace bez seřazení</a:t>
            </a:r>
            <a:r>
              <a:rPr lang="cs-CZ" sz="1800" dirty="0">
                <a:ea typeface="+mn-lt"/>
                <a:cs typeface="+mn-lt"/>
              </a:rPr>
              <a:t>: Bez seřazení dat nelze použít efektivnější metody (např. binární vyhledávání).</a:t>
            </a:r>
            <a:endParaRPr lang="cs-CZ" dirty="0"/>
          </a:p>
          <a:p>
            <a:pPr marL="285750" indent="-285750">
              <a:buFont typeface="Arial"/>
              <a:buChar char="•"/>
            </a:pPr>
            <a:endParaRPr lang="cs-CZ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27C3C97-428F-012D-775C-7CD27F97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cs-CZ" sz="4400" dirty="0"/>
              <a:t>Časová složitost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A9603C-91C6-977B-CC3E-EB662998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cs-CZ" b="1" dirty="0"/>
              <a:t>Nejlepší případ</a:t>
            </a:r>
            <a:r>
              <a:rPr lang="cs-CZ" dirty="0"/>
              <a:t>: O(1) – Pokud se hledaný prvek nachází hned na začátku pole.</a:t>
            </a:r>
          </a:p>
          <a:p>
            <a:pPr>
              <a:buFont typeface=""/>
              <a:buChar char="•"/>
            </a:pPr>
            <a:endParaRPr lang="cs-CZ" b="1" dirty="0"/>
          </a:p>
          <a:p>
            <a:pPr>
              <a:buFont typeface=""/>
              <a:buChar char="•"/>
            </a:pPr>
            <a:r>
              <a:rPr lang="cs-CZ" b="1" dirty="0"/>
              <a:t>Průměrný případ</a:t>
            </a:r>
            <a:r>
              <a:rPr lang="cs-CZ" dirty="0"/>
              <a:t>: O(n/2) – Průměrně najdeme prvek někde uprostřed pole, ale kvůli lineární složitosti to označujeme jako </a:t>
            </a:r>
            <a:r>
              <a:rPr lang="cs-CZ" b="1" dirty="0"/>
              <a:t>O(n)</a:t>
            </a:r>
            <a:r>
              <a:rPr lang="cs-CZ" dirty="0"/>
              <a:t>.</a:t>
            </a:r>
          </a:p>
          <a:p>
            <a:pPr>
              <a:buFont typeface=""/>
              <a:buChar char="•"/>
            </a:pPr>
            <a:endParaRPr lang="cs-CZ" b="1" dirty="0"/>
          </a:p>
          <a:p>
            <a:pPr>
              <a:buFont typeface=""/>
              <a:buChar char="•"/>
            </a:pPr>
            <a:r>
              <a:rPr lang="cs-CZ" b="1" dirty="0"/>
              <a:t>Nejhorší případ</a:t>
            </a:r>
            <a:r>
              <a:rPr lang="cs-CZ" dirty="0"/>
              <a:t>: O(n) – Pokud se hledaný prvek nachází na konci pole nebo tam vůbec není, musíme projít všech </a:t>
            </a:r>
            <a:r>
              <a:rPr lang="cs-CZ" b="1" dirty="0"/>
              <a:t>n</a:t>
            </a:r>
            <a:r>
              <a:rPr lang="cs-CZ" dirty="0"/>
              <a:t> prvků.</a:t>
            </a:r>
            <a:endParaRPr lang="cs-CZ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F0323E1-8D4E-3254-0AFE-EBB9D5B3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cs-CZ" sz="4400" dirty="0"/>
              <a:t>Příklad vyhledávání:</a:t>
            </a:r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056C0DF2-1CB7-40B7-EBE2-4342DE17D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16001"/>
              </p:ext>
            </p:extLst>
          </p:nvPr>
        </p:nvGraphicFramePr>
        <p:xfrm>
          <a:off x="5501934" y="2629271"/>
          <a:ext cx="5021260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5315">
                  <a:extLst>
                    <a:ext uri="{9D8B030D-6E8A-4147-A177-3AD203B41FA5}">
                      <a16:colId xmlns:a16="http://schemas.microsoft.com/office/drawing/2014/main" val="3621207450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1649607442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4055467859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4243546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cs-CZ" dirty="0"/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 v poli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Hledaný prvek =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Výsledek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13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Pokračuj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680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Pokračuj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86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Pokračuj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2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b="1" u="sng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b="1" i="0" u="sng" dirty="0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Konec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11947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45148CE-676A-8353-9B57-6916EFBB27BD}"/>
              </a:ext>
            </a:extLst>
          </p:cNvPr>
          <p:cNvSpPr txBox="1"/>
          <p:nvPr/>
        </p:nvSpPr>
        <p:spPr>
          <a:xfrm>
            <a:off x="515596" y="2132176"/>
            <a:ext cx="4530695" cy="3530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Máme</a:t>
            </a:r>
            <a:r>
              <a:rPr lang="en-US" dirty="0"/>
              <a:t> pole: [3, 8, 1, </a:t>
            </a:r>
            <a:r>
              <a:rPr lang="en-US" b="1" u="sng" dirty="0"/>
              <a:t>7</a:t>
            </a:r>
            <a:r>
              <a:rPr lang="en-US" dirty="0"/>
              <a:t>, 5]</a:t>
            </a:r>
            <a:br>
              <a:rPr lang="en-US" dirty="0"/>
            </a:br>
            <a:r>
              <a:rPr lang="en-US" err="1"/>
              <a:t>Hledaný</a:t>
            </a:r>
            <a:r>
              <a:rPr lang="en-US" dirty="0"/>
              <a:t> </a:t>
            </a:r>
            <a:r>
              <a:rPr lang="en-US" err="1"/>
              <a:t>prvek</a:t>
            </a:r>
            <a:r>
              <a:rPr lang="en-US" dirty="0"/>
              <a:t>: </a:t>
            </a:r>
            <a:r>
              <a:rPr lang="en-US" b="1" u="sng" dirty="0"/>
              <a:t>7</a:t>
            </a:r>
          </a:p>
          <a:p>
            <a:r>
              <a:rPr lang="en-US" b="1" dirty="0"/>
              <a:t>Krok za </a:t>
            </a:r>
            <a:r>
              <a:rPr lang="en-US" b="1" dirty="0" err="1"/>
              <a:t>krokem</a:t>
            </a:r>
            <a:endParaRPr lang="en-US" b="1" dirty="0"/>
          </a:p>
          <a:p>
            <a:pPr>
              <a:buFont typeface=""/>
              <a:buAutoNum type="arabicPeriod"/>
            </a:pPr>
            <a:endParaRPr lang="en-US" b="1" dirty="0"/>
          </a:p>
          <a:p>
            <a:pPr>
              <a:buAutoNum type="arabicPeriod"/>
            </a:pPr>
            <a:r>
              <a:rPr lang="en-US" b="1" dirty="0" err="1"/>
              <a:t>Vyhledávání</a:t>
            </a:r>
            <a:r>
              <a:rPr lang="en-US" b="1" dirty="0"/>
              <a:t> </a:t>
            </a:r>
            <a:r>
              <a:rPr lang="en-US" b="1" dirty="0" err="1"/>
              <a:t>začne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indexu</a:t>
            </a:r>
            <a:r>
              <a:rPr lang="en-US" b="1" dirty="0"/>
              <a:t> 0</a:t>
            </a:r>
            <a:r>
              <a:rPr lang="en-US" dirty="0"/>
              <a:t> a </a:t>
            </a:r>
            <a:r>
              <a:rPr lang="en-US" dirty="0" err="1"/>
              <a:t>postupně</a:t>
            </a:r>
            <a:r>
              <a:rPr lang="en-US" dirty="0"/>
              <a:t> </a:t>
            </a:r>
            <a:r>
              <a:rPr lang="en-US" dirty="0" err="1"/>
              <a:t>prochází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prvek</a:t>
            </a:r>
            <a:r>
              <a:rPr lang="en-US" dirty="0"/>
              <a:t>, </a:t>
            </a:r>
            <a:r>
              <a:rPr lang="en-US" dirty="0" err="1"/>
              <a:t>dokud</a:t>
            </a:r>
            <a:r>
              <a:rPr lang="en-US" dirty="0"/>
              <a:t> </a:t>
            </a:r>
            <a:r>
              <a:rPr lang="en-US" dirty="0" err="1"/>
              <a:t>nenajde</a:t>
            </a:r>
            <a:r>
              <a:rPr lang="en-US" dirty="0"/>
              <a:t> </a:t>
            </a:r>
            <a:r>
              <a:rPr lang="en-US" dirty="0" err="1"/>
              <a:t>shodu</a:t>
            </a:r>
            <a:r>
              <a:rPr lang="en-US" dirty="0"/>
              <a:t>.</a:t>
            </a:r>
            <a:endParaRPr lang="en-US"/>
          </a:p>
          <a:p>
            <a:pPr>
              <a:buFont typeface=""/>
              <a:buAutoNum type="arabicPeriod"/>
            </a:pPr>
            <a:endParaRPr lang="en-US" b="1" dirty="0"/>
          </a:p>
          <a:p>
            <a:pPr>
              <a:buAutoNum type="arabicPeriod"/>
            </a:pPr>
            <a:r>
              <a:rPr lang="en-US" b="1" dirty="0"/>
              <a:t>Na </a:t>
            </a:r>
            <a:r>
              <a:rPr lang="en-US" b="1" dirty="0" err="1"/>
              <a:t>indexu</a:t>
            </a:r>
            <a:r>
              <a:rPr lang="en-US" b="1" dirty="0"/>
              <a:t> 3</a:t>
            </a:r>
            <a:r>
              <a:rPr lang="en-US" dirty="0"/>
              <a:t> je </a:t>
            </a:r>
            <a:r>
              <a:rPr lang="en-US" dirty="0" err="1"/>
              <a:t>nalezena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7, </a:t>
            </a:r>
            <a:r>
              <a:rPr lang="en-US" dirty="0" err="1"/>
              <a:t>což</a:t>
            </a:r>
            <a:r>
              <a:rPr lang="en-US" dirty="0"/>
              <a:t> </a:t>
            </a:r>
            <a:r>
              <a:rPr lang="en-US" dirty="0" err="1"/>
              <a:t>odpovídá</a:t>
            </a:r>
            <a:r>
              <a:rPr lang="en-US" dirty="0"/>
              <a:t> </a:t>
            </a:r>
            <a:r>
              <a:rPr lang="en-US" dirty="0" err="1"/>
              <a:t>hledanému</a:t>
            </a:r>
            <a:r>
              <a:rPr lang="en-US" dirty="0"/>
              <a:t> </a:t>
            </a:r>
            <a:r>
              <a:rPr lang="en-US" dirty="0" err="1"/>
              <a:t>prvku</a:t>
            </a:r>
            <a:r>
              <a:rPr lang="en-US" dirty="0"/>
              <a:t>.</a:t>
            </a:r>
            <a:endParaRPr lang="en-US"/>
          </a:p>
          <a:p>
            <a:pPr>
              <a:buFont typeface=""/>
              <a:buAutoNum type="arabicPeriod"/>
            </a:pPr>
            <a:endParaRPr lang="en-US" b="1" dirty="0"/>
          </a:p>
          <a:p>
            <a:pPr>
              <a:buAutoNum type="arabicPeriod"/>
            </a:pPr>
            <a:r>
              <a:rPr lang="en-US" b="1" dirty="0" err="1"/>
              <a:t>Algoritmus</a:t>
            </a:r>
            <a:r>
              <a:rPr lang="en-US" b="1" dirty="0"/>
              <a:t> </a:t>
            </a:r>
            <a:r>
              <a:rPr lang="en-US" b="1" dirty="0" err="1"/>
              <a:t>končí</a:t>
            </a:r>
            <a:r>
              <a:rPr lang="en-US" dirty="0"/>
              <a:t> s </a:t>
            </a:r>
            <a:r>
              <a:rPr lang="en-US" dirty="0" err="1"/>
              <a:t>výsledkem</a:t>
            </a:r>
            <a:r>
              <a:rPr lang="en-US" dirty="0"/>
              <a:t> index: </a:t>
            </a:r>
            <a:r>
              <a:rPr lang="en-US" b="1" u="sng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6737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344</Words>
  <Application>Microsoft Office PowerPoint</Application>
  <PresentationFormat>Širokoúhlá obrazovka</PresentationFormat>
  <Paragraphs>65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Hledání bez zarážky</vt:lpstr>
      <vt:lpstr>Úvod:</vt:lpstr>
      <vt:lpstr>Ukázka v kódu:</vt:lpstr>
      <vt:lpstr>Výhody:</vt:lpstr>
      <vt:lpstr>Nevýhody:</vt:lpstr>
      <vt:lpstr>Časová složitost</vt:lpstr>
      <vt:lpstr>Příklad vyhledávání: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Valentová Jana</cp:lastModifiedBy>
  <cp:revision>80</cp:revision>
  <dcterms:created xsi:type="dcterms:W3CDTF">2024-11-08T15:13:20Z</dcterms:created>
  <dcterms:modified xsi:type="dcterms:W3CDTF">2024-11-11T11:16:37Z</dcterms:modified>
</cp:coreProperties>
</file>