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5" r:id="rId7"/>
    <p:sldId id="264" r:id="rId8"/>
    <p:sldId id="266" r:id="rId9"/>
    <p:sldId id="263" r:id="rId10"/>
    <p:sldId id="267" r:id="rId11"/>
    <p:sldId id="261" r:id="rId12"/>
    <p:sldId id="262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99FF"/>
    <a:srgbClr val="FF66FF"/>
    <a:srgbClr val="DD52DE"/>
    <a:srgbClr val="99FF99"/>
    <a:srgbClr val="7FE59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037" autoAdjust="0"/>
  </p:normalViewPr>
  <p:slideViewPr>
    <p:cSldViewPr snapToGrid="0">
      <p:cViewPr varScale="1">
        <p:scale>
          <a:sx n="55" d="100"/>
          <a:sy n="55" d="100"/>
        </p:scale>
        <p:origin x="10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132137" y="1920058"/>
            <a:ext cx="7272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000" dirty="0">
                <a:latin typeface="楷体" panose="02010609060101010101" charset="-122"/>
                <a:ea typeface="楷体" panose="02010609060101010101" charset="-122"/>
                <a:sym typeface="+mn-ea"/>
              </a:rPr>
              <a:t>请在此处添加标题</a:t>
            </a:r>
            <a:endParaRPr lang="zh-CN" altLang="en-US" sz="60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45227" y="3487658"/>
            <a:ext cx="5646677" cy="76835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dirty="0">
                <a:latin typeface="楷体" panose="02010609060101010101" charset="-122"/>
                <a:ea typeface="楷体" panose="02010609060101010101" charset="-122"/>
                <a:sym typeface="+mn-ea"/>
              </a:rPr>
              <a:t>请在此处添加副标题</a:t>
            </a:r>
            <a:endParaRPr lang="zh-CN" altLang="en-US" sz="4400" dirty="0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>
            <a:off x="96837" y="3351133"/>
            <a:ext cx="4233863" cy="3509962"/>
            <a:chOff x="268" y="2059"/>
            <a:chExt cx="2667" cy="221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49" name="Freeform 5"/>
            <p:cNvSpPr>
              <a:spLocks noEditPoints="1"/>
            </p:cNvSpPr>
            <p:nvPr/>
          </p:nvSpPr>
          <p:spPr bwMode="auto">
            <a:xfrm>
              <a:off x="2239" y="3009"/>
              <a:ext cx="489" cy="396"/>
            </a:xfrm>
            <a:custGeom>
              <a:avLst/>
              <a:gdLst>
                <a:gd name="T0" fmla="*/ 375 w 422"/>
                <a:gd name="T1" fmla="*/ 195 h 342"/>
                <a:gd name="T2" fmla="*/ 407 w 422"/>
                <a:gd name="T3" fmla="*/ 149 h 342"/>
                <a:gd name="T4" fmla="*/ 377 w 422"/>
                <a:gd name="T5" fmla="*/ 101 h 342"/>
                <a:gd name="T6" fmla="*/ 354 w 422"/>
                <a:gd name="T7" fmla="*/ 54 h 342"/>
                <a:gd name="T8" fmla="*/ 296 w 422"/>
                <a:gd name="T9" fmla="*/ 28 h 342"/>
                <a:gd name="T10" fmla="*/ 181 w 422"/>
                <a:gd name="T11" fmla="*/ 18 h 342"/>
                <a:gd name="T12" fmla="*/ 139 w 422"/>
                <a:gd name="T13" fmla="*/ 81 h 342"/>
                <a:gd name="T14" fmla="*/ 87 w 422"/>
                <a:gd name="T15" fmla="*/ 342 h 342"/>
                <a:gd name="T16" fmla="*/ 166 w 422"/>
                <a:gd name="T17" fmla="*/ 258 h 342"/>
                <a:gd name="T18" fmla="*/ 254 w 422"/>
                <a:gd name="T19" fmla="*/ 265 h 342"/>
                <a:gd name="T20" fmla="*/ 315 w 422"/>
                <a:gd name="T21" fmla="*/ 253 h 342"/>
                <a:gd name="T22" fmla="*/ 375 w 422"/>
                <a:gd name="T23" fmla="*/ 195 h 342"/>
                <a:gd name="T24" fmla="*/ 91 w 422"/>
                <a:gd name="T25" fmla="*/ 317 h 342"/>
                <a:gd name="T26" fmla="*/ 74 w 422"/>
                <a:gd name="T27" fmla="*/ 297 h 342"/>
                <a:gd name="T28" fmla="*/ 86 w 422"/>
                <a:gd name="T29" fmla="*/ 155 h 342"/>
                <a:gd name="T30" fmla="*/ 205 w 422"/>
                <a:gd name="T31" fmla="*/ 62 h 342"/>
                <a:gd name="T32" fmla="*/ 120 w 422"/>
                <a:gd name="T33" fmla="*/ 144 h 342"/>
                <a:gd name="T34" fmla="*/ 199 w 422"/>
                <a:gd name="T35" fmla="*/ 112 h 342"/>
                <a:gd name="T36" fmla="*/ 95 w 422"/>
                <a:gd name="T37" fmla="*/ 188 h 342"/>
                <a:gd name="T38" fmla="*/ 210 w 422"/>
                <a:gd name="T39" fmla="*/ 142 h 342"/>
                <a:gd name="T40" fmla="*/ 94 w 422"/>
                <a:gd name="T41" fmla="*/ 210 h 342"/>
                <a:gd name="T42" fmla="*/ 176 w 422"/>
                <a:gd name="T43" fmla="*/ 189 h 342"/>
                <a:gd name="T44" fmla="*/ 89 w 422"/>
                <a:gd name="T45" fmla="*/ 264 h 342"/>
                <a:gd name="T46" fmla="*/ 161 w 422"/>
                <a:gd name="T47" fmla="*/ 230 h 342"/>
                <a:gd name="T48" fmla="*/ 97 w 422"/>
                <a:gd name="T49" fmla="*/ 285 h 342"/>
                <a:gd name="T50" fmla="*/ 148 w 422"/>
                <a:gd name="T51" fmla="*/ 263 h 342"/>
                <a:gd name="T52" fmla="*/ 91 w 422"/>
                <a:gd name="T53" fmla="*/ 317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2" h="342">
                  <a:moveTo>
                    <a:pt x="375" y="195"/>
                  </a:moveTo>
                  <a:cubicBezTo>
                    <a:pt x="369" y="156"/>
                    <a:pt x="391" y="178"/>
                    <a:pt x="407" y="149"/>
                  </a:cubicBezTo>
                  <a:cubicBezTo>
                    <a:pt x="422" y="120"/>
                    <a:pt x="386" y="111"/>
                    <a:pt x="377" y="101"/>
                  </a:cubicBezTo>
                  <a:cubicBezTo>
                    <a:pt x="368" y="90"/>
                    <a:pt x="381" y="65"/>
                    <a:pt x="354" y="54"/>
                  </a:cubicBezTo>
                  <a:cubicBezTo>
                    <a:pt x="328" y="43"/>
                    <a:pt x="324" y="52"/>
                    <a:pt x="296" y="28"/>
                  </a:cubicBezTo>
                  <a:cubicBezTo>
                    <a:pt x="268" y="4"/>
                    <a:pt x="223" y="0"/>
                    <a:pt x="181" y="18"/>
                  </a:cubicBezTo>
                  <a:cubicBezTo>
                    <a:pt x="139" y="35"/>
                    <a:pt x="139" y="81"/>
                    <a:pt x="139" y="81"/>
                  </a:cubicBezTo>
                  <a:cubicBezTo>
                    <a:pt x="0" y="187"/>
                    <a:pt x="87" y="342"/>
                    <a:pt x="87" y="342"/>
                  </a:cubicBezTo>
                  <a:cubicBezTo>
                    <a:pt x="100" y="295"/>
                    <a:pt x="132" y="271"/>
                    <a:pt x="166" y="258"/>
                  </a:cubicBezTo>
                  <a:cubicBezTo>
                    <a:pt x="200" y="244"/>
                    <a:pt x="224" y="278"/>
                    <a:pt x="254" y="265"/>
                  </a:cubicBezTo>
                  <a:cubicBezTo>
                    <a:pt x="285" y="252"/>
                    <a:pt x="295" y="248"/>
                    <a:pt x="315" y="253"/>
                  </a:cubicBezTo>
                  <a:cubicBezTo>
                    <a:pt x="335" y="258"/>
                    <a:pt x="381" y="233"/>
                    <a:pt x="375" y="195"/>
                  </a:cubicBezTo>
                  <a:close/>
                  <a:moveTo>
                    <a:pt x="91" y="317"/>
                  </a:moveTo>
                  <a:cubicBezTo>
                    <a:pt x="91" y="317"/>
                    <a:pt x="86" y="330"/>
                    <a:pt x="74" y="297"/>
                  </a:cubicBezTo>
                  <a:cubicBezTo>
                    <a:pt x="74" y="297"/>
                    <a:pt x="56" y="210"/>
                    <a:pt x="86" y="155"/>
                  </a:cubicBezTo>
                  <a:cubicBezTo>
                    <a:pt x="127" y="80"/>
                    <a:pt x="205" y="62"/>
                    <a:pt x="205" y="62"/>
                  </a:cubicBezTo>
                  <a:cubicBezTo>
                    <a:pt x="205" y="62"/>
                    <a:pt x="140" y="106"/>
                    <a:pt x="120" y="144"/>
                  </a:cubicBezTo>
                  <a:cubicBezTo>
                    <a:pt x="120" y="144"/>
                    <a:pt x="132" y="123"/>
                    <a:pt x="199" y="112"/>
                  </a:cubicBezTo>
                  <a:cubicBezTo>
                    <a:pt x="199" y="112"/>
                    <a:pt x="123" y="144"/>
                    <a:pt x="95" y="188"/>
                  </a:cubicBezTo>
                  <a:cubicBezTo>
                    <a:pt x="95" y="188"/>
                    <a:pt x="143" y="137"/>
                    <a:pt x="210" y="142"/>
                  </a:cubicBezTo>
                  <a:cubicBezTo>
                    <a:pt x="210" y="142"/>
                    <a:pt x="125" y="165"/>
                    <a:pt x="94" y="210"/>
                  </a:cubicBezTo>
                  <a:cubicBezTo>
                    <a:pt x="94" y="210"/>
                    <a:pt x="142" y="186"/>
                    <a:pt x="176" y="189"/>
                  </a:cubicBezTo>
                  <a:cubicBezTo>
                    <a:pt x="176" y="189"/>
                    <a:pt x="104" y="201"/>
                    <a:pt x="89" y="264"/>
                  </a:cubicBezTo>
                  <a:cubicBezTo>
                    <a:pt x="89" y="264"/>
                    <a:pt x="116" y="233"/>
                    <a:pt x="161" y="230"/>
                  </a:cubicBezTo>
                  <a:cubicBezTo>
                    <a:pt x="161" y="230"/>
                    <a:pt x="107" y="257"/>
                    <a:pt x="97" y="285"/>
                  </a:cubicBezTo>
                  <a:cubicBezTo>
                    <a:pt x="97" y="285"/>
                    <a:pt x="117" y="269"/>
                    <a:pt x="148" y="263"/>
                  </a:cubicBezTo>
                  <a:cubicBezTo>
                    <a:pt x="148" y="263"/>
                    <a:pt x="110" y="272"/>
                    <a:pt x="91" y="3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1" name="Freeform 6"/>
            <p:cNvSpPr/>
            <p:nvPr/>
          </p:nvSpPr>
          <p:spPr bwMode="auto">
            <a:xfrm>
              <a:off x="2329" y="3415"/>
              <a:ext cx="224" cy="187"/>
            </a:xfrm>
            <a:custGeom>
              <a:avLst/>
              <a:gdLst>
                <a:gd name="T0" fmla="*/ 0 w 193"/>
                <a:gd name="T1" fmla="*/ 0 h 162"/>
                <a:gd name="T2" fmla="*/ 61 w 193"/>
                <a:gd name="T3" fmla="*/ 114 h 162"/>
                <a:gd name="T4" fmla="*/ 193 w 193"/>
                <a:gd name="T5" fmla="*/ 151 h 162"/>
                <a:gd name="T6" fmla="*/ 147 w 193"/>
                <a:gd name="T7" fmla="*/ 112 h 162"/>
                <a:gd name="T8" fmla="*/ 83 w 193"/>
                <a:gd name="T9" fmla="*/ 50 h 162"/>
                <a:gd name="T10" fmla="*/ 0 w 193"/>
                <a:gd name="T1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162">
                  <a:moveTo>
                    <a:pt x="0" y="0"/>
                  </a:moveTo>
                  <a:cubicBezTo>
                    <a:pt x="0" y="0"/>
                    <a:pt x="10" y="67"/>
                    <a:pt x="61" y="114"/>
                  </a:cubicBezTo>
                  <a:cubicBezTo>
                    <a:pt x="113" y="162"/>
                    <a:pt x="167" y="137"/>
                    <a:pt x="193" y="151"/>
                  </a:cubicBezTo>
                  <a:cubicBezTo>
                    <a:pt x="193" y="151"/>
                    <a:pt x="163" y="135"/>
                    <a:pt x="147" y="112"/>
                  </a:cubicBezTo>
                  <a:cubicBezTo>
                    <a:pt x="131" y="89"/>
                    <a:pt x="119" y="68"/>
                    <a:pt x="83" y="50"/>
                  </a:cubicBezTo>
                  <a:cubicBezTo>
                    <a:pt x="83" y="50"/>
                    <a:pt x="28" y="34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2" name="Freeform 7"/>
            <p:cNvSpPr/>
            <p:nvPr/>
          </p:nvSpPr>
          <p:spPr bwMode="auto">
            <a:xfrm>
              <a:off x="2180" y="3149"/>
              <a:ext cx="156" cy="263"/>
            </a:xfrm>
            <a:custGeom>
              <a:avLst/>
              <a:gdLst>
                <a:gd name="T0" fmla="*/ 135 w 135"/>
                <a:gd name="T1" fmla="*/ 226 h 227"/>
                <a:gd name="T2" fmla="*/ 107 w 135"/>
                <a:gd name="T3" fmla="*/ 99 h 227"/>
                <a:gd name="T4" fmla="*/ 8 w 135"/>
                <a:gd name="T5" fmla="*/ 1 h 227"/>
                <a:gd name="T6" fmla="*/ 60 w 135"/>
                <a:gd name="T7" fmla="*/ 125 h 227"/>
                <a:gd name="T8" fmla="*/ 135 w 135"/>
                <a:gd name="T9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227">
                  <a:moveTo>
                    <a:pt x="135" y="226"/>
                  </a:moveTo>
                  <a:cubicBezTo>
                    <a:pt x="135" y="226"/>
                    <a:pt x="103" y="180"/>
                    <a:pt x="107" y="99"/>
                  </a:cubicBezTo>
                  <a:cubicBezTo>
                    <a:pt x="110" y="34"/>
                    <a:pt x="15" y="3"/>
                    <a:pt x="8" y="1"/>
                  </a:cubicBezTo>
                  <a:cubicBezTo>
                    <a:pt x="0" y="0"/>
                    <a:pt x="67" y="27"/>
                    <a:pt x="60" y="125"/>
                  </a:cubicBezTo>
                  <a:cubicBezTo>
                    <a:pt x="55" y="180"/>
                    <a:pt x="126" y="227"/>
                    <a:pt x="135" y="22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053" name="Freeform 8"/>
            <p:cNvSpPr>
              <a:spLocks noEditPoints="1"/>
            </p:cNvSpPr>
            <p:nvPr/>
          </p:nvSpPr>
          <p:spPr bwMode="auto">
            <a:xfrm>
              <a:off x="2338" y="3295"/>
              <a:ext cx="444" cy="257"/>
            </a:xfrm>
            <a:custGeom>
              <a:avLst/>
              <a:gdLst>
                <a:gd name="T0" fmla="*/ 335 w 383"/>
                <a:gd name="T1" fmla="*/ 91 h 222"/>
                <a:gd name="T2" fmla="*/ 270 w 383"/>
                <a:gd name="T3" fmla="*/ 58 h 222"/>
                <a:gd name="T4" fmla="*/ 241 w 383"/>
                <a:gd name="T5" fmla="*/ 19 h 222"/>
                <a:gd name="T6" fmla="*/ 175 w 383"/>
                <a:gd name="T7" fmla="*/ 22 h 222"/>
                <a:gd name="T8" fmla="*/ 116 w 383"/>
                <a:gd name="T9" fmla="*/ 19 h 222"/>
                <a:gd name="T10" fmla="*/ 72 w 383"/>
                <a:gd name="T11" fmla="*/ 22 h 222"/>
                <a:gd name="T12" fmla="*/ 3 w 383"/>
                <a:gd name="T13" fmla="*/ 101 h 222"/>
                <a:gd name="T14" fmla="*/ 0 w 383"/>
                <a:gd name="T15" fmla="*/ 107 h 222"/>
                <a:gd name="T16" fmla="*/ 43 w 383"/>
                <a:gd name="T17" fmla="*/ 135 h 222"/>
                <a:gd name="T18" fmla="*/ 117 w 383"/>
                <a:gd name="T19" fmla="*/ 179 h 222"/>
                <a:gd name="T20" fmla="*/ 383 w 383"/>
                <a:gd name="T21" fmla="*/ 105 h 222"/>
                <a:gd name="T22" fmla="*/ 335 w 383"/>
                <a:gd name="T23" fmla="*/ 91 h 222"/>
                <a:gd name="T24" fmla="*/ 43 w 383"/>
                <a:gd name="T25" fmla="*/ 84 h 222"/>
                <a:gd name="T26" fmla="*/ 110 w 383"/>
                <a:gd name="T27" fmla="*/ 63 h 222"/>
                <a:gd name="T28" fmla="*/ 43 w 383"/>
                <a:gd name="T29" fmla="*/ 84 h 222"/>
                <a:gd name="T30" fmla="*/ 23 w 383"/>
                <a:gd name="T31" fmla="*/ 117 h 222"/>
                <a:gd name="T32" fmla="*/ 186 w 383"/>
                <a:gd name="T33" fmla="*/ 124 h 222"/>
                <a:gd name="T34" fmla="*/ 121 w 383"/>
                <a:gd name="T35" fmla="*/ 141 h 222"/>
                <a:gd name="T36" fmla="*/ 215 w 383"/>
                <a:gd name="T37" fmla="*/ 132 h 222"/>
                <a:gd name="T38" fmla="*/ 158 w 383"/>
                <a:gd name="T39" fmla="*/ 154 h 222"/>
                <a:gd name="T40" fmla="*/ 278 w 383"/>
                <a:gd name="T41" fmla="*/ 150 h 222"/>
                <a:gd name="T42" fmla="*/ 23 w 383"/>
                <a:gd name="T43" fmla="*/ 11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3" h="222">
                  <a:moveTo>
                    <a:pt x="335" y="91"/>
                  </a:moveTo>
                  <a:cubicBezTo>
                    <a:pt x="315" y="59"/>
                    <a:pt x="292" y="65"/>
                    <a:pt x="270" y="58"/>
                  </a:cubicBezTo>
                  <a:cubicBezTo>
                    <a:pt x="248" y="50"/>
                    <a:pt x="259" y="38"/>
                    <a:pt x="241" y="19"/>
                  </a:cubicBezTo>
                  <a:cubicBezTo>
                    <a:pt x="223" y="0"/>
                    <a:pt x="186" y="15"/>
                    <a:pt x="175" y="22"/>
                  </a:cubicBezTo>
                  <a:cubicBezTo>
                    <a:pt x="164" y="30"/>
                    <a:pt x="141" y="29"/>
                    <a:pt x="116" y="19"/>
                  </a:cubicBezTo>
                  <a:cubicBezTo>
                    <a:pt x="91" y="10"/>
                    <a:pt x="72" y="22"/>
                    <a:pt x="72" y="22"/>
                  </a:cubicBezTo>
                  <a:cubicBezTo>
                    <a:pt x="24" y="41"/>
                    <a:pt x="3" y="101"/>
                    <a:pt x="3" y="101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14" y="122"/>
                    <a:pt x="43" y="135"/>
                  </a:cubicBezTo>
                  <a:cubicBezTo>
                    <a:pt x="105" y="160"/>
                    <a:pt x="117" y="179"/>
                    <a:pt x="117" y="179"/>
                  </a:cubicBezTo>
                  <a:cubicBezTo>
                    <a:pt x="237" y="222"/>
                    <a:pt x="383" y="105"/>
                    <a:pt x="383" y="105"/>
                  </a:cubicBezTo>
                  <a:cubicBezTo>
                    <a:pt x="383" y="105"/>
                    <a:pt x="354" y="124"/>
                    <a:pt x="335" y="91"/>
                  </a:cubicBezTo>
                  <a:close/>
                  <a:moveTo>
                    <a:pt x="43" y="84"/>
                  </a:moveTo>
                  <a:cubicBezTo>
                    <a:pt x="43" y="84"/>
                    <a:pt x="66" y="56"/>
                    <a:pt x="110" y="63"/>
                  </a:cubicBezTo>
                  <a:cubicBezTo>
                    <a:pt x="110" y="63"/>
                    <a:pt x="75" y="91"/>
                    <a:pt x="43" y="84"/>
                  </a:cubicBezTo>
                  <a:close/>
                  <a:moveTo>
                    <a:pt x="23" y="117"/>
                  </a:moveTo>
                  <a:cubicBezTo>
                    <a:pt x="80" y="134"/>
                    <a:pt x="186" y="124"/>
                    <a:pt x="186" y="124"/>
                  </a:cubicBezTo>
                  <a:cubicBezTo>
                    <a:pt x="169" y="135"/>
                    <a:pt x="121" y="141"/>
                    <a:pt x="121" y="141"/>
                  </a:cubicBezTo>
                  <a:cubicBezTo>
                    <a:pt x="174" y="152"/>
                    <a:pt x="215" y="132"/>
                    <a:pt x="215" y="132"/>
                  </a:cubicBezTo>
                  <a:cubicBezTo>
                    <a:pt x="184" y="155"/>
                    <a:pt x="158" y="154"/>
                    <a:pt x="158" y="154"/>
                  </a:cubicBezTo>
                  <a:cubicBezTo>
                    <a:pt x="206" y="173"/>
                    <a:pt x="278" y="150"/>
                    <a:pt x="278" y="150"/>
                  </a:cubicBezTo>
                  <a:cubicBezTo>
                    <a:pt x="172" y="218"/>
                    <a:pt x="23" y="117"/>
                    <a:pt x="23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4" name="Freeform 9"/>
            <p:cNvSpPr/>
            <p:nvPr/>
          </p:nvSpPr>
          <p:spPr bwMode="auto">
            <a:xfrm>
              <a:off x="2620" y="3081"/>
              <a:ext cx="161" cy="279"/>
            </a:xfrm>
            <a:custGeom>
              <a:avLst/>
              <a:gdLst>
                <a:gd name="T0" fmla="*/ 52 w 139"/>
                <a:gd name="T1" fmla="*/ 7 h 241"/>
                <a:gd name="T2" fmla="*/ 136 w 139"/>
                <a:gd name="T3" fmla="*/ 38 h 241"/>
                <a:gd name="T4" fmla="*/ 121 w 139"/>
                <a:gd name="T5" fmla="*/ 76 h 241"/>
                <a:gd name="T6" fmla="*/ 126 w 139"/>
                <a:gd name="T7" fmla="*/ 124 h 241"/>
                <a:gd name="T8" fmla="*/ 123 w 139"/>
                <a:gd name="T9" fmla="*/ 153 h 241"/>
                <a:gd name="T10" fmla="*/ 102 w 139"/>
                <a:gd name="T11" fmla="*/ 201 h 241"/>
                <a:gd name="T12" fmla="*/ 20 w 139"/>
                <a:gd name="T13" fmla="*/ 226 h 241"/>
                <a:gd name="T14" fmla="*/ 0 w 139"/>
                <a:gd name="T15" fmla="*/ 200 h 241"/>
                <a:gd name="T16" fmla="*/ 51 w 139"/>
                <a:gd name="T17" fmla="*/ 131 h 241"/>
                <a:gd name="T18" fmla="*/ 62 w 139"/>
                <a:gd name="T19" fmla="*/ 110 h 241"/>
                <a:gd name="T20" fmla="*/ 78 w 139"/>
                <a:gd name="T21" fmla="*/ 54 h 241"/>
                <a:gd name="T22" fmla="*/ 55 w 139"/>
                <a:gd name="T23" fmla="*/ 37 h 241"/>
                <a:gd name="T24" fmla="*/ 52 w 139"/>
                <a:gd name="T25" fmla="*/ 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241">
                  <a:moveTo>
                    <a:pt x="52" y="7"/>
                  </a:moveTo>
                  <a:cubicBezTo>
                    <a:pt x="52" y="7"/>
                    <a:pt x="107" y="0"/>
                    <a:pt x="136" y="38"/>
                  </a:cubicBezTo>
                  <a:cubicBezTo>
                    <a:pt x="136" y="38"/>
                    <a:pt x="139" y="54"/>
                    <a:pt x="121" y="76"/>
                  </a:cubicBezTo>
                  <a:cubicBezTo>
                    <a:pt x="104" y="98"/>
                    <a:pt x="128" y="106"/>
                    <a:pt x="126" y="124"/>
                  </a:cubicBezTo>
                  <a:cubicBezTo>
                    <a:pt x="125" y="142"/>
                    <a:pt x="118" y="135"/>
                    <a:pt x="123" y="153"/>
                  </a:cubicBezTo>
                  <a:cubicBezTo>
                    <a:pt x="128" y="171"/>
                    <a:pt x="112" y="192"/>
                    <a:pt x="102" y="201"/>
                  </a:cubicBezTo>
                  <a:cubicBezTo>
                    <a:pt x="92" y="209"/>
                    <a:pt x="53" y="241"/>
                    <a:pt x="20" y="226"/>
                  </a:cubicBezTo>
                  <a:cubicBezTo>
                    <a:pt x="20" y="226"/>
                    <a:pt x="7" y="205"/>
                    <a:pt x="0" y="200"/>
                  </a:cubicBezTo>
                  <a:cubicBezTo>
                    <a:pt x="0" y="200"/>
                    <a:pt x="63" y="177"/>
                    <a:pt x="51" y="131"/>
                  </a:cubicBezTo>
                  <a:cubicBezTo>
                    <a:pt x="48" y="111"/>
                    <a:pt x="62" y="110"/>
                    <a:pt x="62" y="110"/>
                  </a:cubicBezTo>
                  <a:cubicBezTo>
                    <a:pt x="62" y="110"/>
                    <a:pt x="107" y="86"/>
                    <a:pt x="78" y="54"/>
                  </a:cubicBezTo>
                  <a:cubicBezTo>
                    <a:pt x="78" y="54"/>
                    <a:pt x="60" y="40"/>
                    <a:pt x="55" y="37"/>
                  </a:cubicBezTo>
                  <a:cubicBezTo>
                    <a:pt x="50" y="34"/>
                    <a:pt x="52" y="7"/>
                    <a:pt x="5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5" name="Freeform 10"/>
            <p:cNvSpPr/>
            <p:nvPr/>
          </p:nvSpPr>
          <p:spPr bwMode="auto">
            <a:xfrm>
              <a:off x="2761" y="3150"/>
              <a:ext cx="65" cy="79"/>
            </a:xfrm>
            <a:custGeom>
              <a:avLst/>
              <a:gdLst>
                <a:gd name="T0" fmla="*/ 18 w 56"/>
                <a:gd name="T1" fmla="*/ 0 h 68"/>
                <a:gd name="T2" fmla="*/ 5 w 56"/>
                <a:gd name="T3" fmla="*/ 19 h 68"/>
                <a:gd name="T4" fmla="*/ 9 w 56"/>
                <a:gd name="T5" fmla="*/ 41 h 68"/>
                <a:gd name="T6" fmla="*/ 16 w 56"/>
                <a:gd name="T7" fmla="*/ 65 h 68"/>
                <a:gd name="T8" fmla="*/ 51 w 56"/>
                <a:gd name="T9" fmla="*/ 52 h 68"/>
                <a:gd name="T10" fmla="*/ 46 w 56"/>
                <a:gd name="T11" fmla="*/ 38 h 68"/>
                <a:gd name="T12" fmla="*/ 18 w 56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68">
                  <a:moveTo>
                    <a:pt x="18" y="0"/>
                  </a:moveTo>
                  <a:cubicBezTo>
                    <a:pt x="18" y="0"/>
                    <a:pt x="9" y="11"/>
                    <a:pt x="5" y="19"/>
                  </a:cubicBezTo>
                  <a:cubicBezTo>
                    <a:pt x="0" y="27"/>
                    <a:pt x="3" y="36"/>
                    <a:pt x="9" y="41"/>
                  </a:cubicBezTo>
                  <a:cubicBezTo>
                    <a:pt x="14" y="46"/>
                    <a:pt x="10" y="62"/>
                    <a:pt x="16" y="65"/>
                  </a:cubicBezTo>
                  <a:cubicBezTo>
                    <a:pt x="21" y="68"/>
                    <a:pt x="46" y="65"/>
                    <a:pt x="51" y="52"/>
                  </a:cubicBezTo>
                  <a:cubicBezTo>
                    <a:pt x="56" y="38"/>
                    <a:pt x="47" y="44"/>
                    <a:pt x="46" y="38"/>
                  </a:cubicBezTo>
                  <a:cubicBezTo>
                    <a:pt x="45" y="33"/>
                    <a:pt x="51" y="1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6" name="Freeform 11"/>
            <p:cNvSpPr/>
            <p:nvPr/>
          </p:nvSpPr>
          <p:spPr bwMode="auto">
            <a:xfrm>
              <a:off x="2657" y="3225"/>
              <a:ext cx="166" cy="163"/>
            </a:xfrm>
            <a:custGeom>
              <a:avLst/>
              <a:gdLst>
                <a:gd name="T0" fmla="*/ 136 w 143"/>
                <a:gd name="T1" fmla="*/ 0 h 141"/>
                <a:gd name="T2" fmla="*/ 103 w 143"/>
                <a:gd name="T3" fmla="*/ 9 h 141"/>
                <a:gd name="T4" fmla="*/ 96 w 143"/>
                <a:gd name="T5" fmla="*/ 28 h 141"/>
                <a:gd name="T6" fmla="*/ 34 w 143"/>
                <a:gd name="T7" fmla="*/ 104 h 141"/>
                <a:gd name="T8" fmla="*/ 0 w 143"/>
                <a:gd name="T9" fmla="*/ 109 h 141"/>
                <a:gd name="T10" fmla="*/ 88 w 143"/>
                <a:gd name="T11" fmla="*/ 107 h 141"/>
                <a:gd name="T12" fmla="*/ 134 w 143"/>
                <a:gd name="T13" fmla="*/ 19 h 141"/>
                <a:gd name="T14" fmla="*/ 139 w 143"/>
                <a:gd name="T15" fmla="*/ 1 h 141"/>
                <a:gd name="T16" fmla="*/ 136 w 143"/>
                <a:gd name="T1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141">
                  <a:moveTo>
                    <a:pt x="136" y="0"/>
                  </a:moveTo>
                  <a:cubicBezTo>
                    <a:pt x="136" y="0"/>
                    <a:pt x="117" y="12"/>
                    <a:pt x="103" y="9"/>
                  </a:cubicBezTo>
                  <a:cubicBezTo>
                    <a:pt x="90" y="6"/>
                    <a:pt x="96" y="28"/>
                    <a:pt x="96" y="28"/>
                  </a:cubicBezTo>
                  <a:cubicBezTo>
                    <a:pt x="96" y="28"/>
                    <a:pt x="104" y="74"/>
                    <a:pt x="34" y="104"/>
                  </a:cubicBezTo>
                  <a:cubicBezTo>
                    <a:pt x="34" y="104"/>
                    <a:pt x="15" y="113"/>
                    <a:pt x="0" y="109"/>
                  </a:cubicBezTo>
                  <a:cubicBezTo>
                    <a:pt x="0" y="109"/>
                    <a:pt x="46" y="141"/>
                    <a:pt x="88" y="107"/>
                  </a:cubicBezTo>
                  <a:cubicBezTo>
                    <a:pt x="130" y="73"/>
                    <a:pt x="137" y="30"/>
                    <a:pt x="134" y="19"/>
                  </a:cubicBezTo>
                  <a:cubicBezTo>
                    <a:pt x="134" y="11"/>
                    <a:pt x="143" y="5"/>
                    <a:pt x="139" y="1"/>
                  </a:cubicBezTo>
                  <a:cubicBezTo>
                    <a:pt x="139" y="1"/>
                    <a:pt x="137" y="0"/>
                    <a:pt x="1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7" name="Freeform 12"/>
            <p:cNvSpPr>
              <a:spLocks noEditPoints="1"/>
            </p:cNvSpPr>
            <p:nvPr/>
          </p:nvSpPr>
          <p:spPr bwMode="auto">
            <a:xfrm>
              <a:off x="2556" y="3562"/>
              <a:ext cx="349" cy="298"/>
            </a:xfrm>
            <a:custGeom>
              <a:avLst/>
              <a:gdLst>
                <a:gd name="T0" fmla="*/ 217 w 301"/>
                <a:gd name="T1" fmla="*/ 238 h 258"/>
                <a:gd name="T2" fmla="*/ 259 w 301"/>
                <a:gd name="T3" fmla="*/ 238 h 258"/>
                <a:gd name="T4" fmla="*/ 277 w 301"/>
                <a:gd name="T5" fmla="*/ 199 h 258"/>
                <a:gd name="T6" fmla="*/ 296 w 301"/>
                <a:gd name="T7" fmla="*/ 164 h 258"/>
                <a:gd name="T8" fmla="*/ 288 w 301"/>
                <a:gd name="T9" fmla="*/ 117 h 258"/>
                <a:gd name="T10" fmla="*/ 245 w 301"/>
                <a:gd name="T11" fmla="*/ 40 h 258"/>
                <a:gd name="T12" fmla="*/ 187 w 301"/>
                <a:gd name="T13" fmla="*/ 40 h 258"/>
                <a:gd name="T14" fmla="*/ 0 w 301"/>
                <a:gd name="T15" fmla="*/ 120 h 258"/>
                <a:gd name="T16" fmla="*/ 88 w 301"/>
                <a:gd name="T17" fmla="*/ 134 h 258"/>
                <a:gd name="T18" fmla="*/ 121 w 301"/>
                <a:gd name="T19" fmla="*/ 192 h 258"/>
                <a:gd name="T20" fmla="*/ 155 w 301"/>
                <a:gd name="T21" fmla="*/ 226 h 258"/>
                <a:gd name="T22" fmla="*/ 217 w 301"/>
                <a:gd name="T23" fmla="*/ 238 h 258"/>
                <a:gd name="T24" fmla="*/ 18 w 301"/>
                <a:gd name="T25" fmla="*/ 112 h 258"/>
                <a:gd name="T26" fmla="*/ 23 w 301"/>
                <a:gd name="T27" fmla="*/ 93 h 258"/>
                <a:gd name="T28" fmla="*/ 117 w 301"/>
                <a:gd name="T29" fmla="*/ 43 h 258"/>
                <a:gd name="T30" fmla="*/ 227 w 301"/>
                <a:gd name="T31" fmla="*/ 74 h 258"/>
                <a:gd name="T32" fmla="*/ 139 w 301"/>
                <a:gd name="T33" fmla="*/ 56 h 258"/>
                <a:gd name="T34" fmla="*/ 193 w 301"/>
                <a:gd name="T35" fmla="*/ 92 h 258"/>
                <a:gd name="T36" fmla="*/ 100 w 301"/>
                <a:gd name="T37" fmla="*/ 60 h 258"/>
                <a:gd name="T38" fmla="*/ 179 w 301"/>
                <a:gd name="T39" fmla="*/ 111 h 258"/>
                <a:gd name="T40" fmla="*/ 86 w 301"/>
                <a:gd name="T41" fmla="*/ 68 h 258"/>
                <a:gd name="T42" fmla="*/ 135 w 301"/>
                <a:gd name="T43" fmla="*/ 110 h 258"/>
                <a:gd name="T44" fmla="*/ 50 w 301"/>
                <a:gd name="T45" fmla="*/ 88 h 258"/>
                <a:gd name="T46" fmla="*/ 103 w 301"/>
                <a:gd name="T47" fmla="*/ 119 h 258"/>
                <a:gd name="T48" fmla="*/ 41 w 301"/>
                <a:gd name="T49" fmla="*/ 102 h 258"/>
                <a:gd name="T50" fmla="*/ 76 w 301"/>
                <a:gd name="T51" fmla="*/ 124 h 258"/>
                <a:gd name="T52" fmla="*/ 18 w 301"/>
                <a:gd name="T53" fmla="*/ 112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258">
                  <a:moveTo>
                    <a:pt x="217" y="238"/>
                  </a:moveTo>
                  <a:cubicBezTo>
                    <a:pt x="239" y="217"/>
                    <a:pt x="235" y="241"/>
                    <a:pt x="259" y="238"/>
                  </a:cubicBezTo>
                  <a:cubicBezTo>
                    <a:pt x="284" y="235"/>
                    <a:pt x="274" y="209"/>
                    <a:pt x="277" y="199"/>
                  </a:cubicBezTo>
                  <a:cubicBezTo>
                    <a:pt x="280" y="188"/>
                    <a:pt x="301" y="186"/>
                    <a:pt x="296" y="164"/>
                  </a:cubicBezTo>
                  <a:cubicBezTo>
                    <a:pt x="292" y="143"/>
                    <a:pt x="285" y="145"/>
                    <a:pt x="288" y="117"/>
                  </a:cubicBezTo>
                  <a:cubicBezTo>
                    <a:pt x="290" y="89"/>
                    <a:pt x="274" y="58"/>
                    <a:pt x="245" y="40"/>
                  </a:cubicBezTo>
                  <a:cubicBezTo>
                    <a:pt x="215" y="21"/>
                    <a:pt x="187" y="40"/>
                    <a:pt x="187" y="40"/>
                  </a:cubicBezTo>
                  <a:cubicBezTo>
                    <a:pt x="61" y="0"/>
                    <a:pt x="0" y="120"/>
                    <a:pt x="0" y="120"/>
                  </a:cubicBezTo>
                  <a:cubicBezTo>
                    <a:pt x="36" y="109"/>
                    <a:pt x="65" y="118"/>
                    <a:pt x="88" y="134"/>
                  </a:cubicBezTo>
                  <a:cubicBezTo>
                    <a:pt x="111" y="150"/>
                    <a:pt x="100" y="179"/>
                    <a:pt x="121" y="192"/>
                  </a:cubicBezTo>
                  <a:cubicBezTo>
                    <a:pt x="143" y="206"/>
                    <a:pt x="150" y="211"/>
                    <a:pt x="155" y="226"/>
                  </a:cubicBezTo>
                  <a:cubicBezTo>
                    <a:pt x="160" y="240"/>
                    <a:pt x="195" y="258"/>
                    <a:pt x="217" y="238"/>
                  </a:cubicBezTo>
                  <a:close/>
                  <a:moveTo>
                    <a:pt x="18" y="112"/>
                  </a:moveTo>
                  <a:cubicBezTo>
                    <a:pt x="18" y="112"/>
                    <a:pt x="8" y="115"/>
                    <a:pt x="23" y="93"/>
                  </a:cubicBezTo>
                  <a:cubicBezTo>
                    <a:pt x="23" y="93"/>
                    <a:pt x="70" y="48"/>
                    <a:pt x="117" y="43"/>
                  </a:cubicBezTo>
                  <a:cubicBezTo>
                    <a:pt x="182" y="36"/>
                    <a:pt x="227" y="74"/>
                    <a:pt x="227" y="74"/>
                  </a:cubicBezTo>
                  <a:cubicBezTo>
                    <a:pt x="227" y="74"/>
                    <a:pt x="171" y="52"/>
                    <a:pt x="139" y="56"/>
                  </a:cubicBezTo>
                  <a:cubicBezTo>
                    <a:pt x="139" y="56"/>
                    <a:pt x="157" y="54"/>
                    <a:pt x="193" y="92"/>
                  </a:cubicBezTo>
                  <a:cubicBezTo>
                    <a:pt x="193" y="92"/>
                    <a:pt x="140" y="58"/>
                    <a:pt x="100" y="60"/>
                  </a:cubicBezTo>
                  <a:cubicBezTo>
                    <a:pt x="100" y="60"/>
                    <a:pt x="153" y="67"/>
                    <a:pt x="179" y="111"/>
                  </a:cubicBezTo>
                  <a:cubicBezTo>
                    <a:pt x="179" y="111"/>
                    <a:pt x="128" y="68"/>
                    <a:pt x="86" y="68"/>
                  </a:cubicBezTo>
                  <a:cubicBezTo>
                    <a:pt x="86" y="68"/>
                    <a:pt x="122" y="88"/>
                    <a:pt x="135" y="110"/>
                  </a:cubicBezTo>
                  <a:cubicBezTo>
                    <a:pt x="135" y="110"/>
                    <a:pt x="96" y="70"/>
                    <a:pt x="50" y="88"/>
                  </a:cubicBezTo>
                  <a:cubicBezTo>
                    <a:pt x="50" y="88"/>
                    <a:pt x="81" y="91"/>
                    <a:pt x="103" y="119"/>
                  </a:cubicBezTo>
                  <a:cubicBezTo>
                    <a:pt x="103" y="119"/>
                    <a:pt x="63" y="96"/>
                    <a:pt x="41" y="102"/>
                  </a:cubicBezTo>
                  <a:cubicBezTo>
                    <a:pt x="41" y="102"/>
                    <a:pt x="60" y="108"/>
                    <a:pt x="76" y="124"/>
                  </a:cubicBezTo>
                  <a:cubicBezTo>
                    <a:pt x="76" y="124"/>
                    <a:pt x="54" y="105"/>
                    <a:pt x="18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8" name="Freeform 13"/>
            <p:cNvSpPr/>
            <p:nvPr/>
          </p:nvSpPr>
          <p:spPr bwMode="auto">
            <a:xfrm>
              <a:off x="2484" y="3700"/>
              <a:ext cx="71" cy="215"/>
            </a:xfrm>
            <a:custGeom>
              <a:avLst/>
              <a:gdLst>
                <a:gd name="T0" fmla="*/ 53 w 61"/>
                <a:gd name="T1" fmla="*/ 0 h 186"/>
                <a:gd name="T2" fmla="*/ 8 w 61"/>
                <a:gd name="T3" fmla="*/ 88 h 186"/>
                <a:gd name="T4" fmla="*/ 41 w 61"/>
                <a:gd name="T5" fmla="*/ 186 h 186"/>
                <a:gd name="T6" fmla="*/ 46 w 61"/>
                <a:gd name="T7" fmla="*/ 140 h 186"/>
                <a:gd name="T8" fmla="*/ 57 w 61"/>
                <a:gd name="T9" fmla="*/ 73 h 186"/>
                <a:gd name="T10" fmla="*/ 53 w 61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186">
                  <a:moveTo>
                    <a:pt x="53" y="0"/>
                  </a:moveTo>
                  <a:cubicBezTo>
                    <a:pt x="53" y="0"/>
                    <a:pt x="16" y="35"/>
                    <a:pt x="8" y="88"/>
                  </a:cubicBezTo>
                  <a:cubicBezTo>
                    <a:pt x="0" y="140"/>
                    <a:pt x="39" y="163"/>
                    <a:pt x="41" y="186"/>
                  </a:cubicBezTo>
                  <a:cubicBezTo>
                    <a:pt x="41" y="186"/>
                    <a:pt x="38" y="160"/>
                    <a:pt x="46" y="140"/>
                  </a:cubicBezTo>
                  <a:cubicBezTo>
                    <a:pt x="54" y="120"/>
                    <a:pt x="61" y="104"/>
                    <a:pt x="57" y="73"/>
                  </a:cubicBezTo>
                  <a:cubicBezTo>
                    <a:pt x="57" y="73"/>
                    <a:pt x="44" y="32"/>
                    <a:pt x="53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9" name="Freeform 14"/>
            <p:cNvSpPr/>
            <p:nvPr/>
          </p:nvSpPr>
          <p:spPr bwMode="auto">
            <a:xfrm>
              <a:off x="2546" y="3491"/>
              <a:ext cx="132" cy="211"/>
            </a:xfrm>
            <a:custGeom>
              <a:avLst/>
              <a:gdLst>
                <a:gd name="T0" fmla="*/ 6 w 114"/>
                <a:gd name="T1" fmla="*/ 182 h 182"/>
                <a:gd name="T2" fmla="*/ 73 w 114"/>
                <a:gd name="T3" fmla="*/ 109 h 182"/>
                <a:gd name="T4" fmla="*/ 91 w 114"/>
                <a:gd name="T5" fmla="*/ 5 h 182"/>
                <a:gd name="T6" fmla="*/ 36 w 114"/>
                <a:gd name="T7" fmla="*/ 91 h 182"/>
                <a:gd name="T8" fmla="*/ 6 w 114"/>
                <a:gd name="T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82">
                  <a:moveTo>
                    <a:pt x="6" y="182"/>
                  </a:moveTo>
                  <a:cubicBezTo>
                    <a:pt x="6" y="182"/>
                    <a:pt x="20" y="142"/>
                    <a:pt x="73" y="109"/>
                  </a:cubicBezTo>
                  <a:cubicBezTo>
                    <a:pt x="114" y="84"/>
                    <a:pt x="94" y="11"/>
                    <a:pt x="91" y="5"/>
                  </a:cubicBezTo>
                  <a:cubicBezTo>
                    <a:pt x="89" y="0"/>
                    <a:pt x="101" y="53"/>
                    <a:pt x="36" y="91"/>
                  </a:cubicBezTo>
                  <a:cubicBezTo>
                    <a:pt x="0" y="112"/>
                    <a:pt x="1" y="176"/>
                    <a:pt x="6" y="18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060" name="Freeform 15"/>
            <p:cNvSpPr>
              <a:spLocks noEditPoints="1"/>
            </p:cNvSpPr>
            <p:nvPr/>
          </p:nvSpPr>
          <p:spPr bwMode="auto">
            <a:xfrm>
              <a:off x="2544" y="3694"/>
              <a:ext cx="197" cy="290"/>
            </a:xfrm>
            <a:custGeom>
              <a:avLst/>
              <a:gdLst>
                <a:gd name="T0" fmla="*/ 158 w 170"/>
                <a:gd name="T1" fmla="*/ 214 h 251"/>
                <a:gd name="T2" fmla="*/ 151 w 170"/>
                <a:gd name="T3" fmla="*/ 159 h 251"/>
                <a:gd name="T4" fmla="*/ 163 w 170"/>
                <a:gd name="T5" fmla="*/ 124 h 251"/>
                <a:gd name="T6" fmla="*/ 132 w 170"/>
                <a:gd name="T7" fmla="*/ 84 h 251"/>
                <a:gd name="T8" fmla="*/ 109 w 170"/>
                <a:gd name="T9" fmla="*/ 46 h 251"/>
                <a:gd name="T10" fmla="*/ 91 w 170"/>
                <a:gd name="T11" fmla="*/ 22 h 251"/>
                <a:gd name="T12" fmla="*/ 8 w 170"/>
                <a:gd name="T13" fmla="*/ 10 h 251"/>
                <a:gd name="T14" fmla="*/ 4 w 170"/>
                <a:gd name="T15" fmla="*/ 11 h 251"/>
                <a:gd name="T16" fmla="*/ 5 w 170"/>
                <a:gd name="T17" fmla="*/ 50 h 251"/>
                <a:gd name="T18" fmla="*/ 9 w 170"/>
                <a:gd name="T19" fmla="*/ 116 h 251"/>
                <a:gd name="T20" fmla="*/ 170 w 170"/>
                <a:gd name="T21" fmla="*/ 251 h 251"/>
                <a:gd name="T22" fmla="*/ 158 w 170"/>
                <a:gd name="T23" fmla="*/ 214 h 251"/>
                <a:gd name="T24" fmla="*/ 37 w 170"/>
                <a:gd name="T25" fmla="*/ 28 h 251"/>
                <a:gd name="T26" fmla="*/ 79 w 170"/>
                <a:gd name="T27" fmla="*/ 61 h 251"/>
                <a:gd name="T28" fmla="*/ 37 w 170"/>
                <a:gd name="T29" fmla="*/ 28 h 251"/>
                <a:gd name="T30" fmla="*/ 7 w 170"/>
                <a:gd name="T31" fmla="*/ 30 h 251"/>
                <a:gd name="T32" fmla="*/ 73 w 170"/>
                <a:gd name="T33" fmla="*/ 135 h 251"/>
                <a:gd name="T34" fmla="*/ 35 w 170"/>
                <a:gd name="T35" fmla="*/ 102 h 251"/>
                <a:gd name="T36" fmla="*/ 80 w 170"/>
                <a:gd name="T37" fmla="*/ 157 h 251"/>
                <a:gd name="T38" fmla="*/ 43 w 170"/>
                <a:gd name="T39" fmla="*/ 131 h 251"/>
                <a:gd name="T40" fmla="*/ 96 w 170"/>
                <a:gd name="T41" fmla="*/ 204 h 251"/>
                <a:gd name="T42" fmla="*/ 7 w 170"/>
                <a:gd name="T43" fmla="*/ 3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251">
                  <a:moveTo>
                    <a:pt x="158" y="214"/>
                  </a:moveTo>
                  <a:cubicBezTo>
                    <a:pt x="170" y="188"/>
                    <a:pt x="156" y="176"/>
                    <a:pt x="151" y="159"/>
                  </a:cubicBezTo>
                  <a:cubicBezTo>
                    <a:pt x="146" y="142"/>
                    <a:pt x="159" y="144"/>
                    <a:pt x="163" y="124"/>
                  </a:cubicBezTo>
                  <a:cubicBezTo>
                    <a:pt x="167" y="105"/>
                    <a:pt x="141" y="88"/>
                    <a:pt x="132" y="84"/>
                  </a:cubicBezTo>
                  <a:cubicBezTo>
                    <a:pt x="123" y="81"/>
                    <a:pt x="113" y="65"/>
                    <a:pt x="109" y="46"/>
                  </a:cubicBezTo>
                  <a:cubicBezTo>
                    <a:pt x="104" y="26"/>
                    <a:pt x="91" y="22"/>
                    <a:pt x="91" y="22"/>
                  </a:cubicBezTo>
                  <a:cubicBezTo>
                    <a:pt x="57" y="0"/>
                    <a:pt x="8" y="10"/>
                    <a:pt x="8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0" y="26"/>
                    <a:pt x="5" y="50"/>
                  </a:cubicBezTo>
                  <a:cubicBezTo>
                    <a:pt x="16" y="100"/>
                    <a:pt x="9" y="116"/>
                    <a:pt x="9" y="116"/>
                  </a:cubicBezTo>
                  <a:cubicBezTo>
                    <a:pt x="33" y="209"/>
                    <a:pt x="170" y="251"/>
                    <a:pt x="170" y="251"/>
                  </a:cubicBezTo>
                  <a:cubicBezTo>
                    <a:pt x="170" y="251"/>
                    <a:pt x="145" y="240"/>
                    <a:pt x="158" y="214"/>
                  </a:cubicBezTo>
                  <a:close/>
                  <a:moveTo>
                    <a:pt x="37" y="28"/>
                  </a:moveTo>
                  <a:cubicBezTo>
                    <a:pt x="37" y="28"/>
                    <a:pt x="64" y="31"/>
                    <a:pt x="79" y="61"/>
                  </a:cubicBezTo>
                  <a:cubicBezTo>
                    <a:pt x="79" y="61"/>
                    <a:pt x="46" y="51"/>
                    <a:pt x="37" y="28"/>
                  </a:cubicBezTo>
                  <a:close/>
                  <a:moveTo>
                    <a:pt x="7" y="30"/>
                  </a:moveTo>
                  <a:cubicBezTo>
                    <a:pt x="21" y="73"/>
                    <a:pt x="73" y="135"/>
                    <a:pt x="73" y="135"/>
                  </a:cubicBezTo>
                  <a:cubicBezTo>
                    <a:pt x="59" y="129"/>
                    <a:pt x="35" y="102"/>
                    <a:pt x="35" y="102"/>
                  </a:cubicBezTo>
                  <a:cubicBezTo>
                    <a:pt x="50" y="140"/>
                    <a:pt x="80" y="157"/>
                    <a:pt x="80" y="157"/>
                  </a:cubicBezTo>
                  <a:cubicBezTo>
                    <a:pt x="53" y="147"/>
                    <a:pt x="43" y="131"/>
                    <a:pt x="43" y="131"/>
                  </a:cubicBezTo>
                  <a:cubicBezTo>
                    <a:pt x="51" y="169"/>
                    <a:pt x="96" y="204"/>
                    <a:pt x="96" y="204"/>
                  </a:cubicBezTo>
                  <a:cubicBezTo>
                    <a:pt x="9" y="167"/>
                    <a:pt x="7" y="30"/>
                    <a:pt x="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1" name="Freeform 16"/>
            <p:cNvSpPr/>
            <p:nvPr/>
          </p:nvSpPr>
          <p:spPr bwMode="auto">
            <a:xfrm>
              <a:off x="2727" y="3778"/>
              <a:ext cx="208" cy="138"/>
            </a:xfrm>
            <a:custGeom>
              <a:avLst/>
              <a:gdLst>
                <a:gd name="T0" fmla="*/ 151 w 180"/>
                <a:gd name="T1" fmla="*/ 0 h 119"/>
                <a:gd name="T2" fmla="*/ 168 w 180"/>
                <a:gd name="T3" fmla="*/ 66 h 119"/>
                <a:gd name="T4" fmla="*/ 138 w 180"/>
                <a:gd name="T5" fmla="*/ 73 h 119"/>
                <a:gd name="T6" fmla="*/ 110 w 180"/>
                <a:gd name="T7" fmla="*/ 97 h 119"/>
                <a:gd name="T8" fmla="*/ 91 w 180"/>
                <a:gd name="T9" fmla="*/ 108 h 119"/>
                <a:gd name="T10" fmla="*/ 52 w 180"/>
                <a:gd name="T11" fmla="*/ 115 h 119"/>
                <a:gd name="T12" fmla="*/ 0 w 180"/>
                <a:gd name="T13" fmla="*/ 74 h 119"/>
                <a:gd name="T14" fmla="*/ 9 w 180"/>
                <a:gd name="T15" fmla="*/ 51 h 119"/>
                <a:gd name="T16" fmla="*/ 74 w 180"/>
                <a:gd name="T17" fmla="*/ 53 h 119"/>
                <a:gd name="T18" fmla="*/ 91 w 180"/>
                <a:gd name="T19" fmla="*/ 51 h 119"/>
                <a:gd name="T20" fmla="*/ 133 w 180"/>
                <a:gd name="T21" fmla="*/ 37 h 119"/>
                <a:gd name="T22" fmla="*/ 134 w 180"/>
                <a:gd name="T23" fmla="*/ 15 h 119"/>
                <a:gd name="T24" fmla="*/ 151 w 180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19">
                  <a:moveTo>
                    <a:pt x="151" y="0"/>
                  </a:moveTo>
                  <a:cubicBezTo>
                    <a:pt x="151" y="0"/>
                    <a:pt x="180" y="32"/>
                    <a:pt x="168" y="66"/>
                  </a:cubicBezTo>
                  <a:cubicBezTo>
                    <a:pt x="168" y="66"/>
                    <a:pt x="160" y="75"/>
                    <a:pt x="138" y="73"/>
                  </a:cubicBezTo>
                  <a:cubicBezTo>
                    <a:pt x="117" y="72"/>
                    <a:pt x="122" y="91"/>
                    <a:pt x="110" y="97"/>
                  </a:cubicBezTo>
                  <a:cubicBezTo>
                    <a:pt x="98" y="104"/>
                    <a:pt x="100" y="97"/>
                    <a:pt x="91" y="108"/>
                  </a:cubicBezTo>
                  <a:cubicBezTo>
                    <a:pt x="81" y="119"/>
                    <a:pt x="62" y="118"/>
                    <a:pt x="52" y="115"/>
                  </a:cubicBezTo>
                  <a:cubicBezTo>
                    <a:pt x="42" y="113"/>
                    <a:pt x="5" y="102"/>
                    <a:pt x="0" y="74"/>
                  </a:cubicBezTo>
                  <a:cubicBezTo>
                    <a:pt x="0" y="74"/>
                    <a:pt x="8" y="57"/>
                    <a:pt x="9" y="51"/>
                  </a:cubicBezTo>
                  <a:cubicBezTo>
                    <a:pt x="9" y="51"/>
                    <a:pt x="50" y="80"/>
                    <a:pt x="74" y="53"/>
                  </a:cubicBezTo>
                  <a:cubicBezTo>
                    <a:pt x="85" y="43"/>
                    <a:pt x="91" y="51"/>
                    <a:pt x="91" y="51"/>
                  </a:cubicBezTo>
                  <a:cubicBezTo>
                    <a:pt x="91" y="51"/>
                    <a:pt x="126" y="69"/>
                    <a:pt x="133" y="37"/>
                  </a:cubicBezTo>
                  <a:cubicBezTo>
                    <a:pt x="133" y="37"/>
                    <a:pt x="134" y="20"/>
                    <a:pt x="134" y="15"/>
                  </a:cubicBezTo>
                  <a:cubicBezTo>
                    <a:pt x="134" y="11"/>
                    <a:pt x="151" y="0"/>
                    <a:pt x="1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2" name="Freeform 17"/>
            <p:cNvSpPr/>
            <p:nvPr/>
          </p:nvSpPr>
          <p:spPr bwMode="auto">
            <a:xfrm>
              <a:off x="2859" y="3867"/>
              <a:ext cx="58" cy="55"/>
            </a:xfrm>
            <a:custGeom>
              <a:avLst/>
              <a:gdLst>
                <a:gd name="T0" fmla="*/ 42 w 50"/>
                <a:gd name="T1" fmla="*/ 1 h 47"/>
                <a:gd name="T2" fmla="*/ 24 w 50"/>
                <a:gd name="T3" fmla="*/ 1 h 47"/>
                <a:gd name="T4" fmla="*/ 12 w 50"/>
                <a:gd name="T5" fmla="*/ 13 h 47"/>
                <a:gd name="T6" fmla="*/ 0 w 50"/>
                <a:gd name="T7" fmla="*/ 28 h 47"/>
                <a:gd name="T8" fmla="*/ 24 w 50"/>
                <a:gd name="T9" fmla="*/ 44 h 47"/>
                <a:gd name="T10" fmla="*/ 30 w 50"/>
                <a:gd name="T11" fmla="*/ 35 h 47"/>
                <a:gd name="T12" fmla="*/ 42 w 50"/>
                <a:gd name="T13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47">
                  <a:moveTo>
                    <a:pt x="42" y="1"/>
                  </a:moveTo>
                  <a:cubicBezTo>
                    <a:pt x="42" y="1"/>
                    <a:pt x="31" y="0"/>
                    <a:pt x="24" y="1"/>
                  </a:cubicBezTo>
                  <a:cubicBezTo>
                    <a:pt x="17" y="2"/>
                    <a:pt x="13" y="7"/>
                    <a:pt x="12" y="13"/>
                  </a:cubicBezTo>
                  <a:cubicBezTo>
                    <a:pt x="12" y="19"/>
                    <a:pt x="0" y="23"/>
                    <a:pt x="0" y="28"/>
                  </a:cubicBezTo>
                  <a:cubicBezTo>
                    <a:pt x="1" y="33"/>
                    <a:pt x="14" y="47"/>
                    <a:pt x="24" y="44"/>
                  </a:cubicBezTo>
                  <a:cubicBezTo>
                    <a:pt x="34" y="42"/>
                    <a:pt x="27" y="38"/>
                    <a:pt x="30" y="35"/>
                  </a:cubicBezTo>
                  <a:cubicBezTo>
                    <a:pt x="34" y="33"/>
                    <a:pt x="50" y="27"/>
                    <a:pt x="4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3" name="Freeform 18"/>
            <p:cNvSpPr/>
            <p:nvPr/>
          </p:nvSpPr>
          <p:spPr bwMode="auto">
            <a:xfrm>
              <a:off x="2728" y="3878"/>
              <a:ext cx="147" cy="76"/>
            </a:xfrm>
            <a:custGeom>
              <a:avLst/>
              <a:gdLst>
                <a:gd name="T0" fmla="*/ 126 w 127"/>
                <a:gd name="T1" fmla="*/ 38 h 66"/>
                <a:gd name="T2" fmla="*/ 107 w 127"/>
                <a:gd name="T3" fmla="*/ 21 h 66"/>
                <a:gd name="T4" fmla="*/ 92 w 127"/>
                <a:gd name="T5" fmla="*/ 25 h 66"/>
                <a:gd name="T6" fmla="*/ 17 w 127"/>
                <a:gd name="T7" fmla="*/ 19 h 66"/>
                <a:gd name="T8" fmla="*/ 0 w 127"/>
                <a:gd name="T9" fmla="*/ 0 h 66"/>
                <a:gd name="T10" fmla="*/ 39 w 127"/>
                <a:gd name="T11" fmla="*/ 54 h 66"/>
                <a:gd name="T12" fmla="*/ 114 w 127"/>
                <a:gd name="T13" fmla="*/ 45 h 66"/>
                <a:gd name="T14" fmla="*/ 127 w 127"/>
                <a:gd name="T15" fmla="*/ 40 h 66"/>
                <a:gd name="T16" fmla="*/ 126 w 127"/>
                <a:gd name="T17" fmla="*/ 3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66">
                  <a:moveTo>
                    <a:pt x="126" y="38"/>
                  </a:moveTo>
                  <a:cubicBezTo>
                    <a:pt x="126" y="38"/>
                    <a:pt x="111" y="31"/>
                    <a:pt x="107" y="21"/>
                  </a:cubicBezTo>
                  <a:cubicBezTo>
                    <a:pt x="103" y="12"/>
                    <a:pt x="92" y="25"/>
                    <a:pt x="92" y="25"/>
                  </a:cubicBezTo>
                  <a:cubicBezTo>
                    <a:pt x="92" y="25"/>
                    <a:pt x="67" y="50"/>
                    <a:pt x="17" y="19"/>
                  </a:cubicBezTo>
                  <a:cubicBezTo>
                    <a:pt x="17" y="19"/>
                    <a:pt x="4" y="10"/>
                    <a:pt x="0" y="0"/>
                  </a:cubicBezTo>
                  <a:cubicBezTo>
                    <a:pt x="0" y="0"/>
                    <a:pt x="0" y="42"/>
                    <a:pt x="39" y="54"/>
                  </a:cubicBezTo>
                  <a:cubicBezTo>
                    <a:pt x="78" y="66"/>
                    <a:pt x="108" y="51"/>
                    <a:pt x="114" y="45"/>
                  </a:cubicBezTo>
                  <a:cubicBezTo>
                    <a:pt x="118" y="41"/>
                    <a:pt x="127" y="44"/>
                    <a:pt x="127" y="40"/>
                  </a:cubicBezTo>
                  <a:cubicBezTo>
                    <a:pt x="127" y="40"/>
                    <a:pt x="127" y="39"/>
                    <a:pt x="12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4" name="Freeform 19"/>
            <p:cNvSpPr/>
            <p:nvPr/>
          </p:nvSpPr>
          <p:spPr bwMode="auto">
            <a:xfrm>
              <a:off x="2722" y="3921"/>
              <a:ext cx="59" cy="71"/>
            </a:xfrm>
            <a:custGeom>
              <a:avLst/>
              <a:gdLst>
                <a:gd name="T0" fmla="*/ 48 w 51"/>
                <a:gd name="T1" fmla="*/ 25 h 62"/>
                <a:gd name="T2" fmla="*/ 39 w 51"/>
                <a:gd name="T3" fmla="*/ 19 h 62"/>
                <a:gd name="T4" fmla="*/ 14 w 51"/>
                <a:gd name="T5" fmla="*/ 0 h 62"/>
                <a:gd name="T6" fmla="*/ 7 w 51"/>
                <a:gd name="T7" fmla="*/ 26 h 62"/>
                <a:gd name="T8" fmla="*/ 23 w 51"/>
                <a:gd name="T9" fmla="*/ 57 h 62"/>
                <a:gd name="T10" fmla="*/ 48 w 51"/>
                <a:gd name="T11" fmla="*/ 2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62">
                  <a:moveTo>
                    <a:pt x="48" y="25"/>
                  </a:moveTo>
                  <a:cubicBezTo>
                    <a:pt x="48" y="25"/>
                    <a:pt x="47" y="22"/>
                    <a:pt x="39" y="19"/>
                  </a:cubicBezTo>
                  <a:cubicBezTo>
                    <a:pt x="30" y="16"/>
                    <a:pt x="15" y="6"/>
                    <a:pt x="14" y="0"/>
                  </a:cubicBezTo>
                  <a:cubicBezTo>
                    <a:pt x="14" y="0"/>
                    <a:pt x="14" y="17"/>
                    <a:pt x="7" y="26"/>
                  </a:cubicBezTo>
                  <a:cubicBezTo>
                    <a:pt x="0" y="34"/>
                    <a:pt x="12" y="53"/>
                    <a:pt x="23" y="57"/>
                  </a:cubicBezTo>
                  <a:cubicBezTo>
                    <a:pt x="35" y="62"/>
                    <a:pt x="51" y="40"/>
                    <a:pt x="48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5" name="Freeform 20"/>
            <p:cNvSpPr/>
            <p:nvPr/>
          </p:nvSpPr>
          <p:spPr bwMode="auto">
            <a:xfrm>
              <a:off x="2250" y="3395"/>
              <a:ext cx="98" cy="99"/>
            </a:xfrm>
            <a:custGeom>
              <a:avLst/>
              <a:gdLst>
                <a:gd name="T0" fmla="*/ 40 w 84"/>
                <a:gd name="T1" fmla="*/ 0 h 85"/>
                <a:gd name="T2" fmla="*/ 63 w 84"/>
                <a:gd name="T3" fmla="*/ 15 h 85"/>
                <a:gd name="T4" fmla="*/ 84 w 84"/>
                <a:gd name="T5" fmla="*/ 79 h 85"/>
                <a:gd name="T6" fmla="*/ 23 w 84"/>
                <a:gd name="T7" fmla="*/ 70 h 85"/>
                <a:gd name="T8" fmla="*/ 40 w 84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5">
                  <a:moveTo>
                    <a:pt x="40" y="0"/>
                  </a:moveTo>
                  <a:cubicBezTo>
                    <a:pt x="40" y="0"/>
                    <a:pt x="50" y="9"/>
                    <a:pt x="63" y="15"/>
                  </a:cubicBezTo>
                  <a:cubicBezTo>
                    <a:pt x="63" y="15"/>
                    <a:pt x="68" y="57"/>
                    <a:pt x="84" y="79"/>
                  </a:cubicBezTo>
                  <a:cubicBezTo>
                    <a:pt x="84" y="79"/>
                    <a:pt x="54" y="85"/>
                    <a:pt x="23" y="70"/>
                  </a:cubicBezTo>
                  <a:cubicBezTo>
                    <a:pt x="23" y="70"/>
                    <a:pt x="0" y="35"/>
                    <a:pt x="40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6" name="Freeform 21"/>
            <p:cNvSpPr/>
            <p:nvPr/>
          </p:nvSpPr>
          <p:spPr bwMode="auto">
            <a:xfrm>
              <a:off x="2488" y="3629"/>
              <a:ext cx="62" cy="79"/>
            </a:xfrm>
            <a:custGeom>
              <a:avLst/>
              <a:gdLst>
                <a:gd name="T0" fmla="*/ 54 w 54"/>
                <a:gd name="T1" fmla="*/ 12 h 68"/>
                <a:gd name="T2" fmla="*/ 49 w 54"/>
                <a:gd name="T3" fmla="*/ 58 h 68"/>
                <a:gd name="T4" fmla="*/ 40 w 54"/>
                <a:gd name="T5" fmla="*/ 68 h 68"/>
                <a:gd name="T6" fmla="*/ 0 w 54"/>
                <a:gd name="T7" fmla="*/ 20 h 68"/>
                <a:gd name="T8" fmla="*/ 54 w 54"/>
                <a:gd name="T9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68">
                  <a:moveTo>
                    <a:pt x="54" y="12"/>
                  </a:moveTo>
                  <a:cubicBezTo>
                    <a:pt x="54" y="12"/>
                    <a:pt x="44" y="34"/>
                    <a:pt x="49" y="58"/>
                  </a:cubicBezTo>
                  <a:cubicBezTo>
                    <a:pt x="49" y="58"/>
                    <a:pt x="44" y="62"/>
                    <a:pt x="40" y="68"/>
                  </a:cubicBezTo>
                  <a:cubicBezTo>
                    <a:pt x="40" y="68"/>
                    <a:pt x="9" y="55"/>
                    <a:pt x="0" y="20"/>
                  </a:cubicBezTo>
                  <a:cubicBezTo>
                    <a:pt x="0" y="20"/>
                    <a:pt x="18" y="0"/>
                    <a:pt x="54" y="1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067" name="Freeform 22"/>
            <p:cNvSpPr/>
            <p:nvPr/>
          </p:nvSpPr>
          <p:spPr bwMode="auto">
            <a:xfrm>
              <a:off x="1955" y="3527"/>
              <a:ext cx="533" cy="126"/>
            </a:xfrm>
            <a:custGeom>
              <a:avLst/>
              <a:gdLst>
                <a:gd name="T0" fmla="*/ 8 w 460"/>
                <a:gd name="T1" fmla="*/ 11 h 109"/>
                <a:gd name="T2" fmla="*/ 425 w 460"/>
                <a:gd name="T3" fmla="*/ 100 h 109"/>
                <a:gd name="T4" fmla="*/ 448 w 460"/>
                <a:gd name="T5" fmla="*/ 108 h 109"/>
                <a:gd name="T6" fmla="*/ 451 w 460"/>
                <a:gd name="T7" fmla="*/ 94 h 109"/>
                <a:gd name="T8" fmla="*/ 435 w 460"/>
                <a:gd name="T9" fmla="*/ 92 h 109"/>
                <a:gd name="T10" fmla="*/ 152 w 460"/>
                <a:gd name="T11" fmla="*/ 14 h 109"/>
                <a:gd name="T12" fmla="*/ 9 w 460"/>
                <a:gd name="T13" fmla="*/ 2 h 109"/>
                <a:gd name="T14" fmla="*/ 2 w 460"/>
                <a:gd name="T15" fmla="*/ 4 h 109"/>
                <a:gd name="T16" fmla="*/ 5 w 460"/>
                <a:gd name="T17" fmla="*/ 12 h 109"/>
                <a:gd name="T18" fmla="*/ 8 w 460"/>
                <a:gd name="T19" fmla="*/ 1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0" h="109">
                  <a:moveTo>
                    <a:pt x="8" y="11"/>
                  </a:moveTo>
                  <a:cubicBezTo>
                    <a:pt x="155" y="0"/>
                    <a:pt x="420" y="99"/>
                    <a:pt x="425" y="100"/>
                  </a:cubicBezTo>
                  <a:cubicBezTo>
                    <a:pt x="431" y="101"/>
                    <a:pt x="439" y="106"/>
                    <a:pt x="448" y="108"/>
                  </a:cubicBezTo>
                  <a:cubicBezTo>
                    <a:pt x="458" y="109"/>
                    <a:pt x="460" y="95"/>
                    <a:pt x="451" y="94"/>
                  </a:cubicBezTo>
                  <a:cubicBezTo>
                    <a:pt x="443" y="94"/>
                    <a:pt x="435" y="92"/>
                    <a:pt x="435" y="92"/>
                  </a:cubicBezTo>
                  <a:cubicBezTo>
                    <a:pt x="412" y="82"/>
                    <a:pt x="214" y="26"/>
                    <a:pt x="152" y="14"/>
                  </a:cubicBezTo>
                  <a:cubicBezTo>
                    <a:pt x="110" y="5"/>
                    <a:pt x="46" y="3"/>
                    <a:pt x="9" y="2"/>
                  </a:cubicBezTo>
                  <a:cubicBezTo>
                    <a:pt x="9" y="2"/>
                    <a:pt x="5" y="1"/>
                    <a:pt x="2" y="4"/>
                  </a:cubicBezTo>
                  <a:cubicBezTo>
                    <a:pt x="0" y="7"/>
                    <a:pt x="5" y="12"/>
                    <a:pt x="5" y="12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8" name="Freeform 23"/>
            <p:cNvSpPr/>
            <p:nvPr/>
          </p:nvSpPr>
          <p:spPr bwMode="auto">
            <a:xfrm>
              <a:off x="2136" y="3474"/>
              <a:ext cx="135" cy="38"/>
            </a:xfrm>
            <a:custGeom>
              <a:avLst/>
              <a:gdLst>
                <a:gd name="T0" fmla="*/ 117 w 117"/>
                <a:gd name="T1" fmla="*/ 3 h 33"/>
                <a:gd name="T2" fmla="*/ 110 w 117"/>
                <a:gd name="T3" fmla="*/ 0 h 33"/>
                <a:gd name="T4" fmla="*/ 98 w 117"/>
                <a:gd name="T5" fmla="*/ 4 h 33"/>
                <a:gd name="T6" fmla="*/ 2 w 117"/>
                <a:gd name="T7" fmla="*/ 30 h 33"/>
                <a:gd name="T8" fmla="*/ 1 w 117"/>
                <a:gd name="T9" fmla="*/ 32 h 33"/>
                <a:gd name="T10" fmla="*/ 20 w 117"/>
                <a:gd name="T11" fmla="*/ 30 h 33"/>
                <a:gd name="T12" fmla="*/ 99 w 117"/>
                <a:gd name="T13" fmla="*/ 9 h 33"/>
                <a:gd name="T14" fmla="*/ 113 w 117"/>
                <a:gd name="T15" fmla="*/ 7 h 33"/>
                <a:gd name="T16" fmla="*/ 117 w 117"/>
                <a:gd name="T17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33">
                  <a:moveTo>
                    <a:pt x="117" y="3"/>
                  </a:moveTo>
                  <a:cubicBezTo>
                    <a:pt x="117" y="3"/>
                    <a:pt x="115" y="0"/>
                    <a:pt x="110" y="0"/>
                  </a:cubicBezTo>
                  <a:cubicBezTo>
                    <a:pt x="105" y="0"/>
                    <a:pt x="107" y="1"/>
                    <a:pt x="98" y="4"/>
                  </a:cubicBezTo>
                  <a:cubicBezTo>
                    <a:pt x="89" y="7"/>
                    <a:pt x="16" y="22"/>
                    <a:pt x="2" y="30"/>
                  </a:cubicBezTo>
                  <a:cubicBezTo>
                    <a:pt x="2" y="30"/>
                    <a:pt x="0" y="31"/>
                    <a:pt x="1" y="32"/>
                  </a:cubicBezTo>
                  <a:cubicBezTo>
                    <a:pt x="2" y="33"/>
                    <a:pt x="16" y="31"/>
                    <a:pt x="20" y="30"/>
                  </a:cubicBezTo>
                  <a:cubicBezTo>
                    <a:pt x="24" y="29"/>
                    <a:pt x="93" y="10"/>
                    <a:pt x="99" y="9"/>
                  </a:cubicBezTo>
                  <a:cubicBezTo>
                    <a:pt x="105" y="8"/>
                    <a:pt x="111" y="8"/>
                    <a:pt x="113" y="7"/>
                  </a:cubicBezTo>
                  <a:cubicBezTo>
                    <a:pt x="114" y="6"/>
                    <a:pt x="117" y="3"/>
                    <a:pt x="11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9" name="Freeform 24"/>
            <p:cNvSpPr/>
            <p:nvPr/>
          </p:nvSpPr>
          <p:spPr bwMode="auto">
            <a:xfrm>
              <a:off x="2054" y="3510"/>
              <a:ext cx="75" cy="24"/>
            </a:xfrm>
            <a:custGeom>
              <a:avLst/>
              <a:gdLst>
                <a:gd name="T0" fmla="*/ 64 w 64"/>
                <a:gd name="T1" fmla="*/ 3 h 21"/>
                <a:gd name="T2" fmla="*/ 60 w 64"/>
                <a:gd name="T3" fmla="*/ 0 h 21"/>
                <a:gd name="T4" fmla="*/ 40 w 64"/>
                <a:gd name="T5" fmla="*/ 5 h 21"/>
                <a:gd name="T6" fmla="*/ 8 w 64"/>
                <a:gd name="T7" fmla="*/ 13 h 21"/>
                <a:gd name="T8" fmla="*/ 5 w 64"/>
                <a:gd name="T9" fmla="*/ 19 h 21"/>
                <a:gd name="T10" fmla="*/ 15 w 64"/>
                <a:gd name="T11" fmla="*/ 18 h 21"/>
                <a:gd name="T12" fmla="*/ 53 w 64"/>
                <a:gd name="T13" fmla="*/ 7 h 21"/>
                <a:gd name="T14" fmla="*/ 64 w 64"/>
                <a:gd name="T1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21">
                  <a:moveTo>
                    <a:pt x="64" y="3"/>
                  </a:moveTo>
                  <a:cubicBezTo>
                    <a:pt x="64" y="3"/>
                    <a:pt x="63" y="0"/>
                    <a:pt x="60" y="0"/>
                  </a:cubicBezTo>
                  <a:cubicBezTo>
                    <a:pt x="57" y="0"/>
                    <a:pt x="45" y="3"/>
                    <a:pt x="40" y="5"/>
                  </a:cubicBezTo>
                  <a:cubicBezTo>
                    <a:pt x="35" y="8"/>
                    <a:pt x="15" y="11"/>
                    <a:pt x="8" y="13"/>
                  </a:cubicBezTo>
                  <a:cubicBezTo>
                    <a:pt x="0" y="15"/>
                    <a:pt x="4" y="19"/>
                    <a:pt x="5" y="19"/>
                  </a:cubicBezTo>
                  <a:cubicBezTo>
                    <a:pt x="5" y="19"/>
                    <a:pt x="11" y="21"/>
                    <a:pt x="15" y="18"/>
                  </a:cubicBezTo>
                  <a:cubicBezTo>
                    <a:pt x="18" y="16"/>
                    <a:pt x="51" y="7"/>
                    <a:pt x="53" y="7"/>
                  </a:cubicBezTo>
                  <a:cubicBezTo>
                    <a:pt x="56" y="7"/>
                    <a:pt x="61" y="6"/>
                    <a:pt x="64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0" name="Freeform 25"/>
            <p:cNvSpPr/>
            <p:nvPr/>
          </p:nvSpPr>
          <p:spPr bwMode="auto">
            <a:xfrm>
              <a:off x="2040" y="3541"/>
              <a:ext cx="73" cy="44"/>
            </a:xfrm>
            <a:custGeom>
              <a:avLst/>
              <a:gdLst>
                <a:gd name="T0" fmla="*/ 1 w 63"/>
                <a:gd name="T1" fmla="*/ 2 h 38"/>
                <a:gd name="T2" fmla="*/ 7 w 63"/>
                <a:gd name="T3" fmla="*/ 3 h 38"/>
                <a:gd name="T4" fmla="*/ 29 w 63"/>
                <a:gd name="T5" fmla="*/ 19 h 38"/>
                <a:gd name="T6" fmla="*/ 63 w 63"/>
                <a:gd name="T7" fmla="*/ 38 h 38"/>
                <a:gd name="T8" fmla="*/ 8 w 63"/>
                <a:gd name="T9" fmla="*/ 9 h 38"/>
                <a:gd name="T10" fmla="*/ 1 w 63"/>
                <a:gd name="T11" fmla="*/ 4 h 38"/>
                <a:gd name="T12" fmla="*/ 1 w 63"/>
                <a:gd name="T13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8">
                  <a:moveTo>
                    <a:pt x="1" y="2"/>
                  </a:moveTo>
                  <a:cubicBezTo>
                    <a:pt x="1" y="2"/>
                    <a:pt x="4" y="0"/>
                    <a:pt x="7" y="3"/>
                  </a:cubicBezTo>
                  <a:cubicBezTo>
                    <a:pt x="10" y="5"/>
                    <a:pt x="21" y="15"/>
                    <a:pt x="29" y="19"/>
                  </a:cubicBezTo>
                  <a:cubicBezTo>
                    <a:pt x="37" y="24"/>
                    <a:pt x="60" y="37"/>
                    <a:pt x="63" y="38"/>
                  </a:cubicBezTo>
                  <a:cubicBezTo>
                    <a:pt x="63" y="38"/>
                    <a:pt x="36" y="29"/>
                    <a:pt x="8" y="9"/>
                  </a:cubicBezTo>
                  <a:cubicBezTo>
                    <a:pt x="8" y="9"/>
                    <a:pt x="2" y="6"/>
                    <a:pt x="1" y="4"/>
                  </a:cubicBezTo>
                  <a:cubicBezTo>
                    <a:pt x="0" y="3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1" name="Freeform 26"/>
            <p:cNvSpPr>
              <a:spLocks noEditPoints="1"/>
            </p:cNvSpPr>
            <p:nvPr/>
          </p:nvSpPr>
          <p:spPr bwMode="auto">
            <a:xfrm>
              <a:off x="2189" y="3648"/>
              <a:ext cx="217" cy="269"/>
            </a:xfrm>
            <a:custGeom>
              <a:avLst/>
              <a:gdLst>
                <a:gd name="T0" fmla="*/ 78 w 187"/>
                <a:gd name="T1" fmla="*/ 206 h 233"/>
                <a:gd name="T2" fmla="*/ 103 w 187"/>
                <a:gd name="T3" fmla="*/ 224 h 233"/>
                <a:gd name="T4" fmla="*/ 130 w 187"/>
                <a:gd name="T5" fmla="*/ 209 h 233"/>
                <a:gd name="T6" fmla="*/ 156 w 187"/>
                <a:gd name="T7" fmla="*/ 197 h 233"/>
                <a:gd name="T8" fmla="*/ 171 w 187"/>
                <a:gd name="T9" fmla="*/ 165 h 233"/>
                <a:gd name="T10" fmla="*/ 178 w 187"/>
                <a:gd name="T11" fmla="*/ 102 h 233"/>
                <a:gd name="T12" fmla="*/ 143 w 187"/>
                <a:gd name="T13" fmla="*/ 78 h 233"/>
                <a:gd name="T14" fmla="*/ 0 w 187"/>
                <a:gd name="T15" fmla="*/ 46 h 233"/>
                <a:gd name="T16" fmla="*/ 46 w 187"/>
                <a:gd name="T17" fmla="*/ 91 h 233"/>
                <a:gd name="T18" fmla="*/ 41 w 187"/>
                <a:gd name="T19" fmla="*/ 139 h 233"/>
                <a:gd name="T20" fmla="*/ 47 w 187"/>
                <a:gd name="T21" fmla="*/ 173 h 233"/>
                <a:gd name="T22" fmla="*/ 78 w 187"/>
                <a:gd name="T23" fmla="*/ 206 h 233"/>
                <a:gd name="T24" fmla="*/ 14 w 187"/>
                <a:gd name="T25" fmla="*/ 49 h 233"/>
                <a:gd name="T26" fmla="*/ 25 w 187"/>
                <a:gd name="T27" fmla="*/ 40 h 233"/>
                <a:gd name="T28" fmla="*/ 103 w 187"/>
                <a:gd name="T29" fmla="*/ 48 h 233"/>
                <a:gd name="T30" fmla="*/ 153 w 187"/>
                <a:gd name="T31" fmla="*/ 115 h 233"/>
                <a:gd name="T32" fmla="*/ 109 w 187"/>
                <a:gd name="T33" fmla="*/ 67 h 233"/>
                <a:gd name="T34" fmla="*/ 126 w 187"/>
                <a:gd name="T35" fmla="*/ 111 h 233"/>
                <a:gd name="T36" fmla="*/ 85 w 187"/>
                <a:gd name="T37" fmla="*/ 53 h 233"/>
                <a:gd name="T38" fmla="*/ 109 w 187"/>
                <a:gd name="T39" fmla="*/ 116 h 233"/>
                <a:gd name="T40" fmla="*/ 73 w 187"/>
                <a:gd name="T41" fmla="*/ 52 h 233"/>
                <a:gd name="T42" fmla="*/ 84 w 187"/>
                <a:gd name="T43" fmla="*/ 97 h 233"/>
                <a:gd name="T44" fmla="*/ 43 w 187"/>
                <a:gd name="T45" fmla="*/ 48 h 233"/>
                <a:gd name="T46" fmla="*/ 61 w 187"/>
                <a:gd name="T47" fmla="*/ 88 h 233"/>
                <a:gd name="T48" fmla="*/ 32 w 187"/>
                <a:gd name="T49" fmla="*/ 52 h 233"/>
                <a:gd name="T50" fmla="*/ 43 w 187"/>
                <a:gd name="T51" fmla="*/ 80 h 233"/>
                <a:gd name="T52" fmla="*/ 14 w 187"/>
                <a:gd name="T53" fmla="*/ 4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7" h="233">
                  <a:moveTo>
                    <a:pt x="78" y="206"/>
                  </a:moveTo>
                  <a:cubicBezTo>
                    <a:pt x="99" y="204"/>
                    <a:pt x="87" y="215"/>
                    <a:pt x="103" y="224"/>
                  </a:cubicBezTo>
                  <a:cubicBezTo>
                    <a:pt x="119" y="233"/>
                    <a:pt x="124" y="213"/>
                    <a:pt x="130" y="209"/>
                  </a:cubicBezTo>
                  <a:cubicBezTo>
                    <a:pt x="136" y="204"/>
                    <a:pt x="149" y="211"/>
                    <a:pt x="156" y="197"/>
                  </a:cubicBezTo>
                  <a:cubicBezTo>
                    <a:pt x="162" y="182"/>
                    <a:pt x="157" y="180"/>
                    <a:pt x="171" y="165"/>
                  </a:cubicBezTo>
                  <a:cubicBezTo>
                    <a:pt x="184" y="150"/>
                    <a:pt x="187" y="125"/>
                    <a:pt x="178" y="102"/>
                  </a:cubicBezTo>
                  <a:cubicBezTo>
                    <a:pt x="168" y="78"/>
                    <a:pt x="143" y="78"/>
                    <a:pt x="143" y="78"/>
                  </a:cubicBezTo>
                  <a:cubicBezTo>
                    <a:pt x="87" y="0"/>
                    <a:pt x="0" y="46"/>
                    <a:pt x="0" y="46"/>
                  </a:cubicBezTo>
                  <a:cubicBezTo>
                    <a:pt x="26" y="54"/>
                    <a:pt x="39" y="72"/>
                    <a:pt x="46" y="91"/>
                  </a:cubicBezTo>
                  <a:cubicBezTo>
                    <a:pt x="53" y="110"/>
                    <a:pt x="34" y="122"/>
                    <a:pt x="41" y="139"/>
                  </a:cubicBezTo>
                  <a:cubicBezTo>
                    <a:pt x="48" y="156"/>
                    <a:pt x="50" y="162"/>
                    <a:pt x="47" y="173"/>
                  </a:cubicBezTo>
                  <a:cubicBezTo>
                    <a:pt x="44" y="184"/>
                    <a:pt x="57" y="209"/>
                    <a:pt x="78" y="206"/>
                  </a:cubicBezTo>
                  <a:close/>
                  <a:moveTo>
                    <a:pt x="14" y="49"/>
                  </a:moveTo>
                  <a:cubicBezTo>
                    <a:pt x="14" y="49"/>
                    <a:pt x="7" y="46"/>
                    <a:pt x="25" y="40"/>
                  </a:cubicBezTo>
                  <a:cubicBezTo>
                    <a:pt x="25" y="40"/>
                    <a:pt x="73" y="31"/>
                    <a:pt x="103" y="48"/>
                  </a:cubicBezTo>
                  <a:cubicBezTo>
                    <a:pt x="144" y="71"/>
                    <a:pt x="153" y="115"/>
                    <a:pt x="153" y="115"/>
                  </a:cubicBezTo>
                  <a:cubicBezTo>
                    <a:pt x="153" y="115"/>
                    <a:pt x="129" y="78"/>
                    <a:pt x="109" y="67"/>
                  </a:cubicBezTo>
                  <a:cubicBezTo>
                    <a:pt x="109" y="67"/>
                    <a:pt x="120" y="73"/>
                    <a:pt x="126" y="111"/>
                  </a:cubicBezTo>
                  <a:cubicBezTo>
                    <a:pt x="126" y="111"/>
                    <a:pt x="109" y="68"/>
                    <a:pt x="85" y="53"/>
                  </a:cubicBezTo>
                  <a:cubicBezTo>
                    <a:pt x="85" y="53"/>
                    <a:pt x="112" y="79"/>
                    <a:pt x="109" y="116"/>
                  </a:cubicBezTo>
                  <a:cubicBezTo>
                    <a:pt x="109" y="116"/>
                    <a:pt x="97" y="69"/>
                    <a:pt x="73" y="52"/>
                  </a:cubicBezTo>
                  <a:cubicBezTo>
                    <a:pt x="73" y="52"/>
                    <a:pt x="86" y="78"/>
                    <a:pt x="84" y="97"/>
                  </a:cubicBezTo>
                  <a:cubicBezTo>
                    <a:pt x="84" y="97"/>
                    <a:pt x="78" y="57"/>
                    <a:pt x="43" y="48"/>
                  </a:cubicBezTo>
                  <a:cubicBezTo>
                    <a:pt x="43" y="48"/>
                    <a:pt x="60" y="63"/>
                    <a:pt x="61" y="88"/>
                  </a:cubicBezTo>
                  <a:cubicBezTo>
                    <a:pt x="61" y="88"/>
                    <a:pt x="47" y="58"/>
                    <a:pt x="32" y="52"/>
                  </a:cubicBezTo>
                  <a:cubicBezTo>
                    <a:pt x="32" y="52"/>
                    <a:pt x="40" y="64"/>
                    <a:pt x="43" y="80"/>
                  </a:cubicBezTo>
                  <a:cubicBezTo>
                    <a:pt x="43" y="80"/>
                    <a:pt x="38" y="60"/>
                    <a:pt x="1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2" name="Freeform 27"/>
            <p:cNvSpPr/>
            <p:nvPr/>
          </p:nvSpPr>
          <p:spPr bwMode="auto">
            <a:xfrm>
              <a:off x="2079" y="3695"/>
              <a:ext cx="105" cy="122"/>
            </a:xfrm>
            <a:custGeom>
              <a:avLst/>
              <a:gdLst>
                <a:gd name="T0" fmla="*/ 91 w 91"/>
                <a:gd name="T1" fmla="*/ 0 h 105"/>
                <a:gd name="T2" fmla="*/ 27 w 91"/>
                <a:gd name="T3" fmla="*/ 33 h 105"/>
                <a:gd name="T4" fmla="*/ 5 w 91"/>
                <a:gd name="T5" fmla="*/ 105 h 105"/>
                <a:gd name="T6" fmla="*/ 27 w 91"/>
                <a:gd name="T7" fmla="*/ 80 h 105"/>
                <a:gd name="T8" fmla="*/ 62 w 91"/>
                <a:gd name="T9" fmla="*/ 45 h 105"/>
                <a:gd name="T10" fmla="*/ 91 w 91"/>
                <a:gd name="T1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105">
                  <a:moveTo>
                    <a:pt x="91" y="0"/>
                  </a:moveTo>
                  <a:cubicBezTo>
                    <a:pt x="91" y="0"/>
                    <a:pt x="54" y="5"/>
                    <a:pt x="27" y="33"/>
                  </a:cubicBezTo>
                  <a:cubicBezTo>
                    <a:pt x="0" y="60"/>
                    <a:pt x="13" y="90"/>
                    <a:pt x="5" y="105"/>
                  </a:cubicBezTo>
                  <a:cubicBezTo>
                    <a:pt x="5" y="105"/>
                    <a:pt x="14" y="88"/>
                    <a:pt x="27" y="80"/>
                  </a:cubicBezTo>
                  <a:cubicBezTo>
                    <a:pt x="40" y="71"/>
                    <a:pt x="52" y="65"/>
                    <a:pt x="62" y="45"/>
                  </a:cubicBezTo>
                  <a:cubicBezTo>
                    <a:pt x="62" y="45"/>
                    <a:pt x="72" y="15"/>
                    <a:pt x="91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3" name="Freeform 28"/>
            <p:cNvSpPr/>
            <p:nvPr/>
          </p:nvSpPr>
          <p:spPr bwMode="auto">
            <a:xfrm>
              <a:off x="2185" y="3616"/>
              <a:ext cx="148" cy="84"/>
            </a:xfrm>
            <a:custGeom>
              <a:avLst/>
              <a:gdLst>
                <a:gd name="T0" fmla="*/ 1 w 127"/>
                <a:gd name="T1" fmla="*/ 72 h 72"/>
                <a:gd name="T2" fmla="*/ 71 w 127"/>
                <a:gd name="T3" fmla="*/ 58 h 72"/>
                <a:gd name="T4" fmla="*/ 126 w 127"/>
                <a:gd name="T5" fmla="*/ 4 h 72"/>
                <a:gd name="T6" fmla="*/ 57 w 127"/>
                <a:gd name="T7" fmla="*/ 31 h 72"/>
                <a:gd name="T8" fmla="*/ 1 w 127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2">
                  <a:moveTo>
                    <a:pt x="1" y="72"/>
                  </a:moveTo>
                  <a:cubicBezTo>
                    <a:pt x="1" y="72"/>
                    <a:pt x="26" y="55"/>
                    <a:pt x="71" y="58"/>
                  </a:cubicBezTo>
                  <a:cubicBezTo>
                    <a:pt x="106" y="60"/>
                    <a:pt x="125" y="8"/>
                    <a:pt x="126" y="4"/>
                  </a:cubicBezTo>
                  <a:cubicBezTo>
                    <a:pt x="127" y="0"/>
                    <a:pt x="111" y="37"/>
                    <a:pt x="57" y="31"/>
                  </a:cubicBezTo>
                  <a:cubicBezTo>
                    <a:pt x="27" y="28"/>
                    <a:pt x="0" y="66"/>
                    <a:pt x="1" y="7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4" name="Freeform 29"/>
            <p:cNvSpPr>
              <a:spLocks noEditPoints="1"/>
            </p:cNvSpPr>
            <p:nvPr/>
          </p:nvSpPr>
          <p:spPr bwMode="auto">
            <a:xfrm>
              <a:off x="2105" y="3701"/>
              <a:ext cx="142" cy="243"/>
            </a:xfrm>
            <a:custGeom>
              <a:avLst/>
              <a:gdLst>
                <a:gd name="T0" fmla="*/ 71 w 122"/>
                <a:gd name="T1" fmla="*/ 184 h 210"/>
                <a:gd name="T2" fmla="*/ 90 w 122"/>
                <a:gd name="T3" fmla="*/ 149 h 210"/>
                <a:gd name="T4" fmla="*/ 111 w 122"/>
                <a:gd name="T5" fmla="*/ 133 h 210"/>
                <a:gd name="T6" fmla="*/ 110 w 122"/>
                <a:gd name="T7" fmla="*/ 97 h 210"/>
                <a:gd name="T8" fmla="*/ 113 w 122"/>
                <a:gd name="T9" fmla="*/ 64 h 210"/>
                <a:gd name="T10" fmla="*/ 111 w 122"/>
                <a:gd name="T11" fmla="*/ 41 h 210"/>
                <a:gd name="T12" fmla="*/ 69 w 122"/>
                <a:gd name="T13" fmla="*/ 1 h 210"/>
                <a:gd name="T14" fmla="*/ 66 w 122"/>
                <a:gd name="T15" fmla="*/ 0 h 210"/>
                <a:gd name="T16" fmla="*/ 50 w 122"/>
                <a:gd name="T17" fmla="*/ 23 h 210"/>
                <a:gd name="T18" fmla="*/ 25 w 122"/>
                <a:gd name="T19" fmla="*/ 63 h 210"/>
                <a:gd name="T20" fmla="*/ 62 w 122"/>
                <a:gd name="T21" fmla="*/ 210 h 210"/>
                <a:gd name="T22" fmla="*/ 71 w 122"/>
                <a:gd name="T23" fmla="*/ 184 h 210"/>
                <a:gd name="T24" fmla="*/ 78 w 122"/>
                <a:gd name="T25" fmla="*/ 24 h 210"/>
                <a:gd name="T26" fmla="*/ 89 w 122"/>
                <a:gd name="T27" fmla="*/ 61 h 210"/>
                <a:gd name="T28" fmla="*/ 78 w 122"/>
                <a:gd name="T29" fmla="*/ 24 h 210"/>
                <a:gd name="T30" fmla="*/ 60 w 122"/>
                <a:gd name="T31" fmla="*/ 12 h 210"/>
                <a:gd name="T32" fmla="*/ 54 w 122"/>
                <a:gd name="T33" fmla="*/ 102 h 210"/>
                <a:gd name="T34" fmla="*/ 46 w 122"/>
                <a:gd name="T35" fmla="*/ 66 h 210"/>
                <a:gd name="T36" fmla="*/ 49 w 122"/>
                <a:gd name="T37" fmla="*/ 118 h 210"/>
                <a:gd name="T38" fmla="*/ 38 w 122"/>
                <a:gd name="T39" fmla="*/ 86 h 210"/>
                <a:gd name="T40" fmla="*/ 39 w 122"/>
                <a:gd name="T41" fmla="*/ 152 h 210"/>
                <a:gd name="T42" fmla="*/ 60 w 122"/>
                <a:gd name="T43" fmla="*/ 1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2" h="210">
                  <a:moveTo>
                    <a:pt x="71" y="184"/>
                  </a:moveTo>
                  <a:cubicBezTo>
                    <a:pt x="89" y="174"/>
                    <a:pt x="86" y="161"/>
                    <a:pt x="90" y="149"/>
                  </a:cubicBezTo>
                  <a:cubicBezTo>
                    <a:pt x="94" y="137"/>
                    <a:pt x="101" y="143"/>
                    <a:pt x="111" y="133"/>
                  </a:cubicBezTo>
                  <a:cubicBezTo>
                    <a:pt x="122" y="123"/>
                    <a:pt x="114" y="103"/>
                    <a:pt x="110" y="97"/>
                  </a:cubicBezTo>
                  <a:cubicBezTo>
                    <a:pt x="107" y="91"/>
                    <a:pt x="107" y="78"/>
                    <a:pt x="113" y="64"/>
                  </a:cubicBezTo>
                  <a:cubicBezTo>
                    <a:pt x="118" y="51"/>
                    <a:pt x="111" y="41"/>
                    <a:pt x="111" y="41"/>
                  </a:cubicBezTo>
                  <a:cubicBezTo>
                    <a:pt x="101" y="13"/>
                    <a:pt x="69" y="1"/>
                    <a:pt x="69" y="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57" y="7"/>
                    <a:pt x="50" y="23"/>
                  </a:cubicBezTo>
                  <a:cubicBezTo>
                    <a:pt x="36" y="57"/>
                    <a:pt x="25" y="63"/>
                    <a:pt x="25" y="63"/>
                  </a:cubicBezTo>
                  <a:cubicBezTo>
                    <a:pt x="0" y="129"/>
                    <a:pt x="62" y="210"/>
                    <a:pt x="62" y="210"/>
                  </a:cubicBezTo>
                  <a:cubicBezTo>
                    <a:pt x="62" y="210"/>
                    <a:pt x="52" y="194"/>
                    <a:pt x="71" y="184"/>
                  </a:cubicBezTo>
                  <a:close/>
                  <a:moveTo>
                    <a:pt x="78" y="24"/>
                  </a:moveTo>
                  <a:cubicBezTo>
                    <a:pt x="78" y="24"/>
                    <a:pt x="93" y="37"/>
                    <a:pt x="89" y="61"/>
                  </a:cubicBezTo>
                  <a:cubicBezTo>
                    <a:pt x="89" y="61"/>
                    <a:pt x="74" y="41"/>
                    <a:pt x="78" y="24"/>
                  </a:cubicBezTo>
                  <a:close/>
                  <a:moveTo>
                    <a:pt x="60" y="12"/>
                  </a:moveTo>
                  <a:cubicBezTo>
                    <a:pt x="50" y="43"/>
                    <a:pt x="54" y="102"/>
                    <a:pt x="54" y="102"/>
                  </a:cubicBezTo>
                  <a:cubicBezTo>
                    <a:pt x="48" y="92"/>
                    <a:pt x="46" y="66"/>
                    <a:pt x="46" y="66"/>
                  </a:cubicBezTo>
                  <a:cubicBezTo>
                    <a:pt x="39" y="95"/>
                    <a:pt x="49" y="118"/>
                    <a:pt x="49" y="118"/>
                  </a:cubicBezTo>
                  <a:cubicBezTo>
                    <a:pt x="37" y="100"/>
                    <a:pt x="38" y="86"/>
                    <a:pt x="38" y="86"/>
                  </a:cubicBezTo>
                  <a:cubicBezTo>
                    <a:pt x="27" y="112"/>
                    <a:pt x="39" y="152"/>
                    <a:pt x="39" y="152"/>
                  </a:cubicBezTo>
                  <a:cubicBezTo>
                    <a:pt x="3" y="93"/>
                    <a:pt x="60" y="12"/>
                    <a:pt x="6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5" name="Freeform 30"/>
            <p:cNvSpPr/>
            <p:nvPr/>
          </p:nvSpPr>
          <p:spPr bwMode="auto">
            <a:xfrm>
              <a:off x="2211" y="3856"/>
              <a:ext cx="153" cy="90"/>
            </a:xfrm>
            <a:custGeom>
              <a:avLst/>
              <a:gdLst>
                <a:gd name="T0" fmla="*/ 128 w 132"/>
                <a:gd name="T1" fmla="*/ 31 h 78"/>
                <a:gd name="T2" fmla="*/ 110 w 132"/>
                <a:gd name="T3" fmla="*/ 77 h 78"/>
                <a:gd name="T4" fmla="*/ 90 w 132"/>
                <a:gd name="T5" fmla="*/ 68 h 78"/>
                <a:gd name="T6" fmla="*/ 63 w 132"/>
                <a:gd name="T7" fmla="*/ 71 h 78"/>
                <a:gd name="T8" fmla="*/ 47 w 132"/>
                <a:gd name="T9" fmla="*/ 69 h 78"/>
                <a:gd name="T10" fmla="*/ 21 w 132"/>
                <a:gd name="T11" fmla="*/ 56 h 78"/>
                <a:gd name="T12" fmla="*/ 8 w 132"/>
                <a:gd name="T13" fmla="*/ 11 h 78"/>
                <a:gd name="T14" fmla="*/ 23 w 132"/>
                <a:gd name="T15" fmla="*/ 0 h 78"/>
                <a:gd name="T16" fmla="*/ 60 w 132"/>
                <a:gd name="T17" fmla="*/ 29 h 78"/>
                <a:gd name="T18" fmla="*/ 72 w 132"/>
                <a:gd name="T19" fmla="*/ 36 h 78"/>
                <a:gd name="T20" fmla="*/ 102 w 132"/>
                <a:gd name="T21" fmla="*/ 45 h 78"/>
                <a:gd name="T22" fmla="*/ 112 w 132"/>
                <a:gd name="T23" fmla="*/ 32 h 78"/>
                <a:gd name="T24" fmla="*/ 128 w 132"/>
                <a:gd name="T25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78">
                  <a:moveTo>
                    <a:pt x="128" y="31"/>
                  </a:moveTo>
                  <a:cubicBezTo>
                    <a:pt x="128" y="31"/>
                    <a:pt x="132" y="62"/>
                    <a:pt x="110" y="77"/>
                  </a:cubicBezTo>
                  <a:cubicBezTo>
                    <a:pt x="110" y="77"/>
                    <a:pt x="102" y="78"/>
                    <a:pt x="90" y="68"/>
                  </a:cubicBezTo>
                  <a:cubicBezTo>
                    <a:pt x="78" y="59"/>
                    <a:pt x="73" y="72"/>
                    <a:pt x="63" y="71"/>
                  </a:cubicBezTo>
                  <a:cubicBezTo>
                    <a:pt x="53" y="70"/>
                    <a:pt x="57" y="66"/>
                    <a:pt x="47" y="69"/>
                  </a:cubicBezTo>
                  <a:cubicBezTo>
                    <a:pt x="37" y="71"/>
                    <a:pt x="26" y="62"/>
                    <a:pt x="21" y="56"/>
                  </a:cubicBezTo>
                  <a:cubicBezTo>
                    <a:pt x="17" y="51"/>
                    <a:pt x="0" y="29"/>
                    <a:pt x="8" y="11"/>
                  </a:cubicBezTo>
                  <a:cubicBezTo>
                    <a:pt x="8" y="11"/>
                    <a:pt x="20" y="4"/>
                    <a:pt x="23" y="0"/>
                  </a:cubicBezTo>
                  <a:cubicBezTo>
                    <a:pt x="23" y="0"/>
                    <a:pt x="35" y="35"/>
                    <a:pt x="60" y="29"/>
                  </a:cubicBezTo>
                  <a:cubicBezTo>
                    <a:pt x="71" y="28"/>
                    <a:pt x="72" y="36"/>
                    <a:pt x="72" y="36"/>
                  </a:cubicBezTo>
                  <a:cubicBezTo>
                    <a:pt x="72" y="36"/>
                    <a:pt x="84" y="60"/>
                    <a:pt x="102" y="45"/>
                  </a:cubicBezTo>
                  <a:cubicBezTo>
                    <a:pt x="102" y="45"/>
                    <a:pt x="110" y="35"/>
                    <a:pt x="112" y="32"/>
                  </a:cubicBezTo>
                  <a:cubicBezTo>
                    <a:pt x="113" y="30"/>
                    <a:pt x="128" y="31"/>
                    <a:pt x="12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6" name="Freeform 31"/>
            <p:cNvSpPr/>
            <p:nvPr/>
          </p:nvSpPr>
          <p:spPr bwMode="auto">
            <a:xfrm>
              <a:off x="2282" y="3936"/>
              <a:ext cx="42" cy="34"/>
            </a:xfrm>
            <a:custGeom>
              <a:avLst/>
              <a:gdLst>
                <a:gd name="T0" fmla="*/ 37 w 37"/>
                <a:gd name="T1" fmla="*/ 10 h 30"/>
                <a:gd name="T2" fmla="*/ 27 w 37"/>
                <a:gd name="T3" fmla="*/ 2 h 30"/>
                <a:gd name="T4" fmla="*/ 15 w 37"/>
                <a:gd name="T5" fmla="*/ 4 h 30"/>
                <a:gd name="T6" fmla="*/ 1 w 37"/>
                <a:gd name="T7" fmla="*/ 8 h 30"/>
                <a:gd name="T8" fmla="*/ 8 w 37"/>
                <a:gd name="T9" fmla="*/ 27 h 30"/>
                <a:gd name="T10" fmla="*/ 16 w 37"/>
                <a:gd name="T11" fmla="*/ 25 h 30"/>
                <a:gd name="T12" fmla="*/ 37 w 37"/>
                <a:gd name="T13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0">
                  <a:moveTo>
                    <a:pt x="37" y="10"/>
                  </a:moveTo>
                  <a:cubicBezTo>
                    <a:pt x="37" y="10"/>
                    <a:pt x="31" y="5"/>
                    <a:pt x="27" y="2"/>
                  </a:cubicBezTo>
                  <a:cubicBezTo>
                    <a:pt x="22" y="0"/>
                    <a:pt x="17" y="1"/>
                    <a:pt x="15" y="4"/>
                  </a:cubicBezTo>
                  <a:cubicBezTo>
                    <a:pt x="12" y="7"/>
                    <a:pt x="3" y="5"/>
                    <a:pt x="1" y="8"/>
                  </a:cubicBezTo>
                  <a:cubicBezTo>
                    <a:pt x="0" y="11"/>
                    <a:pt x="1" y="25"/>
                    <a:pt x="8" y="27"/>
                  </a:cubicBezTo>
                  <a:cubicBezTo>
                    <a:pt x="16" y="30"/>
                    <a:pt x="13" y="25"/>
                    <a:pt x="16" y="25"/>
                  </a:cubicBezTo>
                  <a:cubicBezTo>
                    <a:pt x="19" y="25"/>
                    <a:pt x="31" y="28"/>
                    <a:pt x="3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7" name="Freeform 32"/>
            <p:cNvSpPr/>
            <p:nvPr/>
          </p:nvSpPr>
          <p:spPr bwMode="auto">
            <a:xfrm>
              <a:off x="2195" y="3877"/>
              <a:ext cx="88" cy="91"/>
            </a:xfrm>
            <a:custGeom>
              <a:avLst/>
              <a:gdLst>
                <a:gd name="T0" fmla="*/ 76 w 76"/>
                <a:gd name="T1" fmla="*/ 76 h 79"/>
                <a:gd name="T2" fmla="*/ 72 w 76"/>
                <a:gd name="T3" fmla="*/ 58 h 79"/>
                <a:gd name="T4" fmla="*/ 61 w 76"/>
                <a:gd name="T5" fmla="*/ 53 h 79"/>
                <a:gd name="T6" fmla="*/ 20 w 76"/>
                <a:gd name="T7" fmla="*/ 18 h 79"/>
                <a:gd name="T8" fmla="*/ 18 w 76"/>
                <a:gd name="T9" fmla="*/ 0 h 79"/>
                <a:gd name="T10" fmla="*/ 18 w 76"/>
                <a:gd name="T11" fmla="*/ 48 h 79"/>
                <a:gd name="T12" fmla="*/ 66 w 76"/>
                <a:gd name="T13" fmla="*/ 74 h 79"/>
                <a:gd name="T14" fmla="*/ 75 w 76"/>
                <a:gd name="T15" fmla="*/ 77 h 79"/>
                <a:gd name="T16" fmla="*/ 76 w 76"/>
                <a:gd name="T17" fmla="*/ 7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79">
                  <a:moveTo>
                    <a:pt x="76" y="76"/>
                  </a:moveTo>
                  <a:cubicBezTo>
                    <a:pt x="76" y="76"/>
                    <a:pt x="70" y="65"/>
                    <a:pt x="72" y="58"/>
                  </a:cubicBezTo>
                  <a:cubicBezTo>
                    <a:pt x="73" y="50"/>
                    <a:pt x="61" y="53"/>
                    <a:pt x="61" y="53"/>
                  </a:cubicBezTo>
                  <a:cubicBezTo>
                    <a:pt x="61" y="53"/>
                    <a:pt x="36" y="57"/>
                    <a:pt x="20" y="18"/>
                  </a:cubicBezTo>
                  <a:cubicBezTo>
                    <a:pt x="20" y="18"/>
                    <a:pt x="15" y="8"/>
                    <a:pt x="18" y="0"/>
                  </a:cubicBezTo>
                  <a:cubicBezTo>
                    <a:pt x="18" y="0"/>
                    <a:pt x="0" y="25"/>
                    <a:pt x="18" y="48"/>
                  </a:cubicBezTo>
                  <a:cubicBezTo>
                    <a:pt x="36" y="71"/>
                    <a:pt x="59" y="76"/>
                    <a:pt x="66" y="74"/>
                  </a:cubicBezTo>
                  <a:cubicBezTo>
                    <a:pt x="70" y="74"/>
                    <a:pt x="73" y="79"/>
                    <a:pt x="75" y="77"/>
                  </a:cubicBezTo>
                  <a:cubicBezTo>
                    <a:pt x="75" y="77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8" name="Freeform 33"/>
            <p:cNvSpPr/>
            <p:nvPr/>
          </p:nvSpPr>
          <p:spPr bwMode="auto">
            <a:xfrm>
              <a:off x="2176" y="3906"/>
              <a:ext cx="39" cy="53"/>
            </a:xfrm>
            <a:custGeom>
              <a:avLst/>
              <a:gdLst>
                <a:gd name="T0" fmla="*/ 33 w 34"/>
                <a:gd name="T1" fmla="*/ 30 h 46"/>
                <a:gd name="T2" fmla="*/ 30 w 34"/>
                <a:gd name="T3" fmla="*/ 22 h 46"/>
                <a:gd name="T4" fmla="*/ 23 w 34"/>
                <a:gd name="T5" fmla="*/ 0 h 46"/>
                <a:gd name="T6" fmla="*/ 8 w 34"/>
                <a:gd name="T7" fmla="*/ 13 h 46"/>
                <a:gd name="T8" fmla="*/ 5 w 34"/>
                <a:gd name="T9" fmla="*/ 38 h 46"/>
                <a:gd name="T10" fmla="*/ 33 w 34"/>
                <a:gd name="T11" fmla="*/ 3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46">
                  <a:moveTo>
                    <a:pt x="33" y="30"/>
                  </a:moveTo>
                  <a:cubicBezTo>
                    <a:pt x="33" y="30"/>
                    <a:pt x="34" y="28"/>
                    <a:pt x="30" y="22"/>
                  </a:cubicBezTo>
                  <a:cubicBezTo>
                    <a:pt x="26" y="17"/>
                    <a:pt x="22" y="4"/>
                    <a:pt x="23" y="0"/>
                  </a:cubicBezTo>
                  <a:cubicBezTo>
                    <a:pt x="23" y="0"/>
                    <a:pt x="16" y="10"/>
                    <a:pt x="8" y="13"/>
                  </a:cubicBezTo>
                  <a:cubicBezTo>
                    <a:pt x="1" y="15"/>
                    <a:pt x="0" y="31"/>
                    <a:pt x="5" y="38"/>
                  </a:cubicBezTo>
                  <a:cubicBezTo>
                    <a:pt x="10" y="46"/>
                    <a:pt x="28" y="40"/>
                    <a:pt x="3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9" name="Freeform 34"/>
            <p:cNvSpPr/>
            <p:nvPr/>
          </p:nvSpPr>
          <p:spPr bwMode="auto">
            <a:xfrm>
              <a:off x="2132" y="3634"/>
              <a:ext cx="70" cy="65"/>
            </a:xfrm>
            <a:custGeom>
              <a:avLst/>
              <a:gdLst>
                <a:gd name="T0" fmla="*/ 60 w 60"/>
                <a:gd name="T1" fmla="*/ 31 h 56"/>
                <a:gd name="T2" fmla="*/ 46 w 60"/>
                <a:gd name="T3" fmla="*/ 48 h 56"/>
                <a:gd name="T4" fmla="*/ 22 w 60"/>
                <a:gd name="T5" fmla="*/ 56 h 56"/>
                <a:gd name="T6" fmla="*/ 20 w 60"/>
                <a:gd name="T7" fmla="*/ 7 h 56"/>
                <a:gd name="T8" fmla="*/ 60 w 60"/>
                <a:gd name="T9" fmla="*/ 3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6">
                  <a:moveTo>
                    <a:pt x="60" y="31"/>
                  </a:moveTo>
                  <a:cubicBezTo>
                    <a:pt x="60" y="31"/>
                    <a:pt x="48" y="41"/>
                    <a:pt x="46" y="48"/>
                  </a:cubicBezTo>
                  <a:cubicBezTo>
                    <a:pt x="46" y="48"/>
                    <a:pt x="29" y="51"/>
                    <a:pt x="22" y="56"/>
                  </a:cubicBezTo>
                  <a:cubicBezTo>
                    <a:pt x="22" y="56"/>
                    <a:pt x="0" y="25"/>
                    <a:pt x="20" y="7"/>
                  </a:cubicBezTo>
                  <a:cubicBezTo>
                    <a:pt x="20" y="7"/>
                    <a:pt x="45" y="0"/>
                    <a:pt x="60" y="3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0" name="Freeform 35"/>
            <p:cNvSpPr/>
            <p:nvPr/>
          </p:nvSpPr>
          <p:spPr bwMode="auto">
            <a:xfrm>
              <a:off x="2080" y="3546"/>
              <a:ext cx="79" cy="96"/>
            </a:xfrm>
            <a:custGeom>
              <a:avLst/>
              <a:gdLst>
                <a:gd name="T0" fmla="*/ 3 w 68"/>
                <a:gd name="T1" fmla="*/ 0 h 83"/>
                <a:gd name="T2" fmla="*/ 63 w 68"/>
                <a:gd name="T3" fmla="*/ 75 h 83"/>
                <a:gd name="T4" fmla="*/ 67 w 68"/>
                <a:gd name="T5" fmla="*/ 80 h 83"/>
                <a:gd name="T6" fmla="*/ 60 w 68"/>
                <a:gd name="T7" fmla="*/ 77 h 83"/>
                <a:gd name="T8" fmla="*/ 2 w 68"/>
                <a:gd name="T9" fmla="*/ 5 h 83"/>
                <a:gd name="T10" fmla="*/ 3 w 68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83">
                  <a:moveTo>
                    <a:pt x="3" y="0"/>
                  </a:moveTo>
                  <a:cubicBezTo>
                    <a:pt x="3" y="0"/>
                    <a:pt x="21" y="12"/>
                    <a:pt x="63" y="75"/>
                  </a:cubicBezTo>
                  <a:cubicBezTo>
                    <a:pt x="63" y="75"/>
                    <a:pt x="68" y="77"/>
                    <a:pt x="67" y="80"/>
                  </a:cubicBezTo>
                  <a:cubicBezTo>
                    <a:pt x="65" y="83"/>
                    <a:pt x="63" y="81"/>
                    <a:pt x="60" y="77"/>
                  </a:cubicBezTo>
                  <a:cubicBezTo>
                    <a:pt x="58" y="73"/>
                    <a:pt x="41" y="42"/>
                    <a:pt x="2" y="5"/>
                  </a:cubicBezTo>
                  <a:cubicBezTo>
                    <a:pt x="2" y="5"/>
                    <a:pt x="0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1" name="Freeform 36"/>
            <p:cNvSpPr/>
            <p:nvPr/>
          </p:nvSpPr>
          <p:spPr bwMode="auto">
            <a:xfrm>
              <a:off x="827" y="3906"/>
              <a:ext cx="182" cy="364"/>
            </a:xfrm>
            <a:custGeom>
              <a:avLst/>
              <a:gdLst>
                <a:gd name="T0" fmla="*/ 73 w 157"/>
                <a:gd name="T1" fmla="*/ 54 h 315"/>
                <a:gd name="T2" fmla="*/ 89 w 157"/>
                <a:gd name="T3" fmla="*/ 182 h 315"/>
                <a:gd name="T4" fmla="*/ 64 w 157"/>
                <a:gd name="T5" fmla="*/ 56 h 315"/>
                <a:gd name="T6" fmla="*/ 45 w 157"/>
                <a:gd name="T7" fmla="*/ 0 h 315"/>
                <a:gd name="T8" fmla="*/ 42 w 157"/>
                <a:gd name="T9" fmla="*/ 0 h 315"/>
                <a:gd name="T10" fmla="*/ 0 w 157"/>
                <a:gd name="T11" fmla="*/ 93 h 315"/>
                <a:gd name="T12" fmla="*/ 7 w 157"/>
                <a:gd name="T13" fmla="*/ 97 h 315"/>
                <a:gd name="T14" fmla="*/ 3 w 157"/>
                <a:gd name="T15" fmla="*/ 139 h 315"/>
                <a:gd name="T16" fmla="*/ 9 w 157"/>
                <a:gd name="T17" fmla="*/ 143 h 315"/>
                <a:gd name="T18" fmla="*/ 40 w 157"/>
                <a:gd name="T19" fmla="*/ 196 h 315"/>
                <a:gd name="T20" fmla="*/ 95 w 157"/>
                <a:gd name="T21" fmla="*/ 315 h 315"/>
                <a:gd name="T22" fmla="*/ 110 w 157"/>
                <a:gd name="T23" fmla="*/ 227 h 315"/>
                <a:gd name="T24" fmla="*/ 134 w 157"/>
                <a:gd name="T25" fmla="*/ 231 h 315"/>
                <a:gd name="T26" fmla="*/ 138 w 157"/>
                <a:gd name="T27" fmla="*/ 195 h 315"/>
                <a:gd name="T28" fmla="*/ 148 w 157"/>
                <a:gd name="T29" fmla="*/ 196 h 315"/>
                <a:gd name="T30" fmla="*/ 147 w 157"/>
                <a:gd name="T31" fmla="*/ 160 h 315"/>
                <a:gd name="T32" fmla="*/ 154 w 157"/>
                <a:gd name="T33" fmla="*/ 161 h 315"/>
                <a:gd name="T34" fmla="*/ 140 w 157"/>
                <a:gd name="T35" fmla="*/ 122 h 315"/>
                <a:gd name="T36" fmla="*/ 149 w 157"/>
                <a:gd name="T37" fmla="*/ 112 h 315"/>
                <a:gd name="T38" fmla="*/ 131 w 157"/>
                <a:gd name="T39" fmla="*/ 83 h 315"/>
                <a:gd name="T40" fmla="*/ 136 w 157"/>
                <a:gd name="T41" fmla="*/ 81 h 315"/>
                <a:gd name="T42" fmla="*/ 103 w 157"/>
                <a:gd name="T43" fmla="*/ 41 h 315"/>
                <a:gd name="T44" fmla="*/ 108 w 157"/>
                <a:gd name="T45" fmla="*/ 33 h 315"/>
                <a:gd name="T46" fmla="*/ 46 w 157"/>
                <a:gd name="T47" fmla="*/ 0 h 315"/>
                <a:gd name="T48" fmla="*/ 73 w 157"/>
                <a:gd name="T49" fmla="*/ 5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7" h="315">
                  <a:moveTo>
                    <a:pt x="73" y="54"/>
                  </a:moveTo>
                  <a:cubicBezTo>
                    <a:pt x="108" y="127"/>
                    <a:pt x="89" y="182"/>
                    <a:pt x="89" y="182"/>
                  </a:cubicBezTo>
                  <a:cubicBezTo>
                    <a:pt x="90" y="136"/>
                    <a:pt x="82" y="87"/>
                    <a:pt x="64" y="56"/>
                  </a:cubicBezTo>
                  <a:cubicBezTo>
                    <a:pt x="51" y="33"/>
                    <a:pt x="46" y="10"/>
                    <a:pt x="45" y="0"/>
                  </a:cubicBezTo>
                  <a:cubicBezTo>
                    <a:pt x="44" y="0"/>
                    <a:pt x="43" y="0"/>
                    <a:pt x="42" y="0"/>
                  </a:cubicBezTo>
                  <a:cubicBezTo>
                    <a:pt x="42" y="0"/>
                    <a:pt x="2" y="60"/>
                    <a:pt x="0" y="93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7" y="97"/>
                    <a:pt x="1" y="131"/>
                    <a:pt x="3" y="139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9" y="143"/>
                    <a:pt x="16" y="173"/>
                    <a:pt x="40" y="196"/>
                  </a:cubicBezTo>
                  <a:cubicBezTo>
                    <a:pt x="65" y="220"/>
                    <a:pt x="111" y="267"/>
                    <a:pt x="95" y="315"/>
                  </a:cubicBezTo>
                  <a:cubicBezTo>
                    <a:pt x="95" y="315"/>
                    <a:pt x="126" y="286"/>
                    <a:pt x="110" y="227"/>
                  </a:cubicBezTo>
                  <a:cubicBezTo>
                    <a:pt x="110" y="227"/>
                    <a:pt x="123" y="232"/>
                    <a:pt x="134" y="231"/>
                  </a:cubicBezTo>
                  <a:cubicBezTo>
                    <a:pt x="134" y="231"/>
                    <a:pt x="144" y="214"/>
                    <a:pt x="138" y="195"/>
                  </a:cubicBezTo>
                  <a:cubicBezTo>
                    <a:pt x="148" y="196"/>
                    <a:pt x="148" y="196"/>
                    <a:pt x="148" y="196"/>
                  </a:cubicBezTo>
                  <a:cubicBezTo>
                    <a:pt x="148" y="196"/>
                    <a:pt x="157" y="178"/>
                    <a:pt x="147" y="160"/>
                  </a:cubicBezTo>
                  <a:cubicBezTo>
                    <a:pt x="154" y="161"/>
                    <a:pt x="154" y="161"/>
                    <a:pt x="154" y="161"/>
                  </a:cubicBezTo>
                  <a:cubicBezTo>
                    <a:pt x="154" y="161"/>
                    <a:pt x="157" y="138"/>
                    <a:pt x="140" y="122"/>
                  </a:cubicBezTo>
                  <a:cubicBezTo>
                    <a:pt x="140" y="122"/>
                    <a:pt x="150" y="117"/>
                    <a:pt x="149" y="112"/>
                  </a:cubicBezTo>
                  <a:cubicBezTo>
                    <a:pt x="147" y="107"/>
                    <a:pt x="142" y="91"/>
                    <a:pt x="131" y="83"/>
                  </a:cubicBezTo>
                  <a:cubicBezTo>
                    <a:pt x="136" y="81"/>
                    <a:pt x="136" y="81"/>
                    <a:pt x="136" y="81"/>
                  </a:cubicBezTo>
                  <a:cubicBezTo>
                    <a:pt x="136" y="81"/>
                    <a:pt x="143" y="56"/>
                    <a:pt x="103" y="41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108" y="33"/>
                    <a:pt x="77" y="6"/>
                    <a:pt x="46" y="0"/>
                  </a:cubicBezTo>
                  <a:cubicBezTo>
                    <a:pt x="52" y="17"/>
                    <a:pt x="73" y="54"/>
                    <a:pt x="73" y="5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082" name="Freeform 37"/>
            <p:cNvSpPr/>
            <p:nvPr/>
          </p:nvSpPr>
          <p:spPr bwMode="auto">
            <a:xfrm>
              <a:off x="867" y="3752"/>
              <a:ext cx="231" cy="159"/>
            </a:xfrm>
            <a:custGeom>
              <a:avLst/>
              <a:gdLst>
                <a:gd name="T0" fmla="*/ 32 w 199"/>
                <a:gd name="T1" fmla="*/ 93 h 138"/>
                <a:gd name="T2" fmla="*/ 113 w 199"/>
                <a:gd name="T3" fmla="*/ 50 h 138"/>
                <a:gd name="T4" fmla="*/ 36 w 199"/>
                <a:gd name="T5" fmla="*/ 98 h 138"/>
                <a:gd name="T6" fmla="*/ 4 w 199"/>
                <a:gd name="T7" fmla="*/ 125 h 138"/>
                <a:gd name="T8" fmla="*/ 4 w 199"/>
                <a:gd name="T9" fmla="*/ 127 h 138"/>
                <a:gd name="T10" fmla="*/ 77 w 199"/>
                <a:gd name="T11" fmla="*/ 131 h 138"/>
                <a:gd name="T12" fmla="*/ 77 w 199"/>
                <a:gd name="T13" fmla="*/ 125 h 138"/>
                <a:gd name="T14" fmla="*/ 106 w 199"/>
                <a:gd name="T15" fmla="*/ 117 h 138"/>
                <a:gd name="T16" fmla="*/ 107 w 199"/>
                <a:gd name="T17" fmla="*/ 113 h 138"/>
                <a:gd name="T18" fmla="*/ 135 w 199"/>
                <a:gd name="T19" fmla="*/ 78 h 138"/>
                <a:gd name="T20" fmla="*/ 199 w 199"/>
                <a:gd name="T21" fmla="*/ 13 h 138"/>
                <a:gd name="T22" fmla="*/ 137 w 199"/>
                <a:gd name="T23" fmla="*/ 25 h 138"/>
                <a:gd name="T24" fmla="*/ 134 w 199"/>
                <a:gd name="T25" fmla="*/ 8 h 138"/>
                <a:gd name="T26" fmla="*/ 109 w 199"/>
                <a:gd name="T27" fmla="*/ 14 h 138"/>
                <a:gd name="T28" fmla="*/ 107 w 199"/>
                <a:gd name="T29" fmla="*/ 8 h 138"/>
                <a:gd name="T30" fmla="*/ 84 w 199"/>
                <a:gd name="T31" fmla="*/ 17 h 138"/>
                <a:gd name="T32" fmla="*/ 82 w 199"/>
                <a:gd name="T33" fmla="*/ 13 h 138"/>
                <a:gd name="T34" fmla="*/ 61 w 199"/>
                <a:gd name="T35" fmla="*/ 31 h 138"/>
                <a:gd name="T36" fmla="*/ 52 w 199"/>
                <a:gd name="T37" fmla="*/ 28 h 138"/>
                <a:gd name="T38" fmla="*/ 37 w 199"/>
                <a:gd name="T39" fmla="*/ 47 h 138"/>
                <a:gd name="T40" fmla="*/ 35 w 199"/>
                <a:gd name="T41" fmla="*/ 44 h 138"/>
                <a:gd name="T42" fmla="*/ 16 w 199"/>
                <a:gd name="T43" fmla="*/ 76 h 138"/>
                <a:gd name="T44" fmla="*/ 10 w 199"/>
                <a:gd name="T45" fmla="*/ 75 h 138"/>
                <a:gd name="T46" fmla="*/ 4 w 199"/>
                <a:gd name="T47" fmla="*/ 124 h 138"/>
                <a:gd name="T48" fmla="*/ 32 w 199"/>
                <a:gd name="T49" fmla="*/ 93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138">
                  <a:moveTo>
                    <a:pt x="32" y="93"/>
                  </a:moveTo>
                  <a:cubicBezTo>
                    <a:pt x="72" y="51"/>
                    <a:pt x="113" y="50"/>
                    <a:pt x="113" y="50"/>
                  </a:cubicBezTo>
                  <a:cubicBezTo>
                    <a:pt x="82" y="61"/>
                    <a:pt x="52" y="78"/>
                    <a:pt x="36" y="98"/>
                  </a:cubicBezTo>
                  <a:cubicBezTo>
                    <a:pt x="24" y="113"/>
                    <a:pt x="10" y="121"/>
                    <a:pt x="4" y="125"/>
                  </a:cubicBezTo>
                  <a:cubicBezTo>
                    <a:pt x="4" y="126"/>
                    <a:pt x="4" y="126"/>
                    <a:pt x="4" y="127"/>
                  </a:cubicBezTo>
                  <a:cubicBezTo>
                    <a:pt x="4" y="127"/>
                    <a:pt x="55" y="138"/>
                    <a:pt x="77" y="131"/>
                  </a:cubicBezTo>
                  <a:cubicBezTo>
                    <a:pt x="77" y="125"/>
                    <a:pt x="77" y="125"/>
                    <a:pt x="77" y="125"/>
                  </a:cubicBezTo>
                  <a:cubicBezTo>
                    <a:pt x="77" y="125"/>
                    <a:pt x="101" y="121"/>
                    <a:pt x="106" y="117"/>
                  </a:cubicBezTo>
                  <a:cubicBezTo>
                    <a:pt x="107" y="113"/>
                    <a:pt x="107" y="113"/>
                    <a:pt x="107" y="113"/>
                  </a:cubicBezTo>
                  <a:cubicBezTo>
                    <a:pt x="107" y="113"/>
                    <a:pt x="125" y="101"/>
                    <a:pt x="135" y="78"/>
                  </a:cubicBezTo>
                  <a:cubicBezTo>
                    <a:pt x="144" y="56"/>
                    <a:pt x="163" y="14"/>
                    <a:pt x="199" y="13"/>
                  </a:cubicBezTo>
                  <a:cubicBezTo>
                    <a:pt x="199" y="13"/>
                    <a:pt x="172" y="0"/>
                    <a:pt x="137" y="25"/>
                  </a:cubicBezTo>
                  <a:cubicBezTo>
                    <a:pt x="137" y="25"/>
                    <a:pt x="137" y="15"/>
                    <a:pt x="134" y="8"/>
                  </a:cubicBezTo>
                  <a:cubicBezTo>
                    <a:pt x="134" y="8"/>
                    <a:pt x="120" y="5"/>
                    <a:pt x="109" y="14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8"/>
                    <a:pt x="93" y="6"/>
                    <a:pt x="84" y="17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67" y="17"/>
                    <a:pt x="61" y="31"/>
                  </a:cubicBezTo>
                  <a:cubicBezTo>
                    <a:pt x="61" y="31"/>
                    <a:pt x="55" y="26"/>
                    <a:pt x="52" y="28"/>
                  </a:cubicBezTo>
                  <a:cubicBezTo>
                    <a:pt x="49" y="30"/>
                    <a:pt x="40" y="38"/>
                    <a:pt x="37" y="47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16" y="46"/>
                    <a:pt x="16" y="76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10" y="75"/>
                    <a:pt x="0" y="102"/>
                    <a:pt x="4" y="124"/>
                  </a:cubicBezTo>
                  <a:cubicBezTo>
                    <a:pt x="13" y="116"/>
                    <a:pt x="32" y="93"/>
                    <a:pt x="32" y="93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3" name="Freeform 38"/>
            <p:cNvSpPr>
              <a:spLocks noEditPoints="1"/>
            </p:cNvSpPr>
            <p:nvPr/>
          </p:nvSpPr>
          <p:spPr bwMode="auto">
            <a:xfrm>
              <a:off x="558" y="3808"/>
              <a:ext cx="313" cy="192"/>
            </a:xfrm>
            <a:custGeom>
              <a:avLst/>
              <a:gdLst>
                <a:gd name="T0" fmla="*/ 270 w 270"/>
                <a:gd name="T1" fmla="*/ 84 h 166"/>
                <a:gd name="T2" fmla="*/ 233 w 270"/>
                <a:gd name="T3" fmla="*/ 38 h 166"/>
                <a:gd name="T4" fmla="*/ 161 w 270"/>
                <a:gd name="T5" fmla="*/ 5 h 166"/>
                <a:gd name="T6" fmla="*/ 168 w 270"/>
                <a:gd name="T7" fmla="*/ 19 h 166"/>
                <a:gd name="T8" fmla="*/ 94 w 270"/>
                <a:gd name="T9" fmla="*/ 15 h 166"/>
                <a:gd name="T10" fmla="*/ 111 w 270"/>
                <a:gd name="T11" fmla="*/ 29 h 166"/>
                <a:gd name="T12" fmla="*/ 45 w 270"/>
                <a:gd name="T13" fmla="*/ 53 h 166"/>
                <a:gd name="T14" fmla="*/ 63 w 270"/>
                <a:gd name="T15" fmla="*/ 57 h 166"/>
                <a:gd name="T16" fmla="*/ 34 w 270"/>
                <a:gd name="T17" fmla="*/ 77 h 166"/>
                <a:gd name="T18" fmla="*/ 0 w 270"/>
                <a:gd name="T19" fmla="*/ 106 h 166"/>
                <a:gd name="T20" fmla="*/ 79 w 270"/>
                <a:gd name="T21" fmla="*/ 132 h 166"/>
                <a:gd name="T22" fmla="*/ 70 w 270"/>
                <a:gd name="T23" fmla="*/ 144 h 166"/>
                <a:gd name="T24" fmla="*/ 126 w 270"/>
                <a:gd name="T25" fmla="*/ 145 h 166"/>
                <a:gd name="T26" fmla="*/ 120 w 270"/>
                <a:gd name="T27" fmla="*/ 159 h 166"/>
                <a:gd name="T28" fmla="*/ 190 w 270"/>
                <a:gd name="T29" fmla="*/ 144 h 166"/>
                <a:gd name="T30" fmla="*/ 183 w 270"/>
                <a:gd name="T31" fmla="*/ 159 h 166"/>
                <a:gd name="T32" fmla="*/ 270 w 270"/>
                <a:gd name="T33" fmla="*/ 84 h 166"/>
                <a:gd name="T34" fmla="*/ 33 w 270"/>
                <a:gd name="T35" fmla="*/ 94 h 166"/>
                <a:gd name="T36" fmla="*/ 267 w 270"/>
                <a:gd name="T37" fmla="*/ 83 h 166"/>
                <a:gd name="T38" fmla="*/ 268 w 270"/>
                <a:gd name="T39" fmla="*/ 84 h 166"/>
                <a:gd name="T40" fmla="*/ 268 w 270"/>
                <a:gd name="T41" fmla="*/ 84 h 166"/>
                <a:gd name="T42" fmla="*/ 267 w 270"/>
                <a:gd name="T43" fmla="*/ 83 h 166"/>
                <a:gd name="T44" fmla="*/ 33 w 270"/>
                <a:gd name="T45" fmla="*/ 9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0" h="166">
                  <a:moveTo>
                    <a:pt x="270" y="84"/>
                  </a:moveTo>
                  <a:cubicBezTo>
                    <a:pt x="270" y="84"/>
                    <a:pt x="261" y="63"/>
                    <a:pt x="233" y="38"/>
                  </a:cubicBezTo>
                  <a:cubicBezTo>
                    <a:pt x="233" y="38"/>
                    <a:pt x="192" y="0"/>
                    <a:pt x="161" y="5"/>
                  </a:cubicBezTo>
                  <a:cubicBezTo>
                    <a:pt x="161" y="5"/>
                    <a:pt x="175" y="20"/>
                    <a:pt x="168" y="19"/>
                  </a:cubicBezTo>
                  <a:cubicBezTo>
                    <a:pt x="168" y="19"/>
                    <a:pt x="143" y="3"/>
                    <a:pt x="94" y="15"/>
                  </a:cubicBezTo>
                  <a:cubicBezTo>
                    <a:pt x="111" y="29"/>
                    <a:pt x="111" y="29"/>
                    <a:pt x="111" y="29"/>
                  </a:cubicBezTo>
                  <a:cubicBezTo>
                    <a:pt x="111" y="29"/>
                    <a:pt x="79" y="27"/>
                    <a:pt x="45" y="53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7"/>
                    <a:pt x="47" y="58"/>
                    <a:pt x="34" y="77"/>
                  </a:cubicBezTo>
                  <a:cubicBezTo>
                    <a:pt x="22" y="96"/>
                    <a:pt x="3" y="106"/>
                    <a:pt x="0" y="106"/>
                  </a:cubicBezTo>
                  <a:cubicBezTo>
                    <a:pt x="0" y="106"/>
                    <a:pt x="53" y="135"/>
                    <a:pt x="79" y="132"/>
                  </a:cubicBezTo>
                  <a:cubicBezTo>
                    <a:pt x="79" y="132"/>
                    <a:pt x="75" y="143"/>
                    <a:pt x="70" y="144"/>
                  </a:cubicBezTo>
                  <a:cubicBezTo>
                    <a:pt x="70" y="144"/>
                    <a:pt x="104" y="158"/>
                    <a:pt x="126" y="145"/>
                  </a:cubicBezTo>
                  <a:cubicBezTo>
                    <a:pt x="120" y="159"/>
                    <a:pt x="120" y="159"/>
                    <a:pt x="120" y="159"/>
                  </a:cubicBezTo>
                  <a:cubicBezTo>
                    <a:pt x="120" y="159"/>
                    <a:pt x="159" y="166"/>
                    <a:pt x="190" y="144"/>
                  </a:cubicBezTo>
                  <a:cubicBezTo>
                    <a:pt x="183" y="159"/>
                    <a:pt x="183" y="159"/>
                    <a:pt x="183" y="159"/>
                  </a:cubicBezTo>
                  <a:cubicBezTo>
                    <a:pt x="183" y="159"/>
                    <a:pt x="249" y="125"/>
                    <a:pt x="270" y="84"/>
                  </a:cubicBezTo>
                  <a:close/>
                  <a:moveTo>
                    <a:pt x="33" y="94"/>
                  </a:moveTo>
                  <a:cubicBezTo>
                    <a:pt x="188" y="29"/>
                    <a:pt x="258" y="76"/>
                    <a:pt x="267" y="83"/>
                  </a:cubicBezTo>
                  <a:cubicBezTo>
                    <a:pt x="267" y="83"/>
                    <a:pt x="268" y="83"/>
                    <a:pt x="268" y="84"/>
                  </a:cubicBezTo>
                  <a:cubicBezTo>
                    <a:pt x="268" y="84"/>
                    <a:pt x="268" y="84"/>
                    <a:pt x="268" y="84"/>
                  </a:cubicBezTo>
                  <a:cubicBezTo>
                    <a:pt x="268" y="84"/>
                    <a:pt x="268" y="84"/>
                    <a:pt x="267" y="83"/>
                  </a:cubicBezTo>
                  <a:cubicBezTo>
                    <a:pt x="202" y="43"/>
                    <a:pt x="33" y="94"/>
                    <a:pt x="33" y="9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4" name="Freeform 39"/>
            <p:cNvSpPr/>
            <p:nvPr/>
          </p:nvSpPr>
          <p:spPr bwMode="auto">
            <a:xfrm>
              <a:off x="1338" y="2109"/>
              <a:ext cx="74" cy="200"/>
            </a:xfrm>
            <a:custGeom>
              <a:avLst/>
              <a:gdLst>
                <a:gd name="T0" fmla="*/ 0 w 64"/>
                <a:gd name="T1" fmla="*/ 173 h 173"/>
                <a:gd name="T2" fmla="*/ 47 w 64"/>
                <a:gd name="T3" fmla="*/ 127 h 173"/>
                <a:gd name="T4" fmla="*/ 41 w 64"/>
                <a:gd name="T5" fmla="*/ 9 h 173"/>
                <a:gd name="T6" fmla="*/ 17 w 64"/>
                <a:gd name="T7" fmla="*/ 20 h 173"/>
                <a:gd name="T8" fmla="*/ 6 w 64"/>
                <a:gd name="T9" fmla="*/ 49 h 173"/>
                <a:gd name="T10" fmla="*/ 0 w 64"/>
                <a:gd name="T1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173">
                  <a:moveTo>
                    <a:pt x="0" y="173"/>
                  </a:moveTo>
                  <a:cubicBezTo>
                    <a:pt x="0" y="173"/>
                    <a:pt x="42" y="142"/>
                    <a:pt x="47" y="127"/>
                  </a:cubicBezTo>
                  <a:cubicBezTo>
                    <a:pt x="51" y="112"/>
                    <a:pt x="64" y="65"/>
                    <a:pt x="41" y="9"/>
                  </a:cubicBezTo>
                  <a:cubicBezTo>
                    <a:pt x="41" y="9"/>
                    <a:pt x="30" y="0"/>
                    <a:pt x="17" y="20"/>
                  </a:cubicBezTo>
                  <a:cubicBezTo>
                    <a:pt x="7" y="37"/>
                    <a:pt x="1" y="37"/>
                    <a:pt x="6" y="49"/>
                  </a:cubicBezTo>
                  <a:cubicBezTo>
                    <a:pt x="10" y="62"/>
                    <a:pt x="34" y="111"/>
                    <a:pt x="0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5" name="Freeform 40"/>
            <p:cNvSpPr/>
            <p:nvPr/>
          </p:nvSpPr>
          <p:spPr bwMode="auto">
            <a:xfrm>
              <a:off x="1290" y="2066"/>
              <a:ext cx="71" cy="206"/>
            </a:xfrm>
            <a:custGeom>
              <a:avLst/>
              <a:gdLst>
                <a:gd name="T0" fmla="*/ 48 w 61"/>
                <a:gd name="T1" fmla="*/ 178 h 178"/>
                <a:gd name="T2" fmla="*/ 31 w 61"/>
                <a:gd name="T3" fmla="*/ 124 h 178"/>
                <a:gd name="T4" fmla="*/ 11 w 61"/>
                <a:gd name="T5" fmla="*/ 12 h 178"/>
                <a:gd name="T6" fmla="*/ 21 w 61"/>
                <a:gd name="T7" fmla="*/ 0 h 178"/>
                <a:gd name="T8" fmla="*/ 44 w 61"/>
                <a:gd name="T9" fmla="*/ 94 h 178"/>
                <a:gd name="T10" fmla="*/ 48 w 61"/>
                <a:gd name="T11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178">
                  <a:moveTo>
                    <a:pt x="48" y="178"/>
                  </a:moveTo>
                  <a:cubicBezTo>
                    <a:pt x="48" y="178"/>
                    <a:pt x="50" y="157"/>
                    <a:pt x="31" y="124"/>
                  </a:cubicBezTo>
                  <a:cubicBezTo>
                    <a:pt x="12" y="90"/>
                    <a:pt x="0" y="34"/>
                    <a:pt x="11" y="12"/>
                  </a:cubicBezTo>
                  <a:cubicBezTo>
                    <a:pt x="11" y="12"/>
                    <a:pt x="15" y="3"/>
                    <a:pt x="21" y="0"/>
                  </a:cubicBezTo>
                  <a:cubicBezTo>
                    <a:pt x="21" y="0"/>
                    <a:pt x="14" y="18"/>
                    <a:pt x="44" y="94"/>
                  </a:cubicBezTo>
                  <a:cubicBezTo>
                    <a:pt x="61" y="140"/>
                    <a:pt x="48" y="178"/>
                    <a:pt x="48" y="1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6" name="Freeform 41"/>
            <p:cNvSpPr/>
            <p:nvPr/>
          </p:nvSpPr>
          <p:spPr bwMode="auto">
            <a:xfrm>
              <a:off x="1316" y="2061"/>
              <a:ext cx="65" cy="84"/>
            </a:xfrm>
            <a:custGeom>
              <a:avLst/>
              <a:gdLst>
                <a:gd name="T0" fmla="*/ 55 w 56"/>
                <a:gd name="T1" fmla="*/ 40 h 72"/>
                <a:gd name="T2" fmla="*/ 47 w 56"/>
                <a:gd name="T3" fmla="*/ 44 h 72"/>
                <a:gd name="T4" fmla="*/ 24 w 56"/>
                <a:gd name="T5" fmla="*/ 67 h 72"/>
                <a:gd name="T6" fmla="*/ 16 w 56"/>
                <a:gd name="T7" fmla="*/ 66 h 72"/>
                <a:gd name="T8" fmla="*/ 5 w 56"/>
                <a:gd name="T9" fmla="*/ 6 h 72"/>
                <a:gd name="T10" fmla="*/ 13 w 56"/>
                <a:gd name="T11" fmla="*/ 1 h 72"/>
                <a:gd name="T12" fmla="*/ 55 w 56"/>
                <a:gd name="T13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2">
                  <a:moveTo>
                    <a:pt x="55" y="40"/>
                  </a:moveTo>
                  <a:cubicBezTo>
                    <a:pt x="55" y="40"/>
                    <a:pt x="56" y="43"/>
                    <a:pt x="47" y="44"/>
                  </a:cubicBezTo>
                  <a:cubicBezTo>
                    <a:pt x="39" y="45"/>
                    <a:pt x="25" y="65"/>
                    <a:pt x="24" y="67"/>
                  </a:cubicBezTo>
                  <a:cubicBezTo>
                    <a:pt x="22" y="69"/>
                    <a:pt x="19" y="72"/>
                    <a:pt x="16" y="66"/>
                  </a:cubicBezTo>
                  <a:cubicBezTo>
                    <a:pt x="13" y="60"/>
                    <a:pt x="0" y="18"/>
                    <a:pt x="5" y="6"/>
                  </a:cubicBezTo>
                  <a:cubicBezTo>
                    <a:pt x="5" y="6"/>
                    <a:pt x="8" y="0"/>
                    <a:pt x="13" y="1"/>
                  </a:cubicBezTo>
                  <a:cubicBezTo>
                    <a:pt x="19" y="3"/>
                    <a:pt x="54" y="27"/>
                    <a:pt x="5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7" name="Freeform 42"/>
            <p:cNvSpPr/>
            <p:nvPr/>
          </p:nvSpPr>
          <p:spPr bwMode="auto">
            <a:xfrm>
              <a:off x="1257" y="2161"/>
              <a:ext cx="204" cy="272"/>
            </a:xfrm>
            <a:custGeom>
              <a:avLst/>
              <a:gdLst>
                <a:gd name="T0" fmla="*/ 176 w 176"/>
                <a:gd name="T1" fmla="*/ 0 h 235"/>
                <a:gd name="T2" fmla="*/ 76 w 176"/>
                <a:gd name="T3" fmla="*/ 128 h 235"/>
                <a:gd name="T4" fmla="*/ 4 w 176"/>
                <a:gd name="T5" fmla="*/ 215 h 235"/>
                <a:gd name="T6" fmla="*/ 42 w 176"/>
                <a:gd name="T7" fmla="*/ 218 h 235"/>
                <a:gd name="T8" fmla="*/ 176 w 176"/>
                <a:gd name="T9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235">
                  <a:moveTo>
                    <a:pt x="176" y="0"/>
                  </a:moveTo>
                  <a:cubicBezTo>
                    <a:pt x="176" y="0"/>
                    <a:pt x="141" y="88"/>
                    <a:pt x="76" y="128"/>
                  </a:cubicBezTo>
                  <a:cubicBezTo>
                    <a:pt x="11" y="167"/>
                    <a:pt x="12" y="178"/>
                    <a:pt x="4" y="215"/>
                  </a:cubicBezTo>
                  <a:cubicBezTo>
                    <a:pt x="0" y="235"/>
                    <a:pt x="32" y="222"/>
                    <a:pt x="42" y="218"/>
                  </a:cubicBezTo>
                  <a:cubicBezTo>
                    <a:pt x="51" y="213"/>
                    <a:pt x="154" y="144"/>
                    <a:pt x="176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088" name="Freeform 43"/>
            <p:cNvSpPr/>
            <p:nvPr/>
          </p:nvSpPr>
          <p:spPr bwMode="auto">
            <a:xfrm>
              <a:off x="1135" y="2059"/>
              <a:ext cx="126" cy="359"/>
            </a:xfrm>
            <a:custGeom>
              <a:avLst/>
              <a:gdLst>
                <a:gd name="T0" fmla="*/ 99 w 109"/>
                <a:gd name="T1" fmla="*/ 304 h 310"/>
                <a:gd name="T2" fmla="*/ 12 w 109"/>
                <a:gd name="T3" fmla="*/ 182 h 310"/>
                <a:gd name="T4" fmla="*/ 81 w 109"/>
                <a:gd name="T5" fmla="*/ 0 h 310"/>
                <a:gd name="T6" fmla="*/ 43 w 109"/>
                <a:gd name="T7" fmla="*/ 160 h 310"/>
                <a:gd name="T8" fmla="*/ 109 w 109"/>
                <a:gd name="T9" fmla="*/ 284 h 310"/>
                <a:gd name="T10" fmla="*/ 99 w 109"/>
                <a:gd name="T11" fmla="*/ 30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310">
                  <a:moveTo>
                    <a:pt x="99" y="304"/>
                  </a:moveTo>
                  <a:cubicBezTo>
                    <a:pt x="99" y="304"/>
                    <a:pt x="23" y="310"/>
                    <a:pt x="12" y="182"/>
                  </a:cubicBezTo>
                  <a:cubicBezTo>
                    <a:pt x="0" y="54"/>
                    <a:pt x="81" y="0"/>
                    <a:pt x="81" y="0"/>
                  </a:cubicBezTo>
                  <a:cubicBezTo>
                    <a:pt x="81" y="0"/>
                    <a:pt x="34" y="119"/>
                    <a:pt x="43" y="160"/>
                  </a:cubicBezTo>
                  <a:cubicBezTo>
                    <a:pt x="52" y="201"/>
                    <a:pt x="108" y="222"/>
                    <a:pt x="109" y="284"/>
                  </a:cubicBezTo>
                  <a:cubicBezTo>
                    <a:pt x="107" y="304"/>
                    <a:pt x="99" y="304"/>
                    <a:pt x="99" y="30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089" name="Freeform 44"/>
            <p:cNvSpPr/>
            <p:nvPr/>
          </p:nvSpPr>
          <p:spPr bwMode="auto">
            <a:xfrm>
              <a:off x="1166" y="2378"/>
              <a:ext cx="102" cy="98"/>
            </a:xfrm>
            <a:custGeom>
              <a:avLst/>
              <a:gdLst>
                <a:gd name="T0" fmla="*/ 84 w 88"/>
                <a:gd name="T1" fmla="*/ 43 h 84"/>
                <a:gd name="T2" fmla="*/ 75 w 88"/>
                <a:gd name="T3" fmla="*/ 34 h 84"/>
                <a:gd name="T4" fmla="*/ 14 w 88"/>
                <a:gd name="T5" fmla="*/ 5 h 84"/>
                <a:gd name="T6" fmla="*/ 9 w 88"/>
                <a:gd name="T7" fmla="*/ 10 h 84"/>
                <a:gd name="T8" fmla="*/ 15 w 88"/>
                <a:gd name="T9" fmla="*/ 82 h 84"/>
                <a:gd name="T10" fmla="*/ 84 w 88"/>
                <a:gd name="T11" fmla="*/ 52 h 84"/>
                <a:gd name="T12" fmla="*/ 84 w 88"/>
                <a:gd name="T13" fmla="*/ 4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4">
                  <a:moveTo>
                    <a:pt x="84" y="43"/>
                  </a:moveTo>
                  <a:cubicBezTo>
                    <a:pt x="84" y="43"/>
                    <a:pt x="77" y="38"/>
                    <a:pt x="75" y="34"/>
                  </a:cubicBezTo>
                  <a:cubicBezTo>
                    <a:pt x="75" y="34"/>
                    <a:pt x="30" y="33"/>
                    <a:pt x="14" y="5"/>
                  </a:cubicBezTo>
                  <a:cubicBezTo>
                    <a:pt x="14" y="5"/>
                    <a:pt x="11" y="0"/>
                    <a:pt x="9" y="10"/>
                  </a:cubicBezTo>
                  <a:cubicBezTo>
                    <a:pt x="7" y="19"/>
                    <a:pt x="0" y="61"/>
                    <a:pt x="15" y="82"/>
                  </a:cubicBezTo>
                  <a:cubicBezTo>
                    <a:pt x="15" y="82"/>
                    <a:pt x="59" y="84"/>
                    <a:pt x="84" y="52"/>
                  </a:cubicBezTo>
                  <a:cubicBezTo>
                    <a:pt x="84" y="52"/>
                    <a:pt x="88" y="47"/>
                    <a:pt x="84" y="4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0" name="Freeform 45"/>
            <p:cNvSpPr/>
            <p:nvPr/>
          </p:nvSpPr>
          <p:spPr bwMode="auto">
            <a:xfrm>
              <a:off x="743" y="2209"/>
              <a:ext cx="231" cy="226"/>
            </a:xfrm>
            <a:custGeom>
              <a:avLst/>
              <a:gdLst>
                <a:gd name="T0" fmla="*/ 152 w 199"/>
                <a:gd name="T1" fmla="*/ 161 h 195"/>
                <a:gd name="T2" fmla="*/ 77 w 199"/>
                <a:gd name="T3" fmla="*/ 85 h 195"/>
                <a:gd name="T4" fmla="*/ 157 w 199"/>
                <a:gd name="T5" fmla="*/ 156 h 195"/>
                <a:gd name="T6" fmla="*/ 197 w 199"/>
                <a:gd name="T7" fmla="*/ 183 h 195"/>
                <a:gd name="T8" fmla="*/ 199 w 199"/>
                <a:gd name="T9" fmla="*/ 182 h 195"/>
                <a:gd name="T10" fmla="*/ 180 w 199"/>
                <a:gd name="T11" fmla="*/ 99 h 195"/>
                <a:gd name="T12" fmla="*/ 174 w 199"/>
                <a:gd name="T13" fmla="*/ 100 h 195"/>
                <a:gd name="T14" fmla="*/ 155 w 199"/>
                <a:gd name="T15" fmla="*/ 70 h 195"/>
                <a:gd name="T16" fmla="*/ 149 w 199"/>
                <a:gd name="T17" fmla="*/ 71 h 195"/>
                <a:gd name="T18" fmla="*/ 102 w 199"/>
                <a:gd name="T19" fmla="*/ 51 h 195"/>
                <a:gd name="T20" fmla="*/ 6 w 199"/>
                <a:gd name="T21" fmla="*/ 0 h 195"/>
                <a:gd name="T22" fmla="*/ 40 w 199"/>
                <a:gd name="T23" fmla="*/ 65 h 195"/>
                <a:gd name="T24" fmla="*/ 23 w 199"/>
                <a:gd name="T25" fmla="*/ 75 h 195"/>
                <a:gd name="T26" fmla="*/ 38 w 199"/>
                <a:gd name="T27" fmla="*/ 101 h 195"/>
                <a:gd name="T28" fmla="*/ 31 w 199"/>
                <a:gd name="T29" fmla="*/ 105 h 195"/>
                <a:gd name="T30" fmla="*/ 50 w 199"/>
                <a:gd name="T31" fmla="*/ 128 h 195"/>
                <a:gd name="T32" fmla="*/ 45 w 199"/>
                <a:gd name="T33" fmla="*/ 131 h 195"/>
                <a:gd name="T34" fmla="*/ 73 w 199"/>
                <a:gd name="T35" fmla="*/ 150 h 195"/>
                <a:gd name="T36" fmla="*/ 72 w 199"/>
                <a:gd name="T37" fmla="*/ 161 h 195"/>
                <a:gd name="T38" fmla="*/ 99 w 199"/>
                <a:gd name="T39" fmla="*/ 171 h 195"/>
                <a:gd name="T40" fmla="*/ 96 w 199"/>
                <a:gd name="T41" fmla="*/ 175 h 195"/>
                <a:gd name="T42" fmla="*/ 138 w 199"/>
                <a:gd name="T43" fmla="*/ 185 h 195"/>
                <a:gd name="T44" fmla="*/ 139 w 199"/>
                <a:gd name="T45" fmla="*/ 192 h 195"/>
                <a:gd name="T46" fmla="*/ 196 w 199"/>
                <a:gd name="T47" fmla="*/ 183 h 195"/>
                <a:gd name="T48" fmla="*/ 152 w 199"/>
                <a:gd name="T49" fmla="*/ 16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195">
                  <a:moveTo>
                    <a:pt x="152" y="161"/>
                  </a:moveTo>
                  <a:cubicBezTo>
                    <a:pt x="91" y="130"/>
                    <a:pt x="77" y="85"/>
                    <a:pt x="77" y="85"/>
                  </a:cubicBezTo>
                  <a:cubicBezTo>
                    <a:pt x="99" y="116"/>
                    <a:pt x="129" y="144"/>
                    <a:pt x="157" y="156"/>
                  </a:cubicBezTo>
                  <a:cubicBezTo>
                    <a:pt x="177" y="164"/>
                    <a:pt x="191" y="177"/>
                    <a:pt x="197" y="183"/>
                  </a:cubicBezTo>
                  <a:cubicBezTo>
                    <a:pt x="198" y="182"/>
                    <a:pt x="198" y="182"/>
                    <a:pt x="199" y="182"/>
                  </a:cubicBezTo>
                  <a:cubicBezTo>
                    <a:pt x="199" y="182"/>
                    <a:pt x="195" y="121"/>
                    <a:pt x="180" y="99"/>
                  </a:cubicBezTo>
                  <a:cubicBezTo>
                    <a:pt x="174" y="100"/>
                    <a:pt x="174" y="100"/>
                    <a:pt x="174" y="100"/>
                  </a:cubicBezTo>
                  <a:cubicBezTo>
                    <a:pt x="174" y="100"/>
                    <a:pt x="161" y="74"/>
                    <a:pt x="155" y="70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71"/>
                    <a:pt x="130" y="54"/>
                    <a:pt x="102" y="51"/>
                  </a:cubicBezTo>
                  <a:cubicBezTo>
                    <a:pt x="74" y="48"/>
                    <a:pt x="20" y="40"/>
                    <a:pt x="6" y="0"/>
                  </a:cubicBezTo>
                  <a:cubicBezTo>
                    <a:pt x="6" y="0"/>
                    <a:pt x="0" y="35"/>
                    <a:pt x="40" y="65"/>
                  </a:cubicBezTo>
                  <a:cubicBezTo>
                    <a:pt x="40" y="65"/>
                    <a:pt x="29" y="69"/>
                    <a:pt x="23" y="75"/>
                  </a:cubicBezTo>
                  <a:cubicBezTo>
                    <a:pt x="23" y="75"/>
                    <a:pt x="24" y="91"/>
                    <a:pt x="38" y="101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31" y="105"/>
                    <a:pt x="34" y="121"/>
                    <a:pt x="50" y="128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5" y="131"/>
                    <a:pt x="54" y="147"/>
                    <a:pt x="73" y="150"/>
                  </a:cubicBezTo>
                  <a:cubicBezTo>
                    <a:pt x="73" y="150"/>
                    <a:pt x="69" y="158"/>
                    <a:pt x="72" y="161"/>
                  </a:cubicBezTo>
                  <a:cubicBezTo>
                    <a:pt x="76" y="164"/>
                    <a:pt x="88" y="171"/>
                    <a:pt x="99" y="171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5"/>
                    <a:pt x="104" y="195"/>
                    <a:pt x="138" y="185"/>
                  </a:cubicBezTo>
                  <a:cubicBezTo>
                    <a:pt x="139" y="192"/>
                    <a:pt x="139" y="192"/>
                    <a:pt x="139" y="192"/>
                  </a:cubicBezTo>
                  <a:cubicBezTo>
                    <a:pt x="139" y="192"/>
                    <a:pt x="173" y="195"/>
                    <a:pt x="196" y="183"/>
                  </a:cubicBezTo>
                  <a:cubicBezTo>
                    <a:pt x="184" y="175"/>
                    <a:pt x="152" y="161"/>
                    <a:pt x="152" y="16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091" name="Freeform 46"/>
            <p:cNvSpPr/>
            <p:nvPr/>
          </p:nvSpPr>
          <p:spPr bwMode="auto">
            <a:xfrm>
              <a:off x="975" y="2226"/>
              <a:ext cx="122" cy="229"/>
            </a:xfrm>
            <a:custGeom>
              <a:avLst/>
              <a:gdLst>
                <a:gd name="T0" fmla="*/ 45 w 105"/>
                <a:gd name="T1" fmla="*/ 165 h 198"/>
                <a:gd name="T2" fmla="*/ 62 w 105"/>
                <a:gd name="T3" fmla="*/ 84 h 198"/>
                <a:gd name="T4" fmla="*/ 40 w 105"/>
                <a:gd name="T5" fmla="*/ 163 h 198"/>
                <a:gd name="T6" fmla="*/ 24 w 105"/>
                <a:gd name="T7" fmla="*/ 198 h 198"/>
                <a:gd name="T8" fmla="*/ 23 w 105"/>
                <a:gd name="T9" fmla="*/ 198 h 198"/>
                <a:gd name="T10" fmla="*/ 1 w 105"/>
                <a:gd name="T11" fmla="*/ 136 h 198"/>
                <a:gd name="T12" fmla="*/ 5 w 105"/>
                <a:gd name="T13" fmla="*/ 134 h 198"/>
                <a:gd name="T14" fmla="*/ 5 w 105"/>
                <a:gd name="T15" fmla="*/ 107 h 198"/>
                <a:gd name="T16" fmla="*/ 9 w 105"/>
                <a:gd name="T17" fmla="*/ 105 h 198"/>
                <a:gd name="T18" fmla="*/ 32 w 105"/>
                <a:gd name="T19" fmla="*/ 72 h 198"/>
                <a:gd name="T20" fmla="*/ 73 w 105"/>
                <a:gd name="T21" fmla="*/ 0 h 198"/>
                <a:gd name="T22" fmla="*/ 78 w 105"/>
                <a:gd name="T23" fmla="*/ 56 h 198"/>
                <a:gd name="T24" fmla="*/ 93 w 105"/>
                <a:gd name="T25" fmla="*/ 55 h 198"/>
                <a:gd name="T26" fmla="*/ 94 w 105"/>
                <a:gd name="T27" fmla="*/ 78 h 198"/>
                <a:gd name="T28" fmla="*/ 100 w 105"/>
                <a:gd name="T29" fmla="*/ 79 h 198"/>
                <a:gd name="T30" fmla="*/ 98 w 105"/>
                <a:gd name="T31" fmla="*/ 101 h 198"/>
                <a:gd name="T32" fmla="*/ 102 w 105"/>
                <a:gd name="T33" fmla="*/ 101 h 198"/>
                <a:gd name="T34" fmla="*/ 91 w 105"/>
                <a:gd name="T35" fmla="*/ 125 h 198"/>
                <a:gd name="T36" fmla="*/ 96 w 105"/>
                <a:gd name="T37" fmla="*/ 132 h 198"/>
                <a:gd name="T38" fmla="*/ 84 w 105"/>
                <a:gd name="T39" fmla="*/ 149 h 198"/>
                <a:gd name="T40" fmla="*/ 87 w 105"/>
                <a:gd name="T41" fmla="*/ 151 h 198"/>
                <a:gd name="T42" fmla="*/ 64 w 105"/>
                <a:gd name="T43" fmla="*/ 175 h 198"/>
                <a:gd name="T44" fmla="*/ 66 w 105"/>
                <a:gd name="T45" fmla="*/ 180 h 198"/>
                <a:gd name="T46" fmla="*/ 25 w 105"/>
                <a:gd name="T47" fmla="*/ 198 h 198"/>
                <a:gd name="T48" fmla="*/ 45 w 105"/>
                <a:gd name="T49" fmla="*/ 16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198">
                  <a:moveTo>
                    <a:pt x="45" y="165"/>
                  </a:moveTo>
                  <a:cubicBezTo>
                    <a:pt x="71" y="120"/>
                    <a:pt x="62" y="84"/>
                    <a:pt x="62" y="84"/>
                  </a:cubicBezTo>
                  <a:cubicBezTo>
                    <a:pt x="61" y="114"/>
                    <a:pt x="53" y="144"/>
                    <a:pt x="40" y="163"/>
                  </a:cubicBezTo>
                  <a:cubicBezTo>
                    <a:pt x="30" y="177"/>
                    <a:pt x="26" y="191"/>
                    <a:pt x="24" y="198"/>
                  </a:cubicBezTo>
                  <a:cubicBezTo>
                    <a:pt x="24" y="198"/>
                    <a:pt x="23" y="198"/>
                    <a:pt x="23" y="198"/>
                  </a:cubicBezTo>
                  <a:cubicBezTo>
                    <a:pt x="23" y="198"/>
                    <a:pt x="0" y="157"/>
                    <a:pt x="1" y="136"/>
                  </a:cubicBezTo>
                  <a:cubicBezTo>
                    <a:pt x="5" y="134"/>
                    <a:pt x="5" y="134"/>
                    <a:pt x="5" y="134"/>
                  </a:cubicBezTo>
                  <a:cubicBezTo>
                    <a:pt x="5" y="134"/>
                    <a:pt x="3" y="112"/>
                    <a:pt x="5" y="107"/>
                  </a:cubicBezTo>
                  <a:cubicBezTo>
                    <a:pt x="9" y="105"/>
                    <a:pt x="9" y="105"/>
                    <a:pt x="9" y="105"/>
                  </a:cubicBezTo>
                  <a:cubicBezTo>
                    <a:pt x="9" y="105"/>
                    <a:pt x="15" y="86"/>
                    <a:pt x="32" y="72"/>
                  </a:cubicBezTo>
                  <a:cubicBezTo>
                    <a:pt x="49" y="59"/>
                    <a:pt x="80" y="31"/>
                    <a:pt x="73" y="0"/>
                  </a:cubicBezTo>
                  <a:cubicBezTo>
                    <a:pt x="73" y="0"/>
                    <a:pt x="91" y="20"/>
                    <a:pt x="78" y="56"/>
                  </a:cubicBezTo>
                  <a:cubicBezTo>
                    <a:pt x="78" y="56"/>
                    <a:pt x="87" y="54"/>
                    <a:pt x="93" y="55"/>
                  </a:cubicBezTo>
                  <a:cubicBezTo>
                    <a:pt x="93" y="55"/>
                    <a:pt x="99" y="67"/>
                    <a:pt x="94" y="78"/>
                  </a:cubicBezTo>
                  <a:cubicBezTo>
                    <a:pt x="100" y="79"/>
                    <a:pt x="100" y="79"/>
                    <a:pt x="100" y="79"/>
                  </a:cubicBezTo>
                  <a:cubicBezTo>
                    <a:pt x="100" y="79"/>
                    <a:pt x="105" y="90"/>
                    <a:pt x="98" y="101"/>
                  </a:cubicBezTo>
                  <a:cubicBezTo>
                    <a:pt x="102" y="101"/>
                    <a:pt x="102" y="101"/>
                    <a:pt x="102" y="101"/>
                  </a:cubicBezTo>
                  <a:cubicBezTo>
                    <a:pt x="102" y="101"/>
                    <a:pt x="103" y="115"/>
                    <a:pt x="91" y="125"/>
                  </a:cubicBezTo>
                  <a:cubicBezTo>
                    <a:pt x="91" y="125"/>
                    <a:pt x="98" y="129"/>
                    <a:pt x="96" y="132"/>
                  </a:cubicBezTo>
                  <a:cubicBezTo>
                    <a:pt x="95" y="135"/>
                    <a:pt x="91" y="145"/>
                    <a:pt x="84" y="149"/>
                  </a:cubicBezTo>
                  <a:cubicBezTo>
                    <a:pt x="87" y="151"/>
                    <a:pt x="87" y="151"/>
                    <a:pt x="87" y="151"/>
                  </a:cubicBezTo>
                  <a:cubicBezTo>
                    <a:pt x="87" y="151"/>
                    <a:pt x="90" y="167"/>
                    <a:pt x="64" y="175"/>
                  </a:cubicBezTo>
                  <a:cubicBezTo>
                    <a:pt x="66" y="180"/>
                    <a:pt x="66" y="180"/>
                    <a:pt x="66" y="180"/>
                  </a:cubicBezTo>
                  <a:cubicBezTo>
                    <a:pt x="66" y="180"/>
                    <a:pt x="45" y="195"/>
                    <a:pt x="25" y="198"/>
                  </a:cubicBezTo>
                  <a:cubicBezTo>
                    <a:pt x="30" y="187"/>
                    <a:pt x="45" y="165"/>
                    <a:pt x="45" y="16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092" name="Freeform 47"/>
            <p:cNvSpPr>
              <a:spLocks noEditPoints="1"/>
            </p:cNvSpPr>
            <p:nvPr/>
          </p:nvSpPr>
          <p:spPr bwMode="auto">
            <a:xfrm>
              <a:off x="814" y="2427"/>
              <a:ext cx="198" cy="233"/>
            </a:xfrm>
            <a:custGeom>
              <a:avLst/>
              <a:gdLst>
                <a:gd name="T0" fmla="*/ 114 w 171"/>
                <a:gd name="T1" fmla="*/ 171 h 201"/>
                <a:gd name="T2" fmla="*/ 146 w 171"/>
                <a:gd name="T3" fmla="*/ 112 h 201"/>
                <a:gd name="T4" fmla="*/ 153 w 171"/>
                <a:gd name="T5" fmla="*/ 123 h 201"/>
                <a:gd name="T6" fmla="*/ 161 w 171"/>
                <a:gd name="T7" fmla="*/ 52 h 201"/>
                <a:gd name="T8" fmla="*/ 143 w 171"/>
                <a:gd name="T9" fmla="*/ 2 h 201"/>
                <a:gd name="T10" fmla="*/ 44 w 171"/>
                <a:gd name="T11" fmla="*/ 34 h 201"/>
                <a:gd name="T12" fmla="*/ 59 w 171"/>
                <a:gd name="T13" fmla="*/ 37 h 201"/>
                <a:gd name="T14" fmla="*/ 16 w 171"/>
                <a:gd name="T15" fmla="*/ 83 h 201"/>
                <a:gd name="T16" fmla="*/ 29 w 171"/>
                <a:gd name="T17" fmla="*/ 86 h 201"/>
                <a:gd name="T18" fmla="*/ 3 w 171"/>
                <a:gd name="T19" fmla="*/ 129 h 201"/>
                <a:gd name="T20" fmla="*/ 17 w 171"/>
                <a:gd name="T21" fmla="*/ 128 h 201"/>
                <a:gd name="T22" fmla="*/ 0 w 171"/>
                <a:gd name="T23" fmla="*/ 201 h 201"/>
                <a:gd name="T24" fmla="*/ 39 w 171"/>
                <a:gd name="T25" fmla="*/ 188 h 201"/>
                <a:gd name="T26" fmla="*/ 67 w 171"/>
                <a:gd name="T27" fmla="*/ 175 h 201"/>
                <a:gd name="T28" fmla="*/ 62 w 171"/>
                <a:gd name="T29" fmla="*/ 191 h 201"/>
                <a:gd name="T30" fmla="*/ 111 w 171"/>
                <a:gd name="T31" fmla="*/ 151 h 201"/>
                <a:gd name="T32" fmla="*/ 114 w 171"/>
                <a:gd name="T33" fmla="*/ 171 h 201"/>
                <a:gd name="T34" fmla="*/ 143 w 171"/>
                <a:gd name="T35" fmla="*/ 4 h 201"/>
                <a:gd name="T36" fmla="*/ 143 w 171"/>
                <a:gd name="T37" fmla="*/ 2 h 201"/>
                <a:gd name="T38" fmla="*/ 143 w 171"/>
                <a:gd name="T39" fmla="*/ 3 h 201"/>
                <a:gd name="T40" fmla="*/ 143 w 171"/>
                <a:gd name="T41" fmla="*/ 4 h 201"/>
                <a:gd name="T42" fmla="*/ 36 w 171"/>
                <a:gd name="T43" fmla="*/ 166 h 201"/>
                <a:gd name="T44" fmla="*/ 143 w 171"/>
                <a:gd name="T45" fmla="*/ 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1" h="201">
                  <a:moveTo>
                    <a:pt x="114" y="171"/>
                  </a:moveTo>
                  <a:cubicBezTo>
                    <a:pt x="146" y="139"/>
                    <a:pt x="146" y="112"/>
                    <a:pt x="146" y="112"/>
                  </a:cubicBezTo>
                  <a:cubicBezTo>
                    <a:pt x="149" y="106"/>
                    <a:pt x="153" y="123"/>
                    <a:pt x="153" y="123"/>
                  </a:cubicBezTo>
                  <a:cubicBezTo>
                    <a:pt x="171" y="102"/>
                    <a:pt x="161" y="52"/>
                    <a:pt x="161" y="52"/>
                  </a:cubicBezTo>
                  <a:cubicBezTo>
                    <a:pt x="155" y="19"/>
                    <a:pt x="143" y="2"/>
                    <a:pt x="143" y="2"/>
                  </a:cubicBezTo>
                  <a:cubicBezTo>
                    <a:pt x="102" y="0"/>
                    <a:pt x="44" y="34"/>
                    <a:pt x="44" y="3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27" y="50"/>
                    <a:pt x="16" y="83"/>
                    <a:pt x="16" y="83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8" y="96"/>
                    <a:pt x="3" y="129"/>
                    <a:pt x="3" y="129"/>
                  </a:cubicBezTo>
                  <a:cubicBezTo>
                    <a:pt x="7" y="126"/>
                    <a:pt x="17" y="128"/>
                    <a:pt x="17" y="128"/>
                  </a:cubicBezTo>
                  <a:cubicBezTo>
                    <a:pt x="2" y="147"/>
                    <a:pt x="0" y="201"/>
                    <a:pt x="0" y="201"/>
                  </a:cubicBezTo>
                  <a:cubicBezTo>
                    <a:pt x="2" y="199"/>
                    <a:pt x="18" y="189"/>
                    <a:pt x="39" y="188"/>
                  </a:cubicBezTo>
                  <a:cubicBezTo>
                    <a:pt x="59" y="187"/>
                    <a:pt x="67" y="175"/>
                    <a:pt x="67" y="175"/>
                  </a:cubicBezTo>
                  <a:cubicBezTo>
                    <a:pt x="62" y="191"/>
                    <a:pt x="62" y="191"/>
                    <a:pt x="62" y="191"/>
                  </a:cubicBezTo>
                  <a:cubicBezTo>
                    <a:pt x="98" y="177"/>
                    <a:pt x="111" y="151"/>
                    <a:pt x="111" y="151"/>
                  </a:cubicBezTo>
                  <a:lnTo>
                    <a:pt x="114" y="171"/>
                  </a:lnTo>
                  <a:close/>
                  <a:moveTo>
                    <a:pt x="143" y="4"/>
                  </a:moveTo>
                  <a:cubicBezTo>
                    <a:pt x="143" y="3"/>
                    <a:pt x="143" y="2"/>
                    <a:pt x="143" y="2"/>
                  </a:cubicBezTo>
                  <a:cubicBezTo>
                    <a:pt x="143" y="3"/>
                    <a:pt x="143" y="3"/>
                    <a:pt x="143" y="3"/>
                  </a:cubicBezTo>
                  <a:cubicBezTo>
                    <a:pt x="143" y="3"/>
                    <a:pt x="143" y="3"/>
                    <a:pt x="143" y="4"/>
                  </a:cubicBezTo>
                  <a:cubicBezTo>
                    <a:pt x="144" y="14"/>
                    <a:pt x="147" y="83"/>
                    <a:pt x="36" y="166"/>
                  </a:cubicBezTo>
                  <a:cubicBezTo>
                    <a:pt x="36" y="166"/>
                    <a:pt x="144" y="67"/>
                    <a:pt x="143" y="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093" name="Freeform 48"/>
            <p:cNvSpPr/>
            <p:nvPr/>
          </p:nvSpPr>
          <p:spPr bwMode="auto">
            <a:xfrm>
              <a:off x="1113" y="2474"/>
              <a:ext cx="75" cy="309"/>
            </a:xfrm>
            <a:custGeom>
              <a:avLst/>
              <a:gdLst>
                <a:gd name="T0" fmla="*/ 0 w 65"/>
                <a:gd name="T1" fmla="*/ 257 h 267"/>
                <a:gd name="T2" fmla="*/ 53 w 65"/>
                <a:gd name="T3" fmla="*/ 15 h 267"/>
                <a:gd name="T4" fmla="*/ 54 w 65"/>
                <a:gd name="T5" fmla="*/ 4 h 267"/>
                <a:gd name="T6" fmla="*/ 61 w 65"/>
                <a:gd name="T7" fmla="*/ 2 h 267"/>
                <a:gd name="T8" fmla="*/ 62 w 65"/>
                <a:gd name="T9" fmla="*/ 11 h 267"/>
                <a:gd name="T10" fmla="*/ 55 w 65"/>
                <a:gd name="T11" fmla="*/ 30 h 267"/>
                <a:gd name="T12" fmla="*/ 11 w 65"/>
                <a:gd name="T13" fmla="*/ 257 h 267"/>
                <a:gd name="T14" fmla="*/ 7 w 65"/>
                <a:gd name="T15" fmla="*/ 263 h 267"/>
                <a:gd name="T16" fmla="*/ 0 w 65"/>
                <a:gd name="T17" fmla="*/ 25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267">
                  <a:moveTo>
                    <a:pt x="0" y="257"/>
                  </a:moveTo>
                  <a:cubicBezTo>
                    <a:pt x="0" y="257"/>
                    <a:pt x="15" y="112"/>
                    <a:pt x="53" y="15"/>
                  </a:cubicBezTo>
                  <a:cubicBezTo>
                    <a:pt x="53" y="15"/>
                    <a:pt x="53" y="8"/>
                    <a:pt x="54" y="4"/>
                  </a:cubicBezTo>
                  <a:cubicBezTo>
                    <a:pt x="54" y="0"/>
                    <a:pt x="59" y="1"/>
                    <a:pt x="61" y="2"/>
                  </a:cubicBezTo>
                  <a:cubicBezTo>
                    <a:pt x="63" y="4"/>
                    <a:pt x="65" y="7"/>
                    <a:pt x="62" y="11"/>
                  </a:cubicBezTo>
                  <a:cubicBezTo>
                    <a:pt x="59" y="14"/>
                    <a:pt x="57" y="23"/>
                    <a:pt x="55" y="30"/>
                  </a:cubicBezTo>
                  <a:cubicBezTo>
                    <a:pt x="54" y="36"/>
                    <a:pt x="1" y="229"/>
                    <a:pt x="11" y="257"/>
                  </a:cubicBezTo>
                  <a:cubicBezTo>
                    <a:pt x="11" y="257"/>
                    <a:pt x="11" y="263"/>
                    <a:pt x="7" y="263"/>
                  </a:cubicBezTo>
                  <a:cubicBezTo>
                    <a:pt x="3" y="263"/>
                    <a:pt x="3" y="267"/>
                    <a:pt x="0" y="2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4" name="Freeform 49"/>
            <p:cNvSpPr/>
            <p:nvPr/>
          </p:nvSpPr>
          <p:spPr bwMode="auto">
            <a:xfrm>
              <a:off x="1128" y="2565"/>
              <a:ext cx="117" cy="191"/>
            </a:xfrm>
            <a:custGeom>
              <a:avLst/>
              <a:gdLst>
                <a:gd name="T0" fmla="*/ 7 w 101"/>
                <a:gd name="T1" fmla="*/ 118 h 165"/>
                <a:gd name="T2" fmla="*/ 44 w 101"/>
                <a:gd name="T3" fmla="*/ 78 h 165"/>
                <a:gd name="T4" fmla="*/ 101 w 101"/>
                <a:gd name="T5" fmla="*/ 0 h 165"/>
                <a:gd name="T6" fmla="*/ 64 w 101"/>
                <a:gd name="T7" fmla="*/ 87 h 165"/>
                <a:gd name="T8" fmla="*/ 1 w 101"/>
                <a:gd name="T9" fmla="*/ 165 h 165"/>
                <a:gd name="T10" fmla="*/ 7 w 101"/>
                <a:gd name="T11" fmla="*/ 11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165">
                  <a:moveTo>
                    <a:pt x="7" y="118"/>
                  </a:moveTo>
                  <a:cubicBezTo>
                    <a:pt x="7" y="118"/>
                    <a:pt x="9" y="92"/>
                    <a:pt x="44" y="78"/>
                  </a:cubicBezTo>
                  <a:cubicBezTo>
                    <a:pt x="80" y="65"/>
                    <a:pt x="98" y="15"/>
                    <a:pt x="101" y="0"/>
                  </a:cubicBezTo>
                  <a:cubicBezTo>
                    <a:pt x="101" y="0"/>
                    <a:pt x="97" y="55"/>
                    <a:pt x="64" y="87"/>
                  </a:cubicBezTo>
                  <a:cubicBezTo>
                    <a:pt x="31" y="119"/>
                    <a:pt x="0" y="161"/>
                    <a:pt x="1" y="165"/>
                  </a:cubicBezTo>
                  <a:cubicBezTo>
                    <a:pt x="1" y="165"/>
                    <a:pt x="1" y="137"/>
                    <a:pt x="7" y="11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095" name="Freeform 50"/>
            <p:cNvSpPr/>
            <p:nvPr/>
          </p:nvSpPr>
          <p:spPr bwMode="auto">
            <a:xfrm>
              <a:off x="1002" y="2481"/>
              <a:ext cx="120" cy="235"/>
            </a:xfrm>
            <a:custGeom>
              <a:avLst/>
              <a:gdLst>
                <a:gd name="T0" fmla="*/ 95 w 104"/>
                <a:gd name="T1" fmla="*/ 203 h 203"/>
                <a:gd name="T2" fmla="*/ 92 w 104"/>
                <a:gd name="T3" fmla="*/ 194 h 203"/>
                <a:gd name="T4" fmla="*/ 93 w 104"/>
                <a:gd name="T5" fmla="*/ 182 h 203"/>
                <a:gd name="T6" fmla="*/ 6 w 104"/>
                <a:gd name="T7" fmla="*/ 8 h 203"/>
                <a:gd name="T8" fmla="*/ 1 w 104"/>
                <a:gd name="T9" fmla="*/ 3 h 203"/>
                <a:gd name="T10" fmla="*/ 99 w 104"/>
                <a:gd name="T11" fmla="*/ 181 h 203"/>
                <a:gd name="T12" fmla="*/ 101 w 104"/>
                <a:gd name="T13" fmla="*/ 190 h 203"/>
                <a:gd name="T14" fmla="*/ 99 w 104"/>
                <a:gd name="T15" fmla="*/ 202 h 203"/>
                <a:gd name="T16" fmla="*/ 95 w 104"/>
                <a:gd name="T17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203">
                  <a:moveTo>
                    <a:pt x="95" y="203"/>
                  </a:moveTo>
                  <a:cubicBezTo>
                    <a:pt x="95" y="203"/>
                    <a:pt x="91" y="202"/>
                    <a:pt x="92" y="194"/>
                  </a:cubicBezTo>
                  <a:cubicBezTo>
                    <a:pt x="93" y="187"/>
                    <a:pt x="94" y="188"/>
                    <a:pt x="93" y="182"/>
                  </a:cubicBezTo>
                  <a:cubicBezTo>
                    <a:pt x="93" y="177"/>
                    <a:pt x="73" y="61"/>
                    <a:pt x="6" y="8"/>
                  </a:cubicBezTo>
                  <a:cubicBezTo>
                    <a:pt x="6" y="8"/>
                    <a:pt x="3" y="6"/>
                    <a:pt x="1" y="3"/>
                  </a:cubicBezTo>
                  <a:cubicBezTo>
                    <a:pt x="0" y="0"/>
                    <a:pt x="81" y="48"/>
                    <a:pt x="99" y="181"/>
                  </a:cubicBezTo>
                  <a:cubicBezTo>
                    <a:pt x="99" y="181"/>
                    <a:pt x="99" y="187"/>
                    <a:pt x="101" y="190"/>
                  </a:cubicBezTo>
                  <a:cubicBezTo>
                    <a:pt x="103" y="193"/>
                    <a:pt x="104" y="201"/>
                    <a:pt x="99" y="202"/>
                  </a:cubicBezTo>
                  <a:cubicBezTo>
                    <a:pt x="94" y="203"/>
                    <a:pt x="95" y="203"/>
                    <a:pt x="95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6" name="Freeform 51"/>
            <p:cNvSpPr>
              <a:spLocks noEditPoints="1"/>
            </p:cNvSpPr>
            <p:nvPr/>
          </p:nvSpPr>
          <p:spPr bwMode="auto">
            <a:xfrm>
              <a:off x="1188" y="2101"/>
              <a:ext cx="171" cy="267"/>
            </a:xfrm>
            <a:custGeom>
              <a:avLst/>
              <a:gdLst>
                <a:gd name="T0" fmla="*/ 11 w 147"/>
                <a:gd name="T1" fmla="*/ 64 h 231"/>
                <a:gd name="T2" fmla="*/ 20 w 147"/>
                <a:gd name="T3" fmla="*/ 154 h 231"/>
                <a:gd name="T4" fmla="*/ 66 w 147"/>
                <a:gd name="T5" fmla="*/ 231 h 231"/>
                <a:gd name="T6" fmla="*/ 112 w 147"/>
                <a:gd name="T7" fmla="*/ 189 h 231"/>
                <a:gd name="T8" fmla="*/ 114 w 147"/>
                <a:gd name="T9" fmla="*/ 100 h 231"/>
                <a:gd name="T10" fmla="*/ 87 w 147"/>
                <a:gd name="T11" fmla="*/ 0 h 231"/>
                <a:gd name="T12" fmla="*/ 11 w 147"/>
                <a:gd name="T13" fmla="*/ 64 h 231"/>
                <a:gd name="T14" fmla="*/ 30 w 147"/>
                <a:gd name="T15" fmla="*/ 52 h 231"/>
                <a:gd name="T16" fmla="*/ 52 w 147"/>
                <a:gd name="T17" fmla="*/ 149 h 231"/>
                <a:gd name="T18" fmla="*/ 67 w 147"/>
                <a:gd name="T19" fmla="*/ 45 h 231"/>
                <a:gd name="T20" fmla="*/ 60 w 147"/>
                <a:gd name="T21" fmla="*/ 126 h 231"/>
                <a:gd name="T22" fmla="*/ 67 w 147"/>
                <a:gd name="T23" fmla="*/ 175 h 231"/>
                <a:gd name="T24" fmla="*/ 80 w 147"/>
                <a:gd name="T25" fmla="*/ 85 h 231"/>
                <a:gd name="T26" fmla="*/ 74 w 147"/>
                <a:gd name="T27" fmla="*/ 192 h 231"/>
                <a:gd name="T28" fmla="*/ 108 w 147"/>
                <a:gd name="T29" fmla="*/ 156 h 231"/>
                <a:gd name="T30" fmla="*/ 73 w 147"/>
                <a:gd name="T31" fmla="*/ 206 h 231"/>
                <a:gd name="T32" fmla="*/ 68 w 147"/>
                <a:gd name="T33" fmla="*/ 211 h 231"/>
                <a:gd name="T34" fmla="*/ 31 w 147"/>
                <a:gd name="T35" fmla="*/ 146 h 231"/>
                <a:gd name="T36" fmla="*/ 30 w 147"/>
                <a:gd name="T37" fmla="*/ 5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7" h="231">
                  <a:moveTo>
                    <a:pt x="11" y="64"/>
                  </a:moveTo>
                  <a:cubicBezTo>
                    <a:pt x="0" y="110"/>
                    <a:pt x="1" y="131"/>
                    <a:pt x="20" y="154"/>
                  </a:cubicBezTo>
                  <a:cubicBezTo>
                    <a:pt x="40" y="178"/>
                    <a:pt x="60" y="201"/>
                    <a:pt x="66" y="231"/>
                  </a:cubicBezTo>
                  <a:cubicBezTo>
                    <a:pt x="66" y="231"/>
                    <a:pt x="77" y="211"/>
                    <a:pt x="112" y="189"/>
                  </a:cubicBezTo>
                  <a:cubicBezTo>
                    <a:pt x="147" y="167"/>
                    <a:pt x="121" y="108"/>
                    <a:pt x="114" y="100"/>
                  </a:cubicBezTo>
                  <a:cubicBezTo>
                    <a:pt x="108" y="92"/>
                    <a:pt x="80" y="8"/>
                    <a:pt x="87" y="0"/>
                  </a:cubicBezTo>
                  <a:cubicBezTo>
                    <a:pt x="87" y="0"/>
                    <a:pt x="22" y="19"/>
                    <a:pt x="11" y="64"/>
                  </a:cubicBezTo>
                  <a:close/>
                  <a:moveTo>
                    <a:pt x="30" y="52"/>
                  </a:moveTo>
                  <a:cubicBezTo>
                    <a:pt x="27" y="98"/>
                    <a:pt x="52" y="149"/>
                    <a:pt x="52" y="149"/>
                  </a:cubicBezTo>
                  <a:cubicBezTo>
                    <a:pt x="43" y="80"/>
                    <a:pt x="68" y="42"/>
                    <a:pt x="67" y="45"/>
                  </a:cubicBezTo>
                  <a:cubicBezTo>
                    <a:pt x="58" y="60"/>
                    <a:pt x="53" y="109"/>
                    <a:pt x="60" y="126"/>
                  </a:cubicBezTo>
                  <a:cubicBezTo>
                    <a:pt x="67" y="142"/>
                    <a:pt x="67" y="175"/>
                    <a:pt x="67" y="175"/>
                  </a:cubicBezTo>
                  <a:cubicBezTo>
                    <a:pt x="84" y="151"/>
                    <a:pt x="80" y="85"/>
                    <a:pt x="80" y="85"/>
                  </a:cubicBezTo>
                  <a:cubicBezTo>
                    <a:pt x="101" y="152"/>
                    <a:pt x="74" y="192"/>
                    <a:pt x="74" y="192"/>
                  </a:cubicBezTo>
                  <a:cubicBezTo>
                    <a:pt x="80" y="189"/>
                    <a:pt x="108" y="156"/>
                    <a:pt x="108" y="156"/>
                  </a:cubicBezTo>
                  <a:cubicBezTo>
                    <a:pt x="97" y="194"/>
                    <a:pt x="73" y="206"/>
                    <a:pt x="73" y="206"/>
                  </a:cubicBezTo>
                  <a:cubicBezTo>
                    <a:pt x="68" y="211"/>
                    <a:pt x="68" y="211"/>
                    <a:pt x="68" y="211"/>
                  </a:cubicBezTo>
                  <a:cubicBezTo>
                    <a:pt x="69" y="199"/>
                    <a:pt x="46" y="176"/>
                    <a:pt x="31" y="146"/>
                  </a:cubicBezTo>
                  <a:cubicBezTo>
                    <a:pt x="6" y="98"/>
                    <a:pt x="30" y="52"/>
                    <a:pt x="3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7" name="Freeform 52"/>
            <p:cNvSpPr/>
            <p:nvPr/>
          </p:nvSpPr>
          <p:spPr bwMode="auto">
            <a:xfrm>
              <a:off x="557" y="3114"/>
              <a:ext cx="488" cy="309"/>
            </a:xfrm>
            <a:custGeom>
              <a:avLst/>
              <a:gdLst>
                <a:gd name="T0" fmla="*/ 0 w 421"/>
                <a:gd name="T1" fmla="*/ 21 h 267"/>
                <a:gd name="T2" fmla="*/ 68 w 421"/>
                <a:gd name="T3" fmla="*/ 123 h 267"/>
                <a:gd name="T4" fmla="*/ 160 w 421"/>
                <a:gd name="T5" fmla="*/ 187 h 267"/>
                <a:gd name="T6" fmla="*/ 421 w 421"/>
                <a:gd name="T7" fmla="*/ 189 h 267"/>
                <a:gd name="T8" fmla="*/ 290 w 421"/>
                <a:gd name="T9" fmla="*/ 189 h 267"/>
                <a:gd name="T10" fmla="*/ 271 w 421"/>
                <a:gd name="T11" fmla="*/ 113 h 267"/>
                <a:gd name="T12" fmla="*/ 252 w 421"/>
                <a:gd name="T13" fmla="*/ 125 h 267"/>
                <a:gd name="T14" fmla="*/ 154 w 421"/>
                <a:gd name="T15" fmla="*/ 130 h 267"/>
                <a:gd name="T16" fmla="*/ 92 w 421"/>
                <a:gd name="T17" fmla="*/ 60 h 267"/>
                <a:gd name="T18" fmla="*/ 0 w 421"/>
                <a:gd name="T19" fmla="*/ 21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1" h="267">
                  <a:moveTo>
                    <a:pt x="0" y="21"/>
                  </a:moveTo>
                  <a:cubicBezTo>
                    <a:pt x="0" y="21"/>
                    <a:pt x="50" y="75"/>
                    <a:pt x="68" y="123"/>
                  </a:cubicBezTo>
                  <a:cubicBezTo>
                    <a:pt x="86" y="172"/>
                    <a:pt x="146" y="188"/>
                    <a:pt x="160" y="187"/>
                  </a:cubicBezTo>
                  <a:cubicBezTo>
                    <a:pt x="160" y="187"/>
                    <a:pt x="304" y="267"/>
                    <a:pt x="421" y="189"/>
                  </a:cubicBezTo>
                  <a:cubicBezTo>
                    <a:pt x="421" y="189"/>
                    <a:pt x="376" y="123"/>
                    <a:pt x="290" y="189"/>
                  </a:cubicBezTo>
                  <a:cubicBezTo>
                    <a:pt x="290" y="189"/>
                    <a:pt x="313" y="136"/>
                    <a:pt x="271" y="113"/>
                  </a:cubicBezTo>
                  <a:cubicBezTo>
                    <a:pt x="271" y="113"/>
                    <a:pt x="256" y="121"/>
                    <a:pt x="252" y="125"/>
                  </a:cubicBezTo>
                  <a:cubicBezTo>
                    <a:pt x="252" y="125"/>
                    <a:pt x="208" y="51"/>
                    <a:pt x="154" y="130"/>
                  </a:cubicBezTo>
                  <a:cubicBezTo>
                    <a:pt x="154" y="130"/>
                    <a:pt x="148" y="66"/>
                    <a:pt x="92" y="60"/>
                  </a:cubicBezTo>
                  <a:cubicBezTo>
                    <a:pt x="92" y="60"/>
                    <a:pt x="58" y="0"/>
                    <a:pt x="0" y="2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098" name="Freeform 53"/>
            <p:cNvSpPr/>
            <p:nvPr/>
          </p:nvSpPr>
          <p:spPr bwMode="auto">
            <a:xfrm>
              <a:off x="634" y="2890"/>
              <a:ext cx="270" cy="358"/>
            </a:xfrm>
            <a:custGeom>
              <a:avLst/>
              <a:gdLst>
                <a:gd name="T0" fmla="*/ 13 w 233"/>
                <a:gd name="T1" fmla="*/ 226 h 310"/>
                <a:gd name="T2" fmla="*/ 63 w 233"/>
                <a:gd name="T3" fmla="*/ 0 h 310"/>
                <a:gd name="T4" fmla="*/ 76 w 233"/>
                <a:gd name="T5" fmla="*/ 76 h 310"/>
                <a:gd name="T6" fmla="*/ 92 w 233"/>
                <a:gd name="T7" fmla="*/ 165 h 310"/>
                <a:gd name="T8" fmla="*/ 178 w 233"/>
                <a:gd name="T9" fmla="*/ 157 h 310"/>
                <a:gd name="T10" fmla="*/ 185 w 233"/>
                <a:gd name="T11" fmla="*/ 235 h 310"/>
                <a:gd name="T12" fmla="*/ 219 w 233"/>
                <a:gd name="T13" fmla="*/ 304 h 310"/>
                <a:gd name="T14" fmla="*/ 186 w 233"/>
                <a:gd name="T15" fmla="*/ 310 h 310"/>
                <a:gd name="T16" fmla="*/ 93 w 233"/>
                <a:gd name="T17" fmla="*/ 304 h 310"/>
                <a:gd name="T18" fmla="*/ 30 w 233"/>
                <a:gd name="T19" fmla="*/ 248 h 310"/>
                <a:gd name="T20" fmla="*/ 13 w 233"/>
                <a:gd name="T21" fmla="*/ 22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310">
                  <a:moveTo>
                    <a:pt x="13" y="226"/>
                  </a:moveTo>
                  <a:cubicBezTo>
                    <a:pt x="0" y="161"/>
                    <a:pt x="63" y="0"/>
                    <a:pt x="63" y="0"/>
                  </a:cubicBezTo>
                  <a:cubicBezTo>
                    <a:pt x="63" y="0"/>
                    <a:pt x="104" y="22"/>
                    <a:pt x="76" y="76"/>
                  </a:cubicBezTo>
                  <a:cubicBezTo>
                    <a:pt x="76" y="76"/>
                    <a:pt x="144" y="107"/>
                    <a:pt x="92" y="165"/>
                  </a:cubicBezTo>
                  <a:cubicBezTo>
                    <a:pt x="92" y="165"/>
                    <a:pt x="145" y="83"/>
                    <a:pt x="178" y="157"/>
                  </a:cubicBezTo>
                  <a:cubicBezTo>
                    <a:pt x="178" y="157"/>
                    <a:pt x="223" y="185"/>
                    <a:pt x="185" y="235"/>
                  </a:cubicBezTo>
                  <a:cubicBezTo>
                    <a:pt x="185" y="235"/>
                    <a:pt x="233" y="239"/>
                    <a:pt x="219" y="304"/>
                  </a:cubicBezTo>
                  <a:cubicBezTo>
                    <a:pt x="219" y="304"/>
                    <a:pt x="200" y="296"/>
                    <a:pt x="186" y="310"/>
                  </a:cubicBezTo>
                  <a:cubicBezTo>
                    <a:pt x="186" y="310"/>
                    <a:pt x="150" y="245"/>
                    <a:pt x="93" y="304"/>
                  </a:cubicBezTo>
                  <a:cubicBezTo>
                    <a:pt x="93" y="304"/>
                    <a:pt x="69" y="246"/>
                    <a:pt x="30" y="248"/>
                  </a:cubicBezTo>
                  <a:lnTo>
                    <a:pt x="13" y="2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9" name="Freeform 54"/>
            <p:cNvSpPr/>
            <p:nvPr/>
          </p:nvSpPr>
          <p:spPr bwMode="auto">
            <a:xfrm>
              <a:off x="894" y="3172"/>
              <a:ext cx="347" cy="139"/>
            </a:xfrm>
            <a:custGeom>
              <a:avLst/>
              <a:gdLst>
                <a:gd name="T0" fmla="*/ 6 w 299"/>
                <a:gd name="T1" fmla="*/ 32 h 120"/>
                <a:gd name="T2" fmla="*/ 0 w 299"/>
                <a:gd name="T3" fmla="*/ 62 h 120"/>
                <a:gd name="T4" fmla="*/ 12 w 299"/>
                <a:gd name="T5" fmla="*/ 120 h 120"/>
                <a:gd name="T6" fmla="*/ 127 w 299"/>
                <a:gd name="T7" fmla="*/ 120 h 120"/>
                <a:gd name="T8" fmla="*/ 284 w 299"/>
                <a:gd name="T9" fmla="*/ 44 h 120"/>
                <a:gd name="T10" fmla="*/ 175 w 299"/>
                <a:gd name="T11" fmla="*/ 51 h 120"/>
                <a:gd name="T12" fmla="*/ 164 w 299"/>
                <a:gd name="T13" fmla="*/ 4 h 120"/>
                <a:gd name="T14" fmla="*/ 83 w 299"/>
                <a:gd name="T15" fmla="*/ 46 h 120"/>
                <a:gd name="T16" fmla="*/ 57 w 299"/>
                <a:gd name="T17" fmla="*/ 8 h 120"/>
                <a:gd name="T18" fmla="*/ 6 w 299"/>
                <a:gd name="T19" fmla="*/ 3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120">
                  <a:moveTo>
                    <a:pt x="6" y="32"/>
                  </a:moveTo>
                  <a:cubicBezTo>
                    <a:pt x="6" y="32"/>
                    <a:pt x="7" y="54"/>
                    <a:pt x="0" y="62"/>
                  </a:cubicBezTo>
                  <a:cubicBezTo>
                    <a:pt x="0" y="62"/>
                    <a:pt x="20" y="106"/>
                    <a:pt x="12" y="120"/>
                  </a:cubicBezTo>
                  <a:cubicBezTo>
                    <a:pt x="12" y="120"/>
                    <a:pt x="79" y="75"/>
                    <a:pt x="127" y="120"/>
                  </a:cubicBezTo>
                  <a:cubicBezTo>
                    <a:pt x="127" y="120"/>
                    <a:pt x="299" y="60"/>
                    <a:pt x="284" y="44"/>
                  </a:cubicBezTo>
                  <a:cubicBezTo>
                    <a:pt x="270" y="27"/>
                    <a:pt x="188" y="39"/>
                    <a:pt x="175" y="51"/>
                  </a:cubicBezTo>
                  <a:cubicBezTo>
                    <a:pt x="175" y="51"/>
                    <a:pt x="205" y="0"/>
                    <a:pt x="164" y="4"/>
                  </a:cubicBezTo>
                  <a:cubicBezTo>
                    <a:pt x="123" y="8"/>
                    <a:pt x="86" y="22"/>
                    <a:pt x="83" y="46"/>
                  </a:cubicBezTo>
                  <a:cubicBezTo>
                    <a:pt x="83" y="46"/>
                    <a:pt x="94" y="15"/>
                    <a:pt x="57" y="8"/>
                  </a:cubicBezTo>
                  <a:cubicBezTo>
                    <a:pt x="19" y="1"/>
                    <a:pt x="6" y="32"/>
                    <a:pt x="6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0" name="Freeform 55"/>
            <p:cNvSpPr/>
            <p:nvPr/>
          </p:nvSpPr>
          <p:spPr bwMode="auto">
            <a:xfrm>
              <a:off x="857" y="3062"/>
              <a:ext cx="103" cy="132"/>
            </a:xfrm>
            <a:custGeom>
              <a:avLst/>
              <a:gdLst>
                <a:gd name="T0" fmla="*/ 0 w 89"/>
                <a:gd name="T1" fmla="*/ 11 h 114"/>
                <a:gd name="T2" fmla="*/ 1 w 89"/>
                <a:gd name="T3" fmla="*/ 84 h 114"/>
                <a:gd name="T4" fmla="*/ 34 w 89"/>
                <a:gd name="T5" fmla="*/ 114 h 114"/>
                <a:gd name="T6" fmla="*/ 71 w 89"/>
                <a:gd name="T7" fmla="*/ 96 h 114"/>
                <a:gd name="T8" fmla="*/ 75 w 89"/>
                <a:gd name="T9" fmla="*/ 52 h 114"/>
                <a:gd name="T10" fmla="*/ 41 w 89"/>
                <a:gd name="T11" fmla="*/ 46 h 114"/>
                <a:gd name="T12" fmla="*/ 7 w 89"/>
                <a:gd name="T13" fmla="*/ 8 h 114"/>
                <a:gd name="T14" fmla="*/ 0 w 89"/>
                <a:gd name="T15" fmla="*/ 1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114">
                  <a:moveTo>
                    <a:pt x="0" y="11"/>
                  </a:moveTo>
                  <a:cubicBezTo>
                    <a:pt x="0" y="11"/>
                    <a:pt x="28" y="48"/>
                    <a:pt x="1" y="84"/>
                  </a:cubicBezTo>
                  <a:cubicBezTo>
                    <a:pt x="1" y="84"/>
                    <a:pt x="28" y="92"/>
                    <a:pt x="34" y="114"/>
                  </a:cubicBezTo>
                  <a:cubicBezTo>
                    <a:pt x="34" y="114"/>
                    <a:pt x="65" y="91"/>
                    <a:pt x="71" y="96"/>
                  </a:cubicBezTo>
                  <a:cubicBezTo>
                    <a:pt x="71" y="96"/>
                    <a:pt x="89" y="61"/>
                    <a:pt x="75" y="52"/>
                  </a:cubicBezTo>
                  <a:cubicBezTo>
                    <a:pt x="61" y="42"/>
                    <a:pt x="44" y="43"/>
                    <a:pt x="41" y="46"/>
                  </a:cubicBezTo>
                  <a:cubicBezTo>
                    <a:pt x="41" y="46"/>
                    <a:pt x="51" y="0"/>
                    <a:pt x="7" y="8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1" name="Freeform 56"/>
            <p:cNvSpPr/>
            <p:nvPr/>
          </p:nvSpPr>
          <p:spPr bwMode="auto">
            <a:xfrm>
              <a:off x="738" y="2924"/>
              <a:ext cx="172" cy="145"/>
            </a:xfrm>
            <a:custGeom>
              <a:avLst/>
              <a:gdLst>
                <a:gd name="T0" fmla="*/ 0 w 149"/>
                <a:gd name="T1" fmla="*/ 48 h 125"/>
                <a:gd name="T2" fmla="*/ 29 w 149"/>
                <a:gd name="T3" fmla="*/ 99 h 125"/>
                <a:gd name="T4" fmla="*/ 98 w 149"/>
                <a:gd name="T5" fmla="*/ 125 h 125"/>
                <a:gd name="T6" fmla="*/ 119 w 149"/>
                <a:gd name="T7" fmla="*/ 122 h 125"/>
                <a:gd name="T8" fmla="*/ 112 w 149"/>
                <a:gd name="T9" fmla="*/ 42 h 125"/>
                <a:gd name="T10" fmla="*/ 92 w 149"/>
                <a:gd name="T11" fmla="*/ 16 h 125"/>
                <a:gd name="T12" fmla="*/ 0 w 149"/>
                <a:gd name="T13" fmla="*/ 4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25">
                  <a:moveTo>
                    <a:pt x="0" y="48"/>
                  </a:moveTo>
                  <a:cubicBezTo>
                    <a:pt x="0" y="48"/>
                    <a:pt x="34" y="62"/>
                    <a:pt x="29" y="99"/>
                  </a:cubicBezTo>
                  <a:cubicBezTo>
                    <a:pt x="29" y="99"/>
                    <a:pt x="67" y="65"/>
                    <a:pt x="98" y="125"/>
                  </a:cubicBezTo>
                  <a:cubicBezTo>
                    <a:pt x="98" y="125"/>
                    <a:pt x="113" y="116"/>
                    <a:pt x="119" y="122"/>
                  </a:cubicBezTo>
                  <a:cubicBezTo>
                    <a:pt x="119" y="122"/>
                    <a:pt x="149" y="80"/>
                    <a:pt x="112" y="42"/>
                  </a:cubicBezTo>
                  <a:cubicBezTo>
                    <a:pt x="112" y="42"/>
                    <a:pt x="108" y="19"/>
                    <a:pt x="92" y="16"/>
                  </a:cubicBezTo>
                  <a:cubicBezTo>
                    <a:pt x="76" y="14"/>
                    <a:pt x="29" y="0"/>
                    <a:pt x="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2" name="Freeform 57"/>
            <p:cNvSpPr/>
            <p:nvPr/>
          </p:nvSpPr>
          <p:spPr bwMode="auto">
            <a:xfrm>
              <a:off x="729" y="2797"/>
              <a:ext cx="217" cy="149"/>
            </a:xfrm>
            <a:custGeom>
              <a:avLst/>
              <a:gdLst>
                <a:gd name="T0" fmla="*/ 182 w 187"/>
                <a:gd name="T1" fmla="*/ 31 h 129"/>
                <a:gd name="T2" fmla="*/ 48 w 187"/>
                <a:gd name="T3" fmla="*/ 38 h 129"/>
                <a:gd name="T4" fmla="*/ 1 w 187"/>
                <a:gd name="T5" fmla="*/ 85 h 129"/>
                <a:gd name="T6" fmla="*/ 14 w 187"/>
                <a:gd name="T7" fmla="*/ 129 h 129"/>
                <a:gd name="T8" fmla="*/ 119 w 187"/>
                <a:gd name="T9" fmla="*/ 127 h 129"/>
                <a:gd name="T10" fmla="*/ 144 w 187"/>
                <a:gd name="T11" fmla="*/ 83 h 129"/>
                <a:gd name="T12" fmla="*/ 145 w 187"/>
                <a:gd name="T13" fmla="*/ 81 h 129"/>
                <a:gd name="T14" fmla="*/ 185 w 187"/>
                <a:gd name="T15" fmla="*/ 52 h 129"/>
                <a:gd name="T16" fmla="*/ 175 w 187"/>
                <a:gd name="T17" fmla="*/ 44 h 129"/>
                <a:gd name="T18" fmla="*/ 187 w 187"/>
                <a:gd name="T19" fmla="*/ 34 h 129"/>
                <a:gd name="T20" fmla="*/ 182 w 187"/>
                <a:gd name="T21" fmla="*/ 3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129">
                  <a:moveTo>
                    <a:pt x="182" y="31"/>
                  </a:moveTo>
                  <a:cubicBezTo>
                    <a:pt x="182" y="31"/>
                    <a:pt x="93" y="0"/>
                    <a:pt x="48" y="38"/>
                  </a:cubicBezTo>
                  <a:cubicBezTo>
                    <a:pt x="48" y="38"/>
                    <a:pt x="0" y="69"/>
                    <a:pt x="1" y="85"/>
                  </a:cubicBezTo>
                  <a:cubicBezTo>
                    <a:pt x="1" y="85"/>
                    <a:pt x="21" y="116"/>
                    <a:pt x="14" y="129"/>
                  </a:cubicBezTo>
                  <a:cubicBezTo>
                    <a:pt x="14" y="129"/>
                    <a:pt x="79" y="96"/>
                    <a:pt x="119" y="127"/>
                  </a:cubicBezTo>
                  <a:cubicBezTo>
                    <a:pt x="119" y="127"/>
                    <a:pt x="157" y="97"/>
                    <a:pt x="144" y="83"/>
                  </a:cubicBezTo>
                  <a:cubicBezTo>
                    <a:pt x="131" y="69"/>
                    <a:pt x="145" y="81"/>
                    <a:pt x="145" y="81"/>
                  </a:cubicBezTo>
                  <a:cubicBezTo>
                    <a:pt x="145" y="81"/>
                    <a:pt x="187" y="67"/>
                    <a:pt x="185" y="52"/>
                  </a:cubicBezTo>
                  <a:cubicBezTo>
                    <a:pt x="182" y="37"/>
                    <a:pt x="175" y="44"/>
                    <a:pt x="175" y="44"/>
                  </a:cubicBezTo>
                  <a:cubicBezTo>
                    <a:pt x="187" y="34"/>
                    <a:pt x="187" y="34"/>
                    <a:pt x="187" y="34"/>
                  </a:cubicBezTo>
                  <a:lnTo>
                    <a:pt x="182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3" name="Freeform 58"/>
            <p:cNvSpPr/>
            <p:nvPr/>
          </p:nvSpPr>
          <p:spPr bwMode="auto">
            <a:xfrm>
              <a:off x="901" y="2974"/>
              <a:ext cx="73" cy="49"/>
            </a:xfrm>
            <a:custGeom>
              <a:avLst/>
              <a:gdLst>
                <a:gd name="T0" fmla="*/ 0 w 63"/>
                <a:gd name="T1" fmla="*/ 25 h 42"/>
                <a:gd name="T2" fmla="*/ 49 w 63"/>
                <a:gd name="T3" fmla="*/ 21 h 42"/>
                <a:gd name="T4" fmla="*/ 0 w 63"/>
                <a:gd name="T5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" h="42">
                  <a:moveTo>
                    <a:pt x="0" y="25"/>
                  </a:moveTo>
                  <a:cubicBezTo>
                    <a:pt x="0" y="25"/>
                    <a:pt x="36" y="0"/>
                    <a:pt x="49" y="21"/>
                  </a:cubicBezTo>
                  <a:cubicBezTo>
                    <a:pt x="63" y="42"/>
                    <a:pt x="0" y="25"/>
                    <a:pt x="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4" name="Freeform 59"/>
            <p:cNvSpPr/>
            <p:nvPr/>
          </p:nvSpPr>
          <p:spPr bwMode="auto">
            <a:xfrm>
              <a:off x="894" y="2989"/>
              <a:ext cx="92" cy="59"/>
            </a:xfrm>
            <a:custGeom>
              <a:avLst/>
              <a:gdLst>
                <a:gd name="T0" fmla="*/ 64 w 79"/>
                <a:gd name="T1" fmla="*/ 31 h 51"/>
                <a:gd name="T2" fmla="*/ 0 w 79"/>
                <a:gd name="T3" fmla="*/ 51 h 51"/>
                <a:gd name="T4" fmla="*/ 60 w 79"/>
                <a:gd name="T5" fmla="*/ 50 h 51"/>
                <a:gd name="T6" fmla="*/ 64 w 79"/>
                <a:gd name="T7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51">
                  <a:moveTo>
                    <a:pt x="64" y="31"/>
                  </a:moveTo>
                  <a:cubicBezTo>
                    <a:pt x="64" y="31"/>
                    <a:pt x="30" y="0"/>
                    <a:pt x="0" y="51"/>
                  </a:cubicBezTo>
                  <a:cubicBezTo>
                    <a:pt x="0" y="51"/>
                    <a:pt x="42" y="27"/>
                    <a:pt x="60" y="50"/>
                  </a:cubicBezTo>
                  <a:cubicBezTo>
                    <a:pt x="79" y="46"/>
                    <a:pt x="64" y="31"/>
                    <a:pt x="6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5" name="Freeform 60"/>
            <p:cNvSpPr/>
            <p:nvPr/>
          </p:nvSpPr>
          <p:spPr bwMode="auto">
            <a:xfrm>
              <a:off x="906" y="3040"/>
              <a:ext cx="76" cy="58"/>
            </a:xfrm>
            <a:custGeom>
              <a:avLst/>
              <a:gdLst>
                <a:gd name="T0" fmla="*/ 35 w 66"/>
                <a:gd name="T1" fmla="*/ 10 h 50"/>
                <a:gd name="T2" fmla="*/ 8 w 66"/>
                <a:gd name="T3" fmla="*/ 20 h 50"/>
                <a:gd name="T4" fmla="*/ 9 w 66"/>
                <a:gd name="T5" fmla="*/ 46 h 50"/>
                <a:gd name="T6" fmla="*/ 57 w 66"/>
                <a:gd name="T7" fmla="*/ 22 h 50"/>
                <a:gd name="T8" fmla="*/ 30 w 66"/>
                <a:gd name="T9" fmla="*/ 25 h 50"/>
                <a:gd name="T10" fmla="*/ 20 w 66"/>
                <a:gd name="T11" fmla="*/ 30 h 50"/>
                <a:gd name="T12" fmla="*/ 35 w 66"/>
                <a:gd name="T13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50">
                  <a:moveTo>
                    <a:pt x="35" y="10"/>
                  </a:moveTo>
                  <a:cubicBezTo>
                    <a:pt x="35" y="10"/>
                    <a:pt x="17" y="0"/>
                    <a:pt x="8" y="20"/>
                  </a:cubicBezTo>
                  <a:cubicBezTo>
                    <a:pt x="0" y="39"/>
                    <a:pt x="3" y="43"/>
                    <a:pt x="9" y="46"/>
                  </a:cubicBezTo>
                  <a:cubicBezTo>
                    <a:pt x="14" y="50"/>
                    <a:pt x="66" y="30"/>
                    <a:pt x="57" y="22"/>
                  </a:cubicBezTo>
                  <a:cubicBezTo>
                    <a:pt x="49" y="13"/>
                    <a:pt x="38" y="12"/>
                    <a:pt x="30" y="25"/>
                  </a:cubicBezTo>
                  <a:cubicBezTo>
                    <a:pt x="21" y="38"/>
                    <a:pt x="20" y="30"/>
                    <a:pt x="20" y="30"/>
                  </a:cubicBezTo>
                  <a:lnTo>
                    <a:pt x="3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6" name="Freeform 61"/>
            <p:cNvSpPr/>
            <p:nvPr/>
          </p:nvSpPr>
          <p:spPr bwMode="auto">
            <a:xfrm>
              <a:off x="955" y="2997"/>
              <a:ext cx="55" cy="152"/>
            </a:xfrm>
            <a:custGeom>
              <a:avLst/>
              <a:gdLst>
                <a:gd name="T0" fmla="*/ 10 w 47"/>
                <a:gd name="T1" fmla="*/ 7 h 131"/>
                <a:gd name="T2" fmla="*/ 14 w 47"/>
                <a:gd name="T3" fmla="*/ 21 h 131"/>
                <a:gd name="T4" fmla="*/ 20 w 47"/>
                <a:gd name="T5" fmla="*/ 51 h 131"/>
                <a:gd name="T6" fmla="*/ 3 w 47"/>
                <a:gd name="T7" fmla="*/ 113 h 131"/>
                <a:gd name="T8" fmla="*/ 2 w 47"/>
                <a:gd name="T9" fmla="*/ 129 h 131"/>
                <a:gd name="T10" fmla="*/ 37 w 47"/>
                <a:gd name="T11" fmla="*/ 37 h 131"/>
                <a:gd name="T12" fmla="*/ 10 w 47"/>
                <a:gd name="T13" fmla="*/ 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31">
                  <a:moveTo>
                    <a:pt x="10" y="7"/>
                  </a:moveTo>
                  <a:cubicBezTo>
                    <a:pt x="10" y="7"/>
                    <a:pt x="16" y="15"/>
                    <a:pt x="14" y="21"/>
                  </a:cubicBezTo>
                  <a:cubicBezTo>
                    <a:pt x="14" y="21"/>
                    <a:pt x="25" y="27"/>
                    <a:pt x="20" y="51"/>
                  </a:cubicBezTo>
                  <a:cubicBezTo>
                    <a:pt x="20" y="51"/>
                    <a:pt x="15" y="95"/>
                    <a:pt x="3" y="113"/>
                  </a:cubicBezTo>
                  <a:cubicBezTo>
                    <a:pt x="3" y="113"/>
                    <a:pt x="5" y="126"/>
                    <a:pt x="2" y="129"/>
                  </a:cubicBezTo>
                  <a:cubicBezTo>
                    <a:pt x="0" y="131"/>
                    <a:pt x="47" y="75"/>
                    <a:pt x="37" y="37"/>
                  </a:cubicBezTo>
                  <a:cubicBezTo>
                    <a:pt x="28" y="0"/>
                    <a:pt x="12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7" name="Freeform 62"/>
            <p:cNvSpPr/>
            <p:nvPr/>
          </p:nvSpPr>
          <p:spPr bwMode="auto">
            <a:xfrm>
              <a:off x="965" y="3061"/>
              <a:ext cx="74" cy="76"/>
            </a:xfrm>
            <a:custGeom>
              <a:avLst/>
              <a:gdLst>
                <a:gd name="T0" fmla="*/ 44 w 64"/>
                <a:gd name="T1" fmla="*/ 0 h 66"/>
                <a:gd name="T2" fmla="*/ 36 w 64"/>
                <a:gd name="T3" fmla="*/ 15 h 66"/>
                <a:gd name="T4" fmla="*/ 5 w 64"/>
                <a:gd name="T5" fmla="*/ 61 h 66"/>
                <a:gd name="T6" fmla="*/ 51 w 64"/>
                <a:gd name="T7" fmla="*/ 2 h 66"/>
                <a:gd name="T8" fmla="*/ 44 w 64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6">
                  <a:moveTo>
                    <a:pt x="44" y="0"/>
                  </a:moveTo>
                  <a:cubicBezTo>
                    <a:pt x="44" y="0"/>
                    <a:pt x="37" y="6"/>
                    <a:pt x="36" y="15"/>
                  </a:cubicBezTo>
                  <a:cubicBezTo>
                    <a:pt x="34" y="24"/>
                    <a:pt x="10" y="56"/>
                    <a:pt x="5" y="61"/>
                  </a:cubicBezTo>
                  <a:cubicBezTo>
                    <a:pt x="0" y="66"/>
                    <a:pt x="64" y="24"/>
                    <a:pt x="51" y="2"/>
                  </a:cubicBez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8" name="Freeform 63"/>
            <p:cNvSpPr/>
            <p:nvPr/>
          </p:nvSpPr>
          <p:spPr bwMode="auto">
            <a:xfrm>
              <a:off x="946" y="3095"/>
              <a:ext cx="155" cy="106"/>
            </a:xfrm>
            <a:custGeom>
              <a:avLst/>
              <a:gdLst>
                <a:gd name="T0" fmla="*/ 0 w 134"/>
                <a:gd name="T1" fmla="*/ 66 h 92"/>
                <a:gd name="T2" fmla="*/ 57 w 134"/>
                <a:gd name="T3" fmla="*/ 33 h 92"/>
                <a:gd name="T4" fmla="*/ 69 w 134"/>
                <a:gd name="T5" fmla="*/ 44 h 92"/>
                <a:gd name="T6" fmla="*/ 108 w 134"/>
                <a:gd name="T7" fmla="*/ 18 h 92"/>
                <a:gd name="T8" fmla="*/ 98 w 134"/>
                <a:gd name="T9" fmla="*/ 65 h 92"/>
                <a:gd name="T10" fmla="*/ 44 w 134"/>
                <a:gd name="T11" fmla="*/ 92 h 92"/>
                <a:gd name="T12" fmla="*/ 0 w 134"/>
                <a:gd name="T13" fmla="*/ 6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92">
                  <a:moveTo>
                    <a:pt x="0" y="66"/>
                  </a:moveTo>
                  <a:cubicBezTo>
                    <a:pt x="0" y="66"/>
                    <a:pt x="23" y="15"/>
                    <a:pt x="57" y="33"/>
                  </a:cubicBezTo>
                  <a:cubicBezTo>
                    <a:pt x="57" y="33"/>
                    <a:pt x="68" y="43"/>
                    <a:pt x="69" y="44"/>
                  </a:cubicBezTo>
                  <a:cubicBezTo>
                    <a:pt x="70" y="45"/>
                    <a:pt x="82" y="0"/>
                    <a:pt x="108" y="18"/>
                  </a:cubicBezTo>
                  <a:cubicBezTo>
                    <a:pt x="134" y="36"/>
                    <a:pt x="99" y="64"/>
                    <a:pt x="98" y="65"/>
                  </a:cubicBezTo>
                  <a:cubicBezTo>
                    <a:pt x="97" y="66"/>
                    <a:pt x="54" y="73"/>
                    <a:pt x="44" y="92"/>
                  </a:cubicBezTo>
                  <a:cubicBezTo>
                    <a:pt x="44" y="92"/>
                    <a:pt x="38" y="66"/>
                    <a:pt x="0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9" name="Freeform 64"/>
            <p:cNvSpPr/>
            <p:nvPr/>
          </p:nvSpPr>
          <p:spPr bwMode="auto">
            <a:xfrm>
              <a:off x="608" y="2712"/>
              <a:ext cx="174" cy="427"/>
            </a:xfrm>
            <a:custGeom>
              <a:avLst/>
              <a:gdLst>
                <a:gd name="T0" fmla="*/ 112 w 150"/>
                <a:gd name="T1" fmla="*/ 0 h 369"/>
                <a:gd name="T2" fmla="*/ 125 w 150"/>
                <a:gd name="T3" fmla="*/ 56 h 369"/>
                <a:gd name="T4" fmla="*/ 134 w 150"/>
                <a:gd name="T5" fmla="*/ 85 h 369"/>
                <a:gd name="T6" fmla="*/ 25 w 150"/>
                <a:gd name="T7" fmla="*/ 369 h 369"/>
                <a:gd name="T8" fmla="*/ 112 w 150"/>
                <a:gd name="T9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369">
                  <a:moveTo>
                    <a:pt x="112" y="0"/>
                  </a:moveTo>
                  <a:cubicBezTo>
                    <a:pt x="112" y="0"/>
                    <a:pt x="150" y="14"/>
                    <a:pt x="125" y="56"/>
                  </a:cubicBezTo>
                  <a:cubicBezTo>
                    <a:pt x="125" y="56"/>
                    <a:pt x="146" y="69"/>
                    <a:pt x="134" y="85"/>
                  </a:cubicBezTo>
                  <a:cubicBezTo>
                    <a:pt x="122" y="101"/>
                    <a:pt x="56" y="114"/>
                    <a:pt x="25" y="369"/>
                  </a:cubicBezTo>
                  <a:cubicBezTo>
                    <a:pt x="25" y="369"/>
                    <a:pt x="0" y="155"/>
                    <a:pt x="1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0" name="Freeform 65"/>
            <p:cNvSpPr/>
            <p:nvPr/>
          </p:nvSpPr>
          <p:spPr bwMode="auto">
            <a:xfrm>
              <a:off x="873" y="2859"/>
              <a:ext cx="158" cy="195"/>
            </a:xfrm>
            <a:custGeom>
              <a:avLst/>
              <a:gdLst>
                <a:gd name="T0" fmla="*/ 35 w 136"/>
                <a:gd name="T1" fmla="*/ 33 h 169"/>
                <a:gd name="T2" fmla="*/ 0 w 136"/>
                <a:gd name="T3" fmla="*/ 83 h 169"/>
                <a:gd name="T4" fmla="*/ 19 w 136"/>
                <a:gd name="T5" fmla="*/ 115 h 169"/>
                <a:gd name="T6" fmla="*/ 77 w 136"/>
                <a:gd name="T7" fmla="*/ 113 h 169"/>
                <a:gd name="T8" fmla="*/ 117 w 136"/>
                <a:gd name="T9" fmla="*/ 151 h 169"/>
                <a:gd name="T10" fmla="*/ 116 w 136"/>
                <a:gd name="T11" fmla="*/ 168 h 169"/>
                <a:gd name="T12" fmla="*/ 136 w 136"/>
                <a:gd name="T13" fmla="*/ 169 h 169"/>
                <a:gd name="T14" fmla="*/ 132 w 136"/>
                <a:gd name="T15" fmla="*/ 131 h 169"/>
                <a:gd name="T16" fmla="*/ 117 w 136"/>
                <a:gd name="T17" fmla="*/ 60 h 169"/>
                <a:gd name="T18" fmla="*/ 133 w 136"/>
                <a:gd name="T19" fmla="*/ 44 h 169"/>
                <a:gd name="T20" fmla="*/ 35 w 136"/>
                <a:gd name="T21" fmla="*/ 3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69">
                  <a:moveTo>
                    <a:pt x="35" y="33"/>
                  </a:moveTo>
                  <a:cubicBezTo>
                    <a:pt x="35" y="33"/>
                    <a:pt x="22" y="82"/>
                    <a:pt x="0" y="83"/>
                  </a:cubicBezTo>
                  <a:cubicBezTo>
                    <a:pt x="0" y="83"/>
                    <a:pt x="19" y="107"/>
                    <a:pt x="19" y="115"/>
                  </a:cubicBezTo>
                  <a:cubicBezTo>
                    <a:pt x="19" y="115"/>
                    <a:pt x="60" y="95"/>
                    <a:pt x="77" y="113"/>
                  </a:cubicBezTo>
                  <a:cubicBezTo>
                    <a:pt x="77" y="113"/>
                    <a:pt x="102" y="116"/>
                    <a:pt x="117" y="151"/>
                  </a:cubicBezTo>
                  <a:cubicBezTo>
                    <a:pt x="116" y="168"/>
                    <a:pt x="116" y="168"/>
                    <a:pt x="116" y="168"/>
                  </a:cubicBezTo>
                  <a:cubicBezTo>
                    <a:pt x="116" y="168"/>
                    <a:pt x="130" y="162"/>
                    <a:pt x="136" y="169"/>
                  </a:cubicBezTo>
                  <a:cubicBezTo>
                    <a:pt x="132" y="131"/>
                    <a:pt x="132" y="131"/>
                    <a:pt x="132" y="131"/>
                  </a:cubicBezTo>
                  <a:cubicBezTo>
                    <a:pt x="132" y="131"/>
                    <a:pt x="108" y="87"/>
                    <a:pt x="117" y="60"/>
                  </a:cubicBezTo>
                  <a:cubicBezTo>
                    <a:pt x="126" y="33"/>
                    <a:pt x="133" y="44"/>
                    <a:pt x="133" y="44"/>
                  </a:cubicBezTo>
                  <a:cubicBezTo>
                    <a:pt x="133" y="44"/>
                    <a:pt x="104" y="0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1" name="Freeform 66"/>
            <p:cNvSpPr/>
            <p:nvPr/>
          </p:nvSpPr>
          <p:spPr bwMode="auto">
            <a:xfrm>
              <a:off x="1003" y="2915"/>
              <a:ext cx="92" cy="180"/>
            </a:xfrm>
            <a:custGeom>
              <a:avLst/>
              <a:gdLst>
                <a:gd name="T0" fmla="*/ 23 w 79"/>
                <a:gd name="T1" fmla="*/ 0 h 155"/>
                <a:gd name="T2" fmla="*/ 26 w 79"/>
                <a:gd name="T3" fmla="*/ 81 h 155"/>
                <a:gd name="T4" fmla="*/ 32 w 79"/>
                <a:gd name="T5" fmla="*/ 130 h 155"/>
                <a:gd name="T6" fmla="*/ 58 w 79"/>
                <a:gd name="T7" fmla="*/ 155 h 155"/>
                <a:gd name="T8" fmla="*/ 76 w 79"/>
                <a:gd name="T9" fmla="*/ 103 h 155"/>
                <a:gd name="T10" fmla="*/ 78 w 79"/>
                <a:gd name="T11" fmla="*/ 101 h 155"/>
                <a:gd name="T12" fmla="*/ 23 w 79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55">
                  <a:moveTo>
                    <a:pt x="23" y="0"/>
                  </a:moveTo>
                  <a:cubicBezTo>
                    <a:pt x="23" y="0"/>
                    <a:pt x="0" y="27"/>
                    <a:pt x="26" y="81"/>
                  </a:cubicBezTo>
                  <a:cubicBezTo>
                    <a:pt x="26" y="81"/>
                    <a:pt x="38" y="117"/>
                    <a:pt x="32" y="130"/>
                  </a:cubicBezTo>
                  <a:cubicBezTo>
                    <a:pt x="26" y="142"/>
                    <a:pt x="53" y="147"/>
                    <a:pt x="58" y="155"/>
                  </a:cubicBezTo>
                  <a:cubicBezTo>
                    <a:pt x="58" y="155"/>
                    <a:pt x="48" y="102"/>
                    <a:pt x="76" y="103"/>
                  </a:cubicBezTo>
                  <a:cubicBezTo>
                    <a:pt x="78" y="102"/>
                    <a:pt x="78" y="101"/>
                    <a:pt x="78" y="101"/>
                  </a:cubicBezTo>
                  <a:cubicBezTo>
                    <a:pt x="78" y="101"/>
                    <a:pt x="79" y="2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2" name="Freeform 67"/>
            <p:cNvSpPr/>
            <p:nvPr/>
          </p:nvSpPr>
          <p:spPr bwMode="auto">
            <a:xfrm>
              <a:off x="1063" y="3025"/>
              <a:ext cx="164" cy="189"/>
            </a:xfrm>
            <a:custGeom>
              <a:avLst/>
              <a:gdLst>
                <a:gd name="T0" fmla="*/ 114 w 141"/>
                <a:gd name="T1" fmla="*/ 0 h 163"/>
                <a:gd name="T2" fmla="*/ 47 w 141"/>
                <a:gd name="T3" fmla="*/ 15 h 163"/>
                <a:gd name="T4" fmla="*/ 19 w 141"/>
                <a:gd name="T5" fmla="*/ 83 h 163"/>
                <a:gd name="T6" fmla="*/ 6 w 141"/>
                <a:gd name="T7" fmla="*/ 125 h 163"/>
                <a:gd name="T8" fmla="*/ 45 w 141"/>
                <a:gd name="T9" fmla="*/ 137 h 163"/>
                <a:gd name="T10" fmla="*/ 41 w 141"/>
                <a:gd name="T11" fmla="*/ 163 h 163"/>
                <a:gd name="T12" fmla="*/ 117 w 141"/>
                <a:gd name="T13" fmla="*/ 109 h 163"/>
                <a:gd name="T14" fmla="*/ 114 w 141"/>
                <a:gd name="T15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163">
                  <a:moveTo>
                    <a:pt x="114" y="0"/>
                  </a:moveTo>
                  <a:cubicBezTo>
                    <a:pt x="114" y="0"/>
                    <a:pt x="93" y="25"/>
                    <a:pt x="47" y="15"/>
                  </a:cubicBezTo>
                  <a:cubicBezTo>
                    <a:pt x="0" y="6"/>
                    <a:pt x="13" y="66"/>
                    <a:pt x="19" y="83"/>
                  </a:cubicBezTo>
                  <a:cubicBezTo>
                    <a:pt x="19" y="83"/>
                    <a:pt x="33" y="101"/>
                    <a:pt x="6" y="125"/>
                  </a:cubicBezTo>
                  <a:cubicBezTo>
                    <a:pt x="6" y="125"/>
                    <a:pt x="41" y="119"/>
                    <a:pt x="45" y="137"/>
                  </a:cubicBezTo>
                  <a:cubicBezTo>
                    <a:pt x="49" y="156"/>
                    <a:pt x="41" y="163"/>
                    <a:pt x="41" y="163"/>
                  </a:cubicBezTo>
                  <a:cubicBezTo>
                    <a:pt x="41" y="163"/>
                    <a:pt x="108" y="130"/>
                    <a:pt x="117" y="109"/>
                  </a:cubicBezTo>
                  <a:cubicBezTo>
                    <a:pt x="125" y="88"/>
                    <a:pt x="141" y="21"/>
                    <a:pt x="1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3" name="Freeform 68"/>
            <p:cNvSpPr/>
            <p:nvPr/>
          </p:nvSpPr>
          <p:spPr bwMode="auto">
            <a:xfrm>
              <a:off x="420" y="2756"/>
              <a:ext cx="239" cy="383"/>
            </a:xfrm>
            <a:custGeom>
              <a:avLst/>
              <a:gdLst>
                <a:gd name="T0" fmla="*/ 183 w 206"/>
                <a:gd name="T1" fmla="*/ 322 h 331"/>
                <a:gd name="T2" fmla="*/ 203 w 206"/>
                <a:gd name="T3" fmla="*/ 95 h 331"/>
                <a:gd name="T4" fmla="*/ 206 w 206"/>
                <a:gd name="T5" fmla="*/ 81 h 331"/>
                <a:gd name="T6" fmla="*/ 91 w 206"/>
                <a:gd name="T7" fmla="*/ 36 h 331"/>
                <a:gd name="T8" fmla="*/ 89 w 206"/>
                <a:gd name="T9" fmla="*/ 91 h 331"/>
                <a:gd name="T10" fmla="*/ 25 w 206"/>
                <a:gd name="T11" fmla="*/ 103 h 331"/>
                <a:gd name="T12" fmla="*/ 22 w 206"/>
                <a:gd name="T13" fmla="*/ 141 h 331"/>
                <a:gd name="T14" fmla="*/ 7 w 206"/>
                <a:gd name="T15" fmla="*/ 171 h 331"/>
                <a:gd name="T16" fmla="*/ 84 w 206"/>
                <a:gd name="T17" fmla="*/ 228 h 331"/>
                <a:gd name="T18" fmla="*/ 104 w 206"/>
                <a:gd name="T19" fmla="*/ 282 h 331"/>
                <a:gd name="T20" fmla="*/ 146 w 206"/>
                <a:gd name="T21" fmla="*/ 315 h 331"/>
                <a:gd name="T22" fmla="*/ 186 w 206"/>
                <a:gd name="T23" fmla="*/ 331 h 331"/>
                <a:gd name="T24" fmla="*/ 183 w 206"/>
                <a:gd name="T25" fmla="*/ 322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" h="331">
                  <a:moveTo>
                    <a:pt x="183" y="322"/>
                  </a:moveTo>
                  <a:cubicBezTo>
                    <a:pt x="183" y="322"/>
                    <a:pt x="164" y="225"/>
                    <a:pt x="203" y="95"/>
                  </a:cubicBezTo>
                  <a:cubicBezTo>
                    <a:pt x="205" y="90"/>
                    <a:pt x="206" y="81"/>
                    <a:pt x="206" y="81"/>
                  </a:cubicBezTo>
                  <a:cubicBezTo>
                    <a:pt x="206" y="81"/>
                    <a:pt x="164" y="0"/>
                    <a:pt x="91" y="36"/>
                  </a:cubicBezTo>
                  <a:cubicBezTo>
                    <a:pt x="61" y="50"/>
                    <a:pt x="81" y="83"/>
                    <a:pt x="89" y="91"/>
                  </a:cubicBezTo>
                  <a:cubicBezTo>
                    <a:pt x="89" y="91"/>
                    <a:pt x="47" y="47"/>
                    <a:pt x="25" y="103"/>
                  </a:cubicBezTo>
                  <a:cubicBezTo>
                    <a:pt x="10" y="140"/>
                    <a:pt x="22" y="141"/>
                    <a:pt x="22" y="141"/>
                  </a:cubicBezTo>
                  <a:cubicBezTo>
                    <a:pt x="22" y="141"/>
                    <a:pt x="0" y="150"/>
                    <a:pt x="7" y="171"/>
                  </a:cubicBezTo>
                  <a:cubicBezTo>
                    <a:pt x="14" y="193"/>
                    <a:pt x="40" y="220"/>
                    <a:pt x="84" y="228"/>
                  </a:cubicBezTo>
                  <a:cubicBezTo>
                    <a:pt x="129" y="236"/>
                    <a:pt x="104" y="271"/>
                    <a:pt x="104" y="282"/>
                  </a:cubicBezTo>
                  <a:cubicBezTo>
                    <a:pt x="104" y="293"/>
                    <a:pt x="141" y="316"/>
                    <a:pt x="146" y="315"/>
                  </a:cubicBezTo>
                  <a:cubicBezTo>
                    <a:pt x="146" y="315"/>
                    <a:pt x="182" y="326"/>
                    <a:pt x="186" y="331"/>
                  </a:cubicBezTo>
                  <a:lnTo>
                    <a:pt x="183" y="3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4" name="Freeform 69"/>
            <p:cNvSpPr/>
            <p:nvPr/>
          </p:nvSpPr>
          <p:spPr bwMode="auto">
            <a:xfrm>
              <a:off x="721" y="2687"/>
              <a:ext cx="280" cy="202"/>
            </a:xfrm>
            <a:custGeom>
              <a:avLst/>
              <a:gdLst>
                <a:gd name="T0" fmla="*/ 23 w 241"/>
                <a:gd name="T1" fmla="*/ 18 h 174"/>
                <a:gd name="T2" fmla="*/ 38 w 241"/>
                <a:gd name="T3" fmla="*/ 73 h 174"/>
                <a:gd name="T4" fmla="*/ 46 w 241"/>
                <a:gd name="T5" fmla="*/ 105 h 174"/>
                <a:gd name="T6" fmla="*/ 5 w 241"/>
                <a:gd name="T7" fmla="*/ 155 h 174"/>
                <a:gd name="T8" fmla="*/ 0 w 241"/>
                <a:gd name="T9" fmla="*/ 166 h 174"/>
                <a:gd name="T10" fmla="*/ 0 w 241"/>
                <a:gd name="T11" fmla="*/ 174 h 174"/>
                <a:gd name="T12" fmla="*/ 106 w 241"/>
                <a:gd name="T13" fmla="*/ 107 h 174"/>
                <a:gd name="T14" fmla="*/ 205 w 241"/>
                <a:gd name="T15" fmla="*/ 125 h 174"/>
                <a:gd name="T16" fmla="*/ 200 w 241"/>
                <a:gd name="T17" fmla="*/ 142 h 174"/>
                <a:gd name="T18" fmla="*/ 214 w 241"/>
                <a:gd name="T19" fmla="*/ 82 h 174"/>
                <a:gd name="T20" fmla="*/ 176 w 241"/>
                <a:gd name="T21" fmla="*/ 66 h 174"/>
                <a:gd name="T22" fmla="*/ 138 w 241"/>
                <a:gd name="T23" fmla="*/ 28 h 174"/>
                <a:gd name="T24" fmla="*/ 102 w 241"/>
                <a:gd name="T25" fmla="*/ 36 h 174"/>
                <a:gd name="T26" fmla="*/ 62 w 241"/>
                <a:gd name="T27" fmla="*/ 3 h 174"/>
                <a:gd name="T28" fmla="*/ 23 w 241"/>
                <a:gd name="T29" fmla="*/ 1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1" h="174">
                  <a:moveTo>
                    <a:pt x="23" y="18"/>
                  </a:moveTo>
                  <a:cubicBezTo>
                    <a:pt x="23" y="18"/>
                    <a:pt x="56" y="32"/>
                    <a:pt x="38" y="73"/>
                  </a:cubicBezTo>
                  <a:cubicBezTo>
                    <a:pt x="38" y="73"/>
                    <a:pt x="53" y="86"/>
                    <a:pt x="46" y="105"/>
                  </a:cubicBezTo>
                  <a:cubicBezTo>
                    <a:pt x="39" y="125"/>
                    <a:pt x="5" y="155"/>
                    <a:pt x="5" y="155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48" y="107"/>
                    <a:pt x="106" y="107"/>
                  </a:cubicBezTo>
                  <a:cubicBezTo>
                    <a:pt x="163" y="106"/>
                    <a:pt x="205" y="125"/>
                    <a:pt x="205" y="125"/>
                  </a:cubicBezTo>
                  <a:cubicBezTo>
                    <a:pt x="200" y="142"/>
                    <a:pt x="200" y="142"/>
                    <a:pt x="200" y="142"/>
                  </a:cubicBezTo>
                  <a:cubicBezTo>
                    <a:pt x="200" y="142"/>
                    <a:pt x="241" y="111"/>
                    <a:pt x="214" y="82"/>
                  </a:cubicBezTo>
                  <a:cubicBezTo>
                    <a:pt x="187" y="54"/>
                    <a:pt x="176" y="66"/>
                    <a:pt x="176" y="66"/>
                  </a:cubicBezTo>
                  <a:cubicBezTo>
                    <a:pt x="176" y="66"/>
                    <a:pt x="166" y="35"/>
                    <a:pt x="138" y="28"/>
                  </a:cubicBezTo>
                  <a:cubicBezTo>
                    <a:pt x="111" y="20"/>
                    <a:pt x="102" y="36"/>
                    <a:pt x="102" y="36"/>
                  </a:cubicBezTo>
                  <a:cubicBezTo>
                    <a:pt x="102" y="36"/>
                    <a:pt x="96" y="7"/>
                    <a:pt x="62" y="3"/>
                  </a:cubicBezTo>
                  <a:cubicBezTo>
                    <a:pt x="28" y="0"/>
                    <a:pt x="23" y="18"/>
                    <a:pt x="2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5" name="Freeform 70"/>
            <p:cNvSpPr/>
            <p:nvPr/>
          </p:nvSpPr>
          <p:spPr bwMode="auto">
            <a:xfrm>
              <a:off x="916" y="2688"/>
              <a:ext cx="387" cy="503"/>
            </a:xfrm>
            <a:custGeom>
              <a:avLst/>
              <a:gdLst>
                <a:gd name="T0" fmla="*/ 0 w 334"/>
                <a:gd name="T1" fmla="*/ 39 h 434"/>
                <a:gd name="T2" fmla="*/ 13 w 334"/>
                <a:gd name="T3" fmla="*/ 58 h 434"/>
                <a:gd name="T4" fmla="*/ 61 w 334"/>
                <a:gd name="T5" fmla="*/ 113 h 434"/>
                <a:gd name="T6" fmla="*/ 38 w 334"/>
                <a:gd name="T7" fmla="*/ 147 h 434"/>
                <a:gd name="T8" fmla="*/ 20 w 334"/>
                <a:gd name="T9" fmla="*/ 162 h 434"/>
                <a:gd name="T10" fmla="*/ 101 w 334"/>
                <a:gd name="T11" fmla="*/ 187 h 434"/>
                <a:gd name="T12" fmla="*/ 160 w 334"/>
                <a:gd name="T13" fmla="*/ 297 h 434"/>
                <a:gd name="T14" fmla="*/ 241 w 334"/>
                <a:gd name="T15" fmla="*/ 282 h 434"/>
                <a:gd name="T16" fmla="*/ 249 w 334"/>
                <a:gd name="T17" fmla="*/ 405 h 434"/>
                <a:gd name="T18" fmla="*/ 214 w 334"/>
                <a:gd name="T19" fmla="*/ 434 h 434"/>
                <a:gd name="T20" fmla="*/ 324 w 334"/>
                <a:gd name="T21" fmla="*/ 282 h 434"/>
                <a:gd name="T22" fmla="*/ 290 w 334"/>
                <a:gd name="T23" fmla="*/ 262 h 434"/>
                <a:gd name="T24" fmla="*/ 275 w 334"/>
                <a:gd name="T25" fmla="*/ 184 h 434"/>
                <a:gd name="T26" fmla="*/ 179 w 334"/>
                <a:gd name="T27" fmla="*/ 143 h 434"/>
                <a:gd name="T28" fmla="*/ 143 w 334"/>
                <a:gd name="T29" fmla="*/ 78 h 434"/>
                <a:gd name="T30" fmla="*/ 91 w 334"/>
                <a:gd name="T31" fmla="*/ 39 h 434"/>
                <a:gd name="T32" fmla="*/ 0 w 334"/>
                <a:gd name="T33" fmla="*/ 39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4" h="434">
                  <a:moveTo>
                    <a:pt x="0" y="39"/>
                  </a:moveTo>
                  <a:cubicBezTo>
                    <a:pt x="0" y="39"/>
                    <a:pt x="15" y="52"/>
                    <a:pt x="13" y="58"/>
                  </a:cubicBezTo>
                  <a:cubicBezTo>
                    <a:pt x="13" y="58"/>
                    <a:pt x="63" y="59"/>
                    <a:pt x="61" y="113"/>
                  </a:cubicBezTo>
                  <a:cubicBezTo>
                    <a:pt x="61" y="113"/>
                    <a:pt x="52" y="134"/>
                    <a:pt x="38" y="147"/>
                  </a:cubicBezTo>
                  <a:cubicBezTo>
                    <a:pt x="25" y="160"/>
                    <a:pt x="20" y="162"/>
                    <a:pt x="20" y="162"/>
                  </a:cubicBezTo>
                  <a:cubicBezTo>
                    <a:pt x="20" y="162"/>
                    <a:pt x="75" y="148"/>
                    <a:pt x="101" y="187"/>
                  </a:cubicBezTo>
                  <a:cubicBezTo>
                    <a:pt x="101" y="187"/>
                    <a:pt x="167" y="220"/>
                    <a:pt x="160" y="297"/>
                  </a:cubicBezTo>
                  <a:cubicBezTo>
                    <a:pt x="160" y="297"/>
                    <a:pt x="219" y="313"/>
                    <a:pt x="241" y="282"/>
                  </a:cubicBezTo>
                  <a:cubicBezTo>
                    <a:pt x="241" y="282"/>
                    <a:pt x="285" y="316"/>
                    <a:pt x="249" y="405"/>
                  </a:cubicBezTo>
                  <a:cubicBezTo>
                    <a:pt x="249" y="405"/>
                    <a:pt x="226" y="426"/>
                    <a:pt x="214" y="434"/>
                  </a:cubicBezTo>
                  <a:cubicBezTo>
                    <a:pt x="214" y="434"/>
                    <a:pt x="334" y="389"/>
                    <a:pt x="324" y="282"/>
                  </a:cubicBezTo>
                  <a:cubicBezTo>
                    <a:pt x="324" y="282"/>
                    <a:pt x="299" y="260"/>
                    <a:pt x="290" y="262"/>
                  </a:cubicBezTo>
                  <a:cubicBezTo>
                    <a:pt x="290" y="262"/>
                    <a:pt x="326" y="200"/>
                    <a:pt x="275" y="184"/>
                  </a:cubicBezTo>
                  <a:cubicBezTo>
                    <a:pt x="275" y="184"/>
                    <a:pt x="278" y="120"/>
                    <a:pt x="179" y="143"/>
                  </a:cubicBezTo>
                  <a:cubicBezTo>
                    <a:pt x="179" y="143"/>
                    <a:pt x="197" y="58"/>
                    <a:pt x="143" y="78"/>
                  </a:cubicBezTo>
                  <a:cubicBezTo>
                    <a:pt x="143" y="78"/>
                    <a:pt x="152" y="31"/>
                    <a:pt x="91" y="39"/>
                  </a:cubicBezTo>
                  <a:cubicBezTo>
                    <a:pt x="91" y="39"/>
                    <a:pt x="37" y="0"/>
                    <a:pt x="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116" name="Freeform 71"/>
            <p:cNvSpPr/>
            <p:nvPr/>
          </p:nvSpPr>
          <p:spPr bwMode="auto">
            <a:xfrm>
              <a:off x="843" y="3284"/>
              <a:ext cx="417" cy="295"/>
            </a:xfrm>
            <a:custGeom>
              <a:avLst/>
              <a:gdLst>
                <a:gd name="T0" fmla="*/ 255 w 360"/>
                <a:gd name="T1" fmla="*/ 0 h 255"/>
                <a:gd name="T2" fmla="*/ 177 w 360"/>
                <a:gd name="T3" fmla="*/ 31 h 255"/>
                <a:gd name="T4" fmla="*/ 186 w 360"/>
                <a:gd name="T5" fmla="*/ 45 h 255"/>
                <a:gd name="T6" fmla="*/ 0 w 360"/>
                <a:gd name="T7" fmla="*/ 77 h 255"/>
                <a:gd name="T8" fmla="*/ 60 w 360"/>
                <a:gd name="T9" fmla="*/ 182 h 255"/>
                <a:gd name="T10" fmla="*/ 203 w 360"/>
                <a:gd name="T11" fmla="*/ 195 h 255"/>
                <a:gd name="T12" fmla="*/ 329 w 360"/>
                <a:gd name="T13" fmla="*/ 178 h 255"/>
                <a:gd name="T14" fmla="*/ 255 w 360"/>
                <a:gd name="T1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55">
                  <a:moveTo>
                    <a:pt x="255" y="0"/>
                  </a:moveTo>
                  <a:cubicBezTo>
                    <a:pt x="177" y="31"/>
                    <a:pt x="177" y="31"/>
                    <a:pt x="177" y="31"/>
                  </a:cubicBezTo>
                  <a:cubicBezTo>
                    <a:pt x="177" y="31"/>
                    <a:pt x="186" y="40"/>
                    <a:pt x="186" y="45"/>
                  </a:cubicBezTo>
                  <a:cubicBezTo>
                    <a:pt x="186" y="45"/>
                    <a:pt x="113" y="102"/>
                    <a:pt x="0" y="77"/>
                  </a:cubicBezTo>
                  <a:cubicBezTo>
                    <a:pt x="0" y="77"/>
                    <a:pt x="38" y="110"/>
                    <a:pt x="60" y="182"/>
                  </a:cubicBezTo>
                  <a:cubicBezTo>
                    <a:pt x="82" y="255"/>
                    <a:pt x="178" y="226"/>
                    <a:pt x="203" y="195"/>
                  </a:cubicBezTo>
                  <a:cubicBezTo>
                    <a:pt x="203" y="195"/>
                    <a:pt x="272" y="215"/>
                    <a:pt x="329" y="178"/>
                  </a:cubicBezTo>
                  <a:cubicBezTo>
                    <a:pt x="329" y="178"/>
                    <a:pt x="360" y="35"/>
                    <a:pt x="2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117" name="Freeform 72"/>
            <p:cNvSpPr/>
            <p:nvPr/>
          </p:nvSpPr>
          <p:spPr bwMode="auto">
            <a:xfrm>
              <a:off x="749" y="3342"/>
              <a:ext cx="110" cy="221"/>
            </a:xfrm>
            <a:custGeom>
              <a:avLst/>
              <a:gdLst>
                <a:gd name="T0" fmla="*/ 0 w 95"/>
                <a:gd name="T1" fmla="*/ 0 h 191"/>
                <a:gd name="T2" fmla="*/ 61 w 95"/>
                <a:gd name="T3" fmla="*/ 20 h 191"/>
                <a:gd name="T4" fmla="*/ 27 w 95"/>
                <a:gd name="T5" fmla="*/ 191 h 191"/>
                <a:gd name="T6" fmla="*/ 0 w 95"/>
                <a:gd name="T7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191">
                  <a:moveTo>
                    <a:pt x="0" y="0"/>
                  </a:moveTo>
                  <a:cubicBezTo>
                    <a:pt x="0" y="0"/>
                    <a:pt x="48" y="16"/>
                    <a:pt x="61" y="20"/>
                  </a:cubicBezTo>
                  <a:cubicBezTo>
                    <a:pt x="61" y="20"/>
                    <a:pt x="95" y="113"/>
                    <a:pt x="27" y="191"/>
                  </a:cubicBezTo>
                  <a:cubicBezTo>
                    <a:pt x="27" y="191"/>
                    <a:pt x="77" y="77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8" name="Freeform 73"/>
            <p:cNvSpPr/>
            <p:nvPr/>
          </p:nvSpPr>
          <p:spPr bwMode="auto">
            <a:xfrm>
              <a:off x="463" y="3164"/>
              <a:ext cx="167" cy="91"/>
            </a:xfrm>
            <a:custGeom>
              <a:avLst/>
              <a:gdLst>
                <a:gd name="T0" fmla="*/ 144 w 144"/>
                <a:gd name="T1" fmla="*/ 79 h 79"/>
                <a:gd name="T2" fmla="*/ 0 w 144"/>
                <a:gd name="T3" fmla="*/ 70 h 79"/>
                <a:gd name="T4" fmla="*/ 123 w 144"/>
                <a:gd name="T5" fmla="*/ 43 h 79"/>
                <a:gd name="T6" fmla="*/ 144 w 144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79">
                  <a:moveTo>
                    <a:pt x="144" y="79"/>
                  </a:moveTo>
                  <a:cubicBezTo>
                    <a:pt x="144" y="79"/>
                    <a:pt x="70" y="25"/>
                    <a:pt x="0" y="70"/>
                  </a:cubicBezTo>
                  <a:cubicBezTo>
                    <a:pt x="0" y="70"/>
                    <a:pt x="69" y="0"/>
                    <a:pt x="123" y="43"/>
                  </a:cubicBezTo>
                  <a:lnTo>
                    <a:pt x="144" y="7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119" name="Freeform 74"/>
            <p:cNvSpPr>
              <a:spLocks noEditPoints="1"/>
            </p:cNvSpPr>
            <p:nvPr/>
          </p:nvSpPr>
          <p:spPr bwMode="auto">
            <a:xfrm>
              <a:off x="1057" y="2946"/>
              <a:ext cx="961" cy="1145"/>
            </a:xfrm>
            <a:custGeom>
              <a:avLst/>
              <a:gdLst>
                <a:gd name="T0" fmla="*/ 395 w 829"/>
                <a:gd name="T1" fmla="*/ 464 h 989"/>
                <a:gd name="T2" fmla="*/ 302 w 829"/>
                <a:gd name="T3" fmla="*/ 550 h 989"/>
                <a:gd name="T4" fmla="*/ 341 w 829"/>
                <a:gd name="T5" fmla="*/ 426 h 989"/>
                <a:gd name="T6" fmla="*/ 463 w 829"/>
                <a:gd name="T7" fmla="*/ 413 h 989"/>
                <a:gd name="T8" fmla="*/ 655 w 829"/>
                <a:gd name="T9" fmla="*/ 565 h 989"/>
                <a:gd name="T10" fmla="*/ 499 w 829"/>
                <a:gd name="T11" fmla="*/ 661 h 989"/>
                <a:gd name="T12" fmla="*/ 456 w 829"/>
                <a:gd name="T13" fmla="*/ 441 h 989"/>
                <a:gd name="T14" fmla="*/ 397 w 829"/>
                <a:gd name="T15" fmla="*/ 181 h 989"/>
                <a:gd name="T16" fmla="*/ 466 w 829"/>
                <a:gd name="T17" fmla="*/ 287 h 989"/>
                <a:gd name="T18" fmla="*/ 541 w 829"/>
                <a:gd name="T19" fmla="*/ 265 h 989"/>
                <a:gd name="T20" fmla="*/ 412 w 829"/>
                <a:gd name="T21" fmla="*/ 328 h 989"/>
                <a:gd name="T22" fmla="*/ 476 w 829"/>
                <a:gd name="T23" fmla="*/ 488 h 989"/>
                <a:gd name="T24" fmla="*/ 571 w 829"/>
                <a:gd name="T25" fmla="*/ 372 h 989"/>
                <a:gd name="T26" fmla="*/ 457 w 829"/>
                <a:gd name="T27" fmla="*/ 691 h 989"/>
                <a:gd name="T28" fmla="*/ 298 w 829"/>
                <a:gd name="T29" fmla="*/ 565 h 989"/>
                <a:gd name="T30" fmla="*/ 586 w 829"/>
                <a:gd name="T31" fmla="*/ 272 h 989"/>
                <a:gd name="T32" fmla="*/ 569 w 829"/>
                <a:gd name="T33" fmla="*/ 520 h 989"/>
                <a:gd name="T34" fmla="*/ 745 w 829"/>
                <a:gd name="T35" fmla="*/ 608 h 989"/>
                <a:gd name="T36" fmla="*/ 690 w 829"/>
                <a:gd name="T37" fmla="*/ 288 h 989"/>
                <a:gd name="T38" fmla="*/ 278 w 829"/>
                <a:gd name="T39" fmla="*/ 347 h 989"/>
                <a:gd name="T40" fmla="*/ 393 w 829"/>
                <a:gd name="T41" fmla="*/ 302 h 989"/>
                <a:gd name="T42" fmla="*/ 143 w 829"/>
                <a:gd name="T43" fmla="*/ 480 h 989"/>
                <a:gd name="T44" fmla="*/ 278 w 829"/>
                <a:gd name="T45" fmla="*/ 496 h 989"/>
                <a:gd name="T46" fmla="*/ 303 w 829"/>
                <a:gd name="T47" fmla="*/ 180 h 989"/>
                <a:gd name="T48" fmla="*/ 418 w 829"/>
                <a:gd name="T49" fmla="*/ 110 h 989"/>
                <a:gd name="T50" fmla="*/ 316 w 829"/>
                <a:gd name="T51" fmla="*/ 188 h 989"/>
                <a:gd name="T52" fmla="*/ 590 w 829"/>
                <a:gd name="T53" fmla="*/ 230 h 989"/>
                <a:gd name="T54" fmla="*/ 487 w 829"/>
                <a:gd name="T55" fmla="*/ 55 h 989"/>
                <a:gd name="T56" fmla="*/ 195 w 829"/>
                <a:gd name="T57" fmla="*/ 1 h 989"/>
                <a:gd name="T58" fmla="*/ 112 w 829"/>
                <a:gd name="T59" fmla="*/ 211 h 989"/>
                <a:gd name="T60" fmla="*/ 82 w 829"/>
                <a:gd name="T61" fmla="*/ 290 h 989"/>
                <a:gd name="T62" fmla="*/ 93 w 829"/>
                <a:gd name="T63" fmla="*/ 599 h 989"/>
                <a:gd name="T64" fmla="*/ 355 w 829"/>
                <a:gd name="T65" fmla="*/ 752 h 989"/>
                <a:gd name="T66" fmla="*/ 123 w 829"/>
                <a:gd name="T67" fmla="*/ 524 h 989"/>
                <a:gd name="T68" fmla="*/ 93 w 829"/>
                <a:gd name="T69" fmla="*/ 585 h 989"/>
                <a:gd name="T70" fmla="*/ 749 w 829"/>
                <a:gd name="T71" fmla="*/ 594 h 989"/>
                <a:gd name="T72" fmla="*/ 477 w 829"/>
                <a:gd name="T73" fmla="*/ 766 h 989"/>
                <a:gd name="T74" fmla="*/ 766 w 829"/>
                <a:gd name="T75" fmla="*/ 735 h 989"/>
                <a:gd name="T76" fmla="*/ 157 w 829"/>
                <a:gd name="T77" fmla="*/ 678 h 989"/>
                <a:gd name="T78" fmla="*/ 464 w 829"/>
                <a:gd name="T79" fmla="*/ 761 h 989"/>
                <a:gd name="T80" fmla="*/ 128 w 829"/>
                <a:gd name="T81" fmla="*/ 320 h 989"/>
                <a:gd name="T82" fmla="*/ 382 w 829"/>
                <a:gd name="T83" fmla="*/ 541 h 989"/>
                <a:gd name="T84" fmla="*/ 461 w 829"/>
                <a:gd name="T85" fmla="*/ 508 h 989"/>
                <a:gd name="T86" fmla="*/ 458 w 829"/>
                <a:gd name="T87" fmla="*/ 617 h 989"/>
                <a:gd name="T88" fmla="*/ 358 w 829"/>
                <a:gd name="T89" fmla="*/ 557 h 989"/>
                <a:gd name="T90" fmla="*/ 497 w 829"/>
                <a:gd name="T91" fmla="*/ 515 h 989"/>
                <a:gd name="T92" fmla="*/ 570 w 829"/>
                <a:gd name="T93" fmla="*/ 379 h 989"/>
                <a:gd name="T94" fmla="*/ 462 w 829"/>
                <a:gd name="T95" fmla="*/ 44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29" h="989">
                  <a:moveTo>
                    <a:pt x="373" y="473"/>
                  </a:moveTo>
                  <a:cubicBezTo>
                    <a:pt x="376" y="480"/>
                    <a:pt x="441" y="493"/>
                    <a:pt x="438" y="479"/>
                  </a:cubicBezTo>
                  <a:cubicBezTo>
                    <a:pt x="435" y="465"/>
                    <a:pt x="425" y="457"/>
                    <a:pt x="408" y="464"/>
                  </a:cubicBezTo>
                  <a:cubicBezTo>
                    <a:pt x="391" y="472"/>
                    <a:pt x="395" y="464"/>
                    <a:pt x="395" y="464"/>
                  </a:cubicBezTo>
                  <a:cubicBezTo>
                    <a:pt x="423" y="453"/>
                    <a:pt x="423" y="453"/>
                    <a:pt x="423" y="453"/>
                  </a:cubicBezTo>
                  <a:cubicBezTo>
                    <a:pt x="423" y="453"/>
                    <a:pt x="411" y="431"/>
                    <a:pt x="390" y="445"/>
                  </a:cubicBezTo>
                  <a:cubicBezTo>
                    <a:pt x="369" y="459"/>
                    <a:pt x="370" y="466"/>
                    <a:pt x="373" y="473"/>
                  </a:cubicBezTo>
                  <a:close/>
                  <a:moveTo>
                    <a:pt x="302" y="550"/>
                  </a:moveTo>
                  <a:cubicBezTo>
                    <a:pt x="302" y="550"/>
                    <a:pt x="348" y="546"/>
                    <a:pt x="350" y="555"/>
                  </a:cubicBezTo>
                  <a:cubicBezTo>
                    <a:pt x="350" y="555"/>
                    <a:pt x="391" y="532"/>
                    <a:pt x="383" y="513"/>
                  </a:cubicBezTo>
                  <a:cubicBezTo>
                    <a:pt x="375" y="494"/>
                    <a:pt x="357" y="485"/>
                    <a:pt x="352" y="486"/>
                  </a:cubicBezTo>
                  <a:cubicBezTo>
                    <a:pt x="352" y="486"/>
                    <a:pt x="391" y="446"/>
                    <a:pt x="341" y="426"/>
                  </a:cubicBezTo>
                  <a:cubicBezTo>
                    <a:pt x="332" y="424"/>
                    <a:pt x="332" y="424"/>
                    <a:pt x="332" y="424"/>
                  </a:cubicBezTo>
                  <a:cubicBezTo>
                    <a:pt x="332" y="424"/>
                    <a:pt x="338" y="479"/>
                    <a:pt x="288" y="498"/>
                  </a:cubicBezTo>
                  <a:cubicBezTo>
                    <a:pt x="288" y="498"/>
                    <a:pt x="309" y="524"/>
                    <a:pt x="302" y="550"/>
                  </a:cubicBezTo>
                  <a:close/>
                  <a:moveTo>
                    <a:pt x="463" y="413"/>
                  </a:moveTo>
                  <a:cubicBezTo>
                    <a:pt x="462" y="382"/>
                    <a:pt x="411" y="386"/>
                    <a:pt x="411" y="386"/>
                  </a:cubicBezTo>
                  <a:cubicBezTo>
                    <a:pt x="411" y="386"/>
                    <a:pt x="464" y="443"/>
                    <a:pt x="463" y="413"/>
                  </a:cubicBezTo>
                  <a:close/>
                  <a:moveTo>
                    <a:pt x="588" y="677"/>
                  </a:moveTo>
                  <a:cubicBezTo>
                    <a:pt x="610" y="662"/>
                    <a:pt x="669" y="603"/>
                    <a:pt x="655" y="565"/>
                  </a:cubicBezTo>
                  <a:cubicBezTo>
                    <a:pt x="655" y="565"/>
                    <a:pt x="618" y="577"/>
                    <a:pt x="577" y="538"/>
                  </a:cubicBezTo>
                  <a:cubicBezTo>
                    <a:pt x="536" y="499"/>
                    <a:pt x="511" y="569"/>
                    <a:pt x="507" y="589"/>
                  </a:cubicBezTo>
                  <a:cubicBezTo>
                    <a:pt x="507" y="589"/>
                    <a:pt x="509" y="616"/>
                    <a:pt x="467" y="623"/>
                  </a:cubicBezTo>
                  <a:cubicBezTo>
                    <a:pt x="467" y="623"/>
                    <a:pt x="506" y="639"/>
                    <a:pt x="499" y="661"/>
                  </a:cubicBezTo>
                  <a:cubicBezTo>
                    <a:pt x="491" y="682"/>
                    <a:pt x="478" y="684"/>
                    <a:pt x="478" y="684"/>
                  </a:cubicBezTo>
                  <a:cubicBezTo>
                    <a:pt x="478" y="684"/>
                    <a:pt x="567" y="693"/>
                    <a:pt x="588" y="677"/>
                  </a:cubicBezTo>
                  <a:close/>
                  <a:moveTo>
                    <a:pt x="441" y="458"/>
                  </a:moveTo>
                  <a:cubicBezTo>
                    <a:pt x="462" y="466"/>
                    <a:pt x="456" y="441"/>
                    <a:pt x="456" y="441"/>
                  </a:cubicBezTo>
                  <a:cubicBezTo>
                    <a:pt x="456" y="441"/>
                    <a:pt x="441" y="389"/>
                    <a:pt x="379" y="422"/>
                  </a:cubicBezTo>
                  <a:cubicBezTo>
                    <a:pt x="379" y="422"/>
                    <a:pt x="437" y="424"/>
                    <a:pt x="441" y="458"/>
                  </a:cubicBezTo>
                  <a:close/>
                  <a:moveTo>
                    <a:pt x="537" y="259"/>
                  </a:moveTo>
                  <a:cubicBezTo>
                    <a:pt x="537" y="259"/>
                    <a:pt x="467" y="171"/>
                    <a:pt x="397" y="181"/>
                  </a:cubicBezTo>
                  <a:cubicBezTo>
                    <a:pt x="397" y="181"/>
                    <a:pt x="329" y="182"/>
                    <a:pt x="320" y="199"/>
                  </a:cubicBezTo>
                  <a:cubicBezTo>
                    <a:pt x="320" y="199"/>
                    <a:pt x="320" y="243"/>
                    <a:pt x="306" y="252"/>
                  </a:cubicBezTo>
                  <a:cubicBezTo>
                    <a:pt x="306" y="252"/>
                    <a:pt x="393" y="259"/>
                    <a:pt x="413" y="316"/>
                  </a:cubicBezTo>
                  <a:cubicBezTo>
                    <a:pt x="413" y="316"/>
                    <a:pt x="471" y="309"/>
                    <a:pt x="466" y="287"/>
                  </a:cubicBezTo>
                  <a:cubicBezTo>
                    <a:pt x="462" y="264"/>
                    <a:pt x="468" y="286"/>
                    <a:pt x="468" y="286"/>
                  </a:cubicBezTo>
                  <a:cubicBezTo>
                    <a:pt x="468" y="286"/>
                    <a:pt x="520" y="298"/>
                    <a:pt x="527" y="282"/>
                  </a:cubicBezTo>
                  <a:cubicBezTo>
                    <a:pt x="532" y="267"/>
                    <a:pt x="525" y="267"/>
                    <a:pt x="522" y="267"/>
                  </a:cubicBezTo>
                  <a:cubicBezTo>
                    <a:pt x="541" y="265"/>
                    <a:pt x="541" y="265"/>
                    <a:pt x="541" y="265"/>
                  </a:cubicBezTo>
                  <a:lnTo>
                    <a:pt x="537" y="259"/>
                  </a:lnTo>
                  <a:close/>
                  <a:moveTo>
                    <a:pt x="571" y="372"/>
                  </a:moveTo>
                  <a:cubicBezTo>
                    <a:pt x="571" y="367"/>
                    <a:pt x="566" y="310"/>
                    <a:pt x="479" y="300"/>
                  </a:cubicBezTo>
                  <a:cubicBezTo>
                    <a:pt x="479" y="300"/>
                    <a:pt x="435" y="340"/>
                    <a:pt x="412" y="328"/>
                  </a:cubicBezTo>
                  <a:cubicBezTo>
                    <a:pt x="412" y="328"/>
                    <a:pt x="416" y="365"/>
                    <a:pt x="411" y="373"/>
                  </a:cubicBezTo>
                  <a:cubicBezTo>
                    <a:pt x="411" y="373"/>
                    <a:pt x="465" y="378"/>
                    <a:pt x="471" y="407"/>
                  </a:cubicBezTo>
                  <a:cubicBezTo>
                    <a:pt x="471" y="407"/>
                    <a:pt x="494" y="426"/>
                    <a:pt x="487" y="471"/>
                  </a:cubicBezTo>
                  <a:cubicBezTo>
                    <a:pt x="476" y="488"/>
                    <a:pt x="476" y="488"/>
                    <a:pt x="476" y="488"/>
                  </a:cubicBezTo>
                  <a:cubicBezTo>
                    <a:pt x="476" y="488"/>
                    <a:pt x="495" y="490"/>
                    <a:pt x="496" y="501"/>
                  </a:cubicBezTo>
                  <a:cubicBezTo>
                    <a:pt x="516" y="460"/>
                    <a:pt x="516" y="460"/>
                    <a:pt x="516" y="460"/>
                  </a:cubicBezTo>
                  <a:cubicBezTo>
                    <a:pt x="516" y="460"/>
                    <a:pt x="519" y="400"/>
                    <a:pt x="545" y="379"/>
                  </a:cubicBezTo>
                  <a:cubicBezTo>
                    <a:pt x="569" y="359"/>
                    <a:pt x="571" y="370"/>
                    <a:pt x="571" y="372"/>
                  </a:cubicBezTo>
                  <a:close/>
                  <a:moveTo>
                    <a:pt x="248" y="658"/>
                  </a:moveTo>
                  <a:cubicBezTo>
                    <a:pt x="248" y="658"/>
                    <a:pt x="345" y="655"/>
                    <a:pt x="364" y="731"/>
                  </a:cubicBezTo>
                  <a:cubicBezTo>
                    <a:pt x="364" y="731"/>
                    <a:pt x="576" y="779"/>
                    <a:pt x="571" y="753"/>
                  </a:cubicBezTo>
                  <a:cubicBezTo>
                    <a:pt x="567" y="727"/>
                    <a:pt x="477" y="687"/>
                    <a:pt x="457" y="691"/>
                  </a:cubicBezTo>
                  <a:cubicBezTo>
                    <a:pt x="457" y="691"/>
                    <a:pt x="519" y="658"/>
                    <a:pt x="475" y="637"/>
                  </a:cubicBezTo>
                  <a:cubicBezTo>
                    <a:pt x="434" y="617"/>
                    <a:pt x="391" y="608"/>
                    <a:pt x="371" y="624"/>
                  </a:cubicBezTo>
                  <a:cubicBezTo>
                    <a:pt x="378" y="616"/>
                    <a:pt x="389" y="597"/>
                    <a:pt x="364" y="573"/>
                  </a:cubicBezTo>
                  <a:cubicBezTo>
                    <a:pt x="330" y="542"/>
                    <a:pt x="298" y="565"/>
                    <a:pt x="298" y="565"/>
                  </a:cubicBezTo>
                  <a:cubicBezTo>
                    <a:pt x="298" y="565"/>
                    <a:pt x="284" y="589"/>
                    <a:pt x="272" y="592"/>
                  </a:cubicBezTo>
                  <a:cubicBezTo>
                    <a:pt x="272" y="592"/>
                    <a:pt x="265" y="649"/>
                    <a:pt x="248" y="658"/>
                  </a:cubicBezTo>
                  <a:close/>
                  <a:moveTo>
                    <a:pt x="571" y="185"/>
                  </a:moveTo>
                  <a:cubicBezTo>
                    <a:pt x="571" y="185"/>
                    <a:pt x="622" y="218"/>
                    <a:pt x="586" y="272"/>
                  </a:cubicBezTo>
                  <a:cubicBezTo>
                    <a:pt x="586" y="272"/>
                    <a:pt x="563" y="287"/>
                    <a:pt x="541" y="292"/>
                  </a:cubicBezTo>
                  <a:cubicBezTo>
                    <a:pt x="519" y="296"/>
                    <a:pt x="513" y="296"/>
                    <a:pt x="513" y="296"/>
                  </a:cubicBezTo>
                  <a:cubicBezTo>
                    <a:pt x="513" y="296"/>
                    <a:pt x="577" y="315"/>
                    <a:pt x="579" y="371"/>
                  </a:cubicBezTo>
                  <a:cubicBezTo>
                    <a:pt x="579" y="371"/>
                    <a:pt x="625" y="446"/>
                    <a:pt x="569" y="520"/>
                  </a:cubicBezTo>
                  <a:cubicBezTo>
                    <a:pt x="569" y="520"/>
                    <a:pt x="619" y="574"/>
                    <a:pt x="660" y="557"/>
                  </a:cubicBezTo>
                  <a:cubicBezTo>
                    <a:pt x="660" y="557"/>
                    <a:pt x="684" y="618"/>
                    <a:pt x="591" y="686"/>
                  </a:cubicBezTo>
                  <a:cubicBezTo>
                    <a:pt x="591" y="686"/>
                    <a:pt x="555" y="693"/>
                    <a:pt x="538" y="693"/>
                  </a:cubicBezTo>
                  <a:cubicBezTo>
                    <a:pt x="538" y="693"/>
                    <a:pt x="687" y="723"/>
                    <a:pt x="745" y="608"/>
                  </a:cubicBezTo>
                  <a:cubicBezTo>
                    <a:pt x="745" y="608"/>
                    <a:pt x="733" y="570"/>
                    <a:pt x="722" y="567"/>
                  </a:cubicBezTo>
                  <a:cubicBezTo>
                    <a:pt x="722" y="567"/>
                    <a:pt x="798" y="527"/>
                    <a:pt x="757" y="478"/>
                  </a:cubicBezTo>
                  <a:cubicBezTo>
                    <a:pt x="757" y="478"/>
                    <a:pt x="800" y="416"/>
                    <a:pt x="686" y="377"/>
                  </a:cubicBezTo>
                  <a:cubicBezTo>
                    <a:pt x="686" y="377"/>
                    <a:pt x="758" y="301"/>
                    <a:pt x="690" y="288"/>
                  </a:cubicBezTo>
                  <a:cubicBezTo>
                    <a:pt x="690" y="288"/>
                    <a:pt x="729" y="246"/>
                    <a:pt x="663" y="216"/>
                  </a:cubicBezTo>
                  <a:cubicBezTo>
                    <a:pt x="663" y="216"/>
                    <a:pt x="632" y="142"/>
                    <a:pt x="570" y="158"/>
                  </a:cubicBezTo>
                  <a:cubicBezTo>
                    <a:pt x="570" y="158"/>
                    <a:pt x="578" y="181"/>
                    <a:pt x="571" y="185"/>
                  </a:cubicBezTo>
                  <a:close/>
                  <a:moveTo>
                    <a:pt x="278" y="347"/>
                  </a:moveTo>
                  <a:cubicBezTo>
                    <a:pt x="278" y="347"/>
                    <a:pt x="338" y="336"/>
                    <a:pt x="331" y="416"/>
                  </a:cubicBezTo>
                  <a:cubicBezTo>
                    <a:pt x="331" y="416"/>
                    <a:pt x="352" y="417"/>
                    <a:pt x="354" y="426"/>
                  </a:cubicBezTo>
                  <a:cubicBezTo>
                    <a:pt x="354" y="426"/>
                    <a:pt x="410" y="403"/>
                    <a:pt x="397" y="342"/>
                  </a:cubicBezTo>
                  <a:cubicBezTo>
                    <a:pt x="397" y="342"/>
                    <a:pt x="408" y="315"/>
                    <a:pt x="393" y="302"/>
                  </a:cubicBezTo>
                  <a:cubicBezTo>
                    <a:pt x="378" y="289"/>
                    <a:pt x="340" y="246"/>
                    <a:pt x="280" y="276"/>
                  </a:cubicBezTo>
                  <a:cubicBezTo>
                    <a:pt x="280" y="276"/>
                    <a:pt x="306" y="312"/>
                    <a:pt x="278" y="347"/>
                  </a:cubicBezTo>
                  <a:close/>
                  <a:moveTo>
                    <a:pt x="157" y="471"/>
                  </a:moveTo>
                  <a:cubicBezTo>
                    <a:pt x="157" y="471"/>
                    <a:pt x="152" y="475"/>
                    <a:pt x="143" y="480"/>
                  </a:cubicBezTo>
                  <a:cubicBezTo>
                    <a:pt x="144" y="496"/>
                    <a:pt x="142" y="507"/>
                    <a:pt x="142" y="507"/>
                  </a:cubicBezTo>
                  <a:cubicBezTo>
                    <a:pt x="237" y="484"/>
                    <a:pt x="231" y="572"/>
                    <a:pt x="231" y="572"/>
                  </a:cubicBezTo>
                  <a:cubicBezTo>
                    <a:pt x="255" y="567"/>
                    <a:pt x="269" y="587"/>
                    <a:pt x="269" y="587"/>
                  </a:cubicBezTo>
                  <a:cubicBezTo>
                    <a:pt x="324" y="530"/>
                    <a:pt x="278" y="496"/>
                    <a:pt x="278" y="496"/>
                  </a:cubicBezTo>
                  <a:cubicBezTo>
                    <a:pt x="348" y="469"/>
                    <a:pt x="320" y="412"/>
                    <a:pt x="320" y="412"/>
                  </a:cubicBezTo>
                  <a:cubicBezTo>
                    <a:pt x="330" y="342"/>
                    <a:pt x="275" y="351"/>
                    <a:pt x="245" y="360"/>
                  </a:cubicBezTo>
                  <a:cubicBezTo>
                    <a:pt x="311" y="330"/>
                    <a:pt x="268" y="266"/>
                    <a:pt x="268" y="266"/>
                  </a:cubicBezTo>
                  <a:cubicBezTo>
                    <a:pt x="331" y="229"/>
                    <a:pt x="303" y="180"/>
                    <a:pt x="303" y="180"/>
                  </a:cubicBezTo>
                  <a:cubicBezTo>
                    <a:pt x="303" y="180"/>
                    <a:pt x="195" y="261"/>
                    <a:pt x="139" y="332"/>
                  </a:cubicBezTo>
                  <a:cubicBezTo>
                    <a:pt x="150" y="346"/>
                    <a:pt x="158" y="365"/>
                    <a:pt x="159" y="390"/>
                  </a:cubicBezTo>
                  <a:cubicBezTo>
                    <a:pt x="163" y="468"/>
                    <a:pt x="157" y="471"/>
                    <a:pt x="157" y="471"/>
                  </a:cubicBezTo>
                  <a:close/>
                  <a:moveTo>
                    <a:pt x="418" y="110"/>
                  </a:moveTo>
                  <a:cubicBezTo>
                    <a:pt x="418" y="110"/>
                    <a:pt x="425" y="132"/>
                    <a:pt x="406" y="147"/>
                  </a:cubicBezTo>
                  <a:cubicBezTo>
                    <a:pt x="387" y="162"/>
                    <a:pt x="333" y="172"/>
                    <a:pt x="333" y="172"/>
                  </a:cubicBezTo>
                  <a:cubicBezTo>
                    <a:pt x="321" y="180"/>
                    <a:pt x="321" y="180"/>
                    <a:pt x="321" y="180"/>
                  </a:cubicBezTo>
                  <a:cubicBezTo>
                    <a:pt x="316" y="188"/>
                    <a:pt x="316" y="188"/>
                    <a:pt x="316" y="188"/>
                  </a:cubicBezTo>
                  <a:cubicBezTo>
                    <a:pt x="316" y="188"/>
                    <a:pt x="407" y="150"/>
                    <a:pt x="465" y="186"/>
                  </a:cubicBezTo>
                  <a:cubicBezTo>
                    <a:pt x="523" y="222"/>
                    <a:pt x="554" y="268"/>
                    <a:pt x="554" y="268"/>
                  </a:cubicBezTo>
                  <a:cubicBezTo>
                    <a:pt x="538" y="281"/>
                    <a:pt x="538" y="281"/>
                    <a:pt x="538" y="281"/>
                  </a:cubicBezTo>
                  <a:cubicBezTo>
                    <a:pt x="538" y="281"/>
                    <a:pt x="599" y="276"/>
                    <a:pt x="590" y="230"/>
                  </a:cubicBezTo>
                  <a:cubicBezTo>
                    <a:pt x="581" y="184"/>
                    <a:pt x="562" y="190"/>
                    <a:pt x="562" y="190"/>
                  </a:cubicBezTo>
                  <a:cubicBezTo>
                    <a:pt x="562" y="190"/>
                    <a:pt x="571" y="152"/>
                    <a:pt x="548" y="127"/>
                  </a:cubicBezTo>
                  <a:cubicBezTo>
                    <a:pt x="525" y="102"/>
                    <a:pt x="506" y="113"/>
                    <a:pt x="506" y="113"/>
                  </a:cubicBezTo>
                  <a:cubicBezTo>
                    <a:pt x="506" y="113"/>
                    <a:pt x="519" y="79"/>
                    <a:pt x="487" y="55"/>
                  </a:cubicBezTo>
                  <a:cubicBezTo>
                    <a:pt x="454" y="30"/>
                    <a:pt x="438" y="45"/>
                    <a:pt x="438" y="45"/>
                  </a:cubicBezTo>
                  <a:cubicBezTo>
                    <a:pt x="438" y="45"/>
                    <a:pt x="462" y="80"/>
                    <a:pt x="418" y="110"/>
                  </a:cubicBezTo>
                  <a:close/>
                  <a:moveTo>
                    <a:pt x="283" y="119"/>
                  </a:moveTo>
                  <a:cubicBezTo>
                    <a:pt x="283" y="119"/>
                    <a:pt x="292" y="11"/>
                    <a:pt x="195" y="1"/>
                  </a:cubicBezTo>
                  <a:cubicBezTo>
                    <a:pt x="194" y="0"/>
                    <a:pt x="193" y="1"/>
                    <a:pt x="192" y="0"/>
                  </a:cubicBezTo>
                  <a:cubicBezTo>
                    <a:pt x="190" y="11"/>
                    <a:pt x="185" y="30"/>
                    <a:pt x="181" y="36"/>
                  </a:cubicBezTo>
                  <a:cubicBezTo>
                    <a:pt x="181" y="36"/>
                    <a:pt x="207" y="44"/>
                    <a:pt x="213" y="56"/>
                  </a:cubicBezTo>
                  <a:cubicBezTo>
                    <a:pt x="213" y="56"/>
                    <a:pt x="224" y="160"/>
                    <a:pt x="112" y="211"/>
                  </a:cubicBezTo>
                  <a:cubicBezTo>
                    <a:pt x="82" y="223"/>
                    <a:pt x="82" y="223"/>
                    <a:pt x="82" y="223"/>
                  </a:cubicBezTo>
                  <a:cubicBezTo>
                    <a:pt x="82" y="224"/>
                    <a:pt x="82" y="225"/>
                    <a:pt x="82" y="226"/>
                  </a:cubicBezTo>
                  <a:cubicBezTo>
                    <a:pt x="101" y="224"/>
                    <a:pt x="147" y="222"/>
                    <a:pt x="156" y="240"/>
                  </a:cubicBezTo>
                  <a:cubicBezTo>
                    <a:pt x="168" y="262"/>
                    <a:pt x="83" y="289"/>
                    <a:pt x="82" y="290"/>
                  </a:cubicBezTo>
                  <a:cubicBezTo>
                    <a:pt x="81" y="290"/>
                    <a:pt x="103" y="297"/>
                    <a:pt x="123" y="315"/>
                  </a:cubicBezTo>
                  <a:cubicBezTo>
                    <a:pt x="145" y="274"/>
                    <a:pt x="191" y="202"/>
                    <a:pt x="271" y="132"/>
                  </a:cubicBezTo>
                  <a:cubicBezTo>
                    <a:pt x="275" y="128"/>
                    <a:pt x="283" y="119"/>
                    <a:pt x="283" y="119"/>
                  </a:cubicBezTo>
                  <a:close/>
                  <a:moveTo>
                    <a:pt x="93" y="599"/>
                  </a:moveTo>
                  <a:cubicBezTo>
                    <a:pt x="122" y="725"/>
                    <a:pt x="0" y="809"/>
                    <a:pt x="0" y="809"/>
                  </a:cubicBezTo>
                  <a:cubicBezTo>
                    <a:pt x="117" y="773"/>
                    <a:pt x="142" y="659"/>
                    <a:pt x="142" y="659"/>
                  </a:cubicBezTo>
                  <a:cubicBezTo>
                    <a:pt x="131" y="646"/>
                    <a:pt x="93" y="599"/>
                    <a:pt x="93" y="599"/>
                  </a:cubicBezTo>
                  <a:close/>
                  <a:moveTo>
                    <a:pt x="355" y="752"/>
                  </a:moveTo>
                  <a:cubicBezTo>
                    <a:pt x="355" y="752"/>
                    <a:pt x="352" y="657"/>
                    <a:pt x="223" y="670"/>
                  </a:cubicBezTo>
                  <a:cubicBezTo>
                    <a:pt x="223" y="670"/>
                    <a:pt x="280" y="631"/>
                    <a:pt x="252" y="581"/>
                  </a:cubicBezTo>
                  <a:cubicBezTo>
                    <a:pt x="252" y="581"/>
                    <a:pt x="232" y="579"/>
                    <a:pt x="225" y="580"/>
                  </a:cubicBezTo>
                  <a:cubicBezTo>
                    <a:pt x="225" y="580"/>
                    <a:pt x="227" y="479"/>
                    <a:pt x="123" y="524"/>
                  </a:cubicBezTo>
                  <a:cubicBezTo>
                    <a:pt x="123" y="524"/>
                    <a:pt x="131" y="507"/>
                    <a:pt x="133" y="486"/>
                  </a:cubicBezTo>
                  <a:cubicBezTo>
                    <a:pt x="113" y="496"/>
                    <a:pt x="82" y="506"/>
                    <a:pt x="40" y="501"/>
                  </a:cubicBezTo>
                  <a:cubicBezTo>
                    <a:pt x="40" y="501"/>
                    <a:pt x="40" y="501"/>
                    <a:pt x="40" y="501"/>
                  </a:cubicBezTo>
                  <a:cubicBezTo>
                    <a:pt x="48" y="545"/>
                    <a:pt x="81" y="580"/>
                    <a:pt x="93" y="585"/>
                  </a:cubicBezTo>
                  <a:cubicBezTo>
                    <a:pt x="93" y="585"/>
                    <a:pt x="188" y="757"/>
                    <a:pt x="355" y="752"/>
                  </a:cubicBezTo>
                  <a:close/>
                  <a:moveTo>
                    <a:pt x="766" y="735"/>
                  </a:moveTo>
                  <a:cubicBezTo>
                    <a:pt x="766" y="735"/>
                    <a:pt x="826" y="711"/>
                    <a:pt x="829" y="676"/>
                  </a:cubicBezTo>
                  <a:cubicBezTo>
                    <a:pt x="829" y="676"/>
                    <a:pt x="811" y="594"/>
                    <a:pt x="749" y="594"/>
                  </a:cubicBezTo>
                  <a:cubicBezTo>
                    <a:pt x="757" y="612"/>
                    <a:pt x="757" y="612"/>
                    <a:pt x="757" y="612"/>
                  </a:cubicBezTo>
                  <a:cubicBezTo>
                    <a:pt x="757" y="612"/>
                    <a:pt x="692" y="740"/>
                    <a:pt x="529" y="700"/>
                  </a:cubicBezTo>
                  <a:cubicBezTo>
                    <a:pt x="529" y="700"/>
                    <a:pt x="589" y="732"/>
                    <a:pt x="586" y="756"/>
                  </a:cubicBezTo>
                  <a:cubicBezTo>
                    <a:pt x="586" y="756"/>
                    <a:pt x="575" y="785"/>
                    <a:pt x="477" y="766"/>
                  </a:cubicBezTo>
                  <a:cubicBezTo>
                    <a:pt x="494" y="793"/>
                    <a:pt x="494" y="793"/>
                    <a:pt x="494" y="793"/>
                  </a:cubicBezTo>
                  <a:cubicBezTo>
                    <a:pt x="494" y="793"/>
                    <a:pt x="557" y="846"/>
                    <a:pt x="701" y="811"/>
                  </a:cubicBezTo>
                  <a:cubicBezTo>
                    <a:pt x="792" y="785"/>
                    <a:pt x="771" y="835"/>
                    <a:pt x="771" y="835"/>
                  </a:cubicBezTo>
                  <a:cubicBezTo>
                    <a:pt x="771" y="835"/>
                    <a:pt x="809" y="789"/>
                    <a:pt x="766" y="735"/>
                  </a:cubicBezTo>
                  <a:close/>
                  <a:moveTo>
                    <a:pt x="464" y="761"/>
                  </a:moveTo>
                  <a:cubicBezTo>
                    <a:pt x="366" y="743"/>
                    <a:pt x="366" y="743"/>
                    <a:pt x="366" y="743"/>
                  </a:cubicBezTo>
                  <a:cubicBezTo>
                    <a:pt x="366" y="743"/>
                    <a:pt x="369" y="758"/>
                    <a:pt x="366" y="762"/>
                  </a:cubicBezTo>
                  <a:cubicBezTo>
                    <a:pt x="366" y="762"/>
                    <a:pt x="256" y="775"/>
                    <a:pt x="157" y="678"/>
                  </a:cubicBezTo>
                  <a:cubicBezTo>
                    <a:pt x="157" y="678"/>
                    <a:pt x="175" y="735"/>
                    <a:pt x="151" y="822"/>
                  </a:cubicBezTo>
                  <a:cubicBezTo>
                    <a:pt x="128" y="909"/>
                    <a:pt x="243" y="941"/>
                    <a:pt x="288" y="926"/>
                  </a:cubicBezTo>
                  <a:cubicBezTo>
                    <a:pt x="288" y="926"/>
                    <a:pt x="346" y="989"/>
                    <a:pt x="426" y="988"/>
                  </a:cubicBezTo>
                  <a:cubicBezTo>
                    <a:pt x="426" y="988"/>
                    <a:pt x="548" y="862"/>
                    <a:pt x="464" y="761"/>
                  </a:cubicBezTo>
                  <a:close/>
                  <a:moveTo>
                    <a:pt x="395" y="141"/>
                  </a:moveTo>
                  <a:cubicBezTo>
                    <a:pt x="417" y="132"/>
                    <a:pt x="405" y="106"/>
                    <a:pt x="405" y="106"/>
                  </a:cubicBezTo>
                  <a:cubicBezTo>
                    <a:pt x="457" y="80"/>
                    <a:pt x="426" y="42"/>
                    <a:pt x="426" y="42"/>
                  </a:cubicBezTo>
                  <a:cubicBezTo>
                    <a:pt x="271" y="106"/>
                    <a:pt x="170" y="249"/>
                    <a:pt x="128" y="320"/>
                  </a:cubicBezTo>
                  <a:cubicBezTo>
                    <a:pt x="130" y="322"/>
                    <a:pt x="132" y="324"/>
                    <a:pt x="134" y="326"/>
                  </a:cubicBezTo>
                  <a:cubicBezTo>
                    <a:pt x="306" y="125"/>
                    <a:pt x="374" y="150"/>
                    <a:pt x="395" y="141"/>
                  </a:cubicBezTo>
                  <a:close/>
                  <a:moveTo>
                    <a:pt x="382" y="542"/>
                  </a:moveTo>
                  <a:cubicBezTo>
                    <a:pt x="382" y="542"/>
                    <a:pt x="382" y="542"/>
                    <a:pt x="382" y="541"/>
                  </a:cubicBezTo>
                  <a:cubicBezTo>
                    <a:pt x="382" y="542"/>
                    <a:pt x="382" y="542"/>
                    <a:pt x="382" y="542"/>
                  </a:cubicBezTo>
                  <a:close/>
                  <a:moveTo>
                    <a:pt x="484" y="505"/>
                  </a:moveTo>
                  <a:cubicBezTo>
                    <a:pt x="479" y="499"/>
                    <a:pt x="479" y="499"/>
                    <a:pt x="479" y="499"/>
                  </a:cubicBezTo>
                  <a:cubicBezTo>
                    <a:pt x="479" y="499"/>
                    <a:pt x="468" y="500"/>
                    <a:pt x="461" y="508"/>
                  </a:cubicBezTo>
                  <a:cubicBezTo>
                    <a:pt x="453" y="517"/>
                    <a:pt x="408" y="534"/>
                    <a:pt x="400" y="536"/>
                  </a:cubicBezTo>
                  <a:cubicBezTo>
                    <a:pt x="392" y="537"/>
                    <a:pt x="484" y="536"/>
                    <a:pt x="484" y="505"/>
                  </a:cubicBezTo>
                  <a:close/>
                  <a:moveTo>
                    <a:pt x="386" y="611"/>
                  </a:moveTo>
                  <a:cubicBezTo>
                    <a:pt x="408" y="599"/>
                    <a:pt x="455" y="618"/>
                    <a:pt x="458" y="617"/>
                  </a:cubicBezTo>
                  <a:cubicBezTo>
                    <a:pt x="460" y="617"/>
                    <a:pt x="512" y="611"/>
                    <a:pt x="497" y="576"/>
                  </a:cubicBezTo>
                  <a:cubicBezTo>
                    <a:pt x="483" y="541"/>
                    <a:pt x="442" y="580"/>
                    <a:pt x="441" y="578"/>
                  </a:cubicBezTo>
                  <a:cubicBezTo>
                    <a:pt x="441" y="576"/>
                    <a:pt x="437" y="559"/>
                    <a:pt x="437" y="559"/>
                  </a:cubicBezTo>
                  <a:cubicBezTo>
                    <a:pt x="414" y="519"/>
                    <a:pt x="358" y="557"/>
                    <a:pt x="358" y="557"/>
                  </a:cubicBezTo>
                  <a:cubicBezTo>
                    <a:pt x="397" y="581"/>
                    <a:pt x="386" y="611"/>
                    <a:pt x="386" y="611"/>
                  </a:cubicBezTo>
                  <a:close/>
                  <a:moveTo>
                    <a:pt x="570" y="379"/>
                  </a:moveTo>
                  <a:cubicBezTo>
                    <a:pt x="570" y="379"/>
                    <a:pt x="530" y="392"/>
                    <a:pt x="522" y="463"/>
                  </a:cubicBezTo>
                  <a:cubicBezTo>
                    <a:pt x="522" y="463"/>
                    <a:pt x="512" y="507"/>
                    <a:pt x="497" y="515"/>
                  </a:cubicBezTo>
                  <a:cubicBezTo>
                    <a:pt x="483" y="524"/>
                    <a:pt x="507" y="547"/>
                    <a:pt x="507" y="558"/>
                  </a:cubicBezTo>
                  <a:cubicBezTo>
                    <a:pt x="507" y="558"/>
                    <a:pt x="531" y="497"/>
                    <a:pt x="559" y="517"/>
                  </a:cubicBezTo>
                  <a:cubicBezTo>
                    <a:pt x="562" y="517"/>
                    <a:pt x="562" y="516"/>
                    <a:pt x="562" y="516"/>
                  </a:cubicBezTo>
                  <a:cubicBezTo>
                    <a:pt x="562" y="516"/>
                    <a:pt x="612" y="439"/>
                    <a:pt x="570" y="379"/>
                  </a:cubicBezTo>
                  <a:close/>
                  <a:moveTo>
                    <a:pt x="382" y="541"/>
                  </a:moveTo>
                  <a:cubicBezTo>
                    <a:pt x="389" y="539"/>
                    <a:pt x="462" y="512"/>
                    <a:pt x="475" y="472"/>
                  </a:cubicBezTo>
                  <a:cubicBezTo>
                    <a:pt x="489" y="428"/>
                    <a:pt x="469" y="423"/>
                    <a:pt x="466" y="423"/>
                  </a:cubicBezTo>
                  <a:cubicBezTo>
                    <a:pt x="466" y="423"/>
                    <a:pt x="467" y="435"/>
                    <a:pt x="462" y="440"/>
                  </a:cubicBezTo>
                  <a:cubicBezTo>
                    <a:pt x="462" y="440"/>
                    <a:pt x="469" y="454"/>
                    <a:pt x="449" y="474"/>
                  </a:cubicBezTo>
                  <a:cubicBezTo>
                    <a:pt x="449" y="474"/>
                    <a:pt x="416" y="515"/>
                    <a:pt x="392" y="526"/>
                  </a:cubicBezTo>
                  <a:cubicBezTo>
                    <a:pt x="392" y="526"/>
                    <a:pt x="386" y="540"/>
                    <a:pt x="382" y="5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120" name="Freeform 75"/>
            <p:cNvSpPr/>
            <p:nvPr/>
          </p:nvSpPr>
          <p:spPr bwMode="auto">
            <a:xfrm>
              <a:off x="268" y="3547"/>
              <a:ext cx="845" cy="116"/>
            </a:xfrm>
            <a:custGeom>
              <a:avLst/>
              <a:gdLst>
                <a:gd name="T0" fmla="*/ 689 w 729"/>
                <a:gd name="T1" fmla="*/ 20 h 100"/>
                <a:gd name="T2" fmla="*/ 612 w 729"/>
                <a:gd name="T3" fmla="*/ 43 h 100"/>
                <a:gd name="T4" fmla="*/ 384 w 729"/>
                <a:gd name="T5" fmla="*/ 26 h 100"/>
                <a:gd name="T6" fmla="*/ 328 w 729"/>
                <a:gd name="T7" fmla="*/ 12 h 100"/>
                <a:gd name="T8" fmla="*/ 195 w 729"/>
                <a:gd name="T9" fmla="*/ 35 h 100"/>
                <a:gd name="T10" fmla="*/ 44 w 729"/>
                <a:gd name="T11" fmla="*/ 74 h 100"/>
                <a:gd name="T12" fmla="*/ 0 w 729"/>
                <a:gd name="T13" fmla="*/ 66 h 100"/>
                <a:gd name="T14" fmla="*/ 26 w 729"/>
                <a:gd name="T15" fmla="*/ 94 h 100"/>
                <a:gd name="T16" fmla="*/ 71 w 729"/>
                <a:gd name="T17" fmla="*/ 94 h 100"/>
                <a:gd name="T18" fmla="*/ 313 w 729"/>
                <a:gd name="T19" fmla="*/ 32 h 100"/>
                <a:gd name="T20" fmla="*/ 648 w 729"/>
                <a:gd name="T21" fmla="*/ 53 h 100"/>
                <a:gd name="T22" fmla="*/ 715 w 729"/>
                <a:gd name="T23" fmla="*/ 36 h 100"/>
                <a:gd name="T24" fmla="*/ 689 w 729"/>
                <a:gd name="T25" fmla="*/ 2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9" h="100">
                  <a:moveTo>
                    <a:pt x="689" y="20"/>
                  </a:moveTo>
                  <a:cubicBezTo>
                    <a:pt x="675" y="28"/>
                    <a:pt x="650" y="39"/>
                    <a:pt x="612" y="43"/>
                  </a:cubicBezTo>
                  <a:cubicBezTo>
                    <a:pt x="574" y="47"/>
                    <a:pt x="437" y="46"/>
                    <a:pt x="384" y="26"/>
                  </a:cubicBezTo>
                  <a:cubicBezTo>
                    <a:pt x="384" y="26"/>
                    <a:pt x="361" y="20"/>
                    <a:pt x="328" y="12"/>
                  </a:cubicBezTo>
                  <a:cubicBezTo>
                    <a:pt x="295" y="5"/>
                    <a:pt x="204" y="33"/>
                    <a:pt x="195" y="35"/>
                  </a:cubicBezTo>
                  <a:cubicBezTo>
                    <a:pt x="187" y="37"/>
                    <a:pt x="82" y="77"/>
                    <a:pt x="44" y="74"/>
                  </a:cubicBezTo>
                  <a:cubicBezTo>
                    <a:pt x="24" y="72"/>
                    <a:pt x="32" y="74"/>
                    <a:pt x="0" y="66"/>
                  </a:cubicBezTo>
                  <a:cubicBezTo>
                    <a:pt x="0" y="66"/>
                    <a:pt x="18" y="92"/>
                    <a:pt x="26" y="94"/>
                  </a:cubicBezTo>
                  <a:cubicBezTo>
                    <a:pt x="41" y="100"/>
                    <a:pt x="55" y="100"/>
                    <a:pt x="71" y="94"/>
                  </a:cubicBezTo>
                  <a:cubicBezTo>
                    <a:pt x="96" y="86"/>
                    <a:pt x="285" y="29"/>
                    <a:pt x="313" y="32"/>
                  </a:cubicBezTo>
                  <a:cubicBezTo>
                    <a:pt x="340" y="35"/>
                    <a:pt x="567" y="73"/>
                    <a:pt x="648" y="53"/>
                  </a:cubicBezTo>
                  <a:cubicBezTo>
                    <a:pt x="690" y="43"/>
                    <a:pt x="708" y="38"/>
                    <a:pt x="715" y="36"/>
                  </a:cubicBezTo>
                  <a:cubicBezTo>
                    <a:pt x="729" y="33"/>
                    <a:pt x="725" y="0"/>
                    <a:pt x="68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1" name="Freeform 76"/>
            <p:cNvSpPr/>
            <p:nvPr/>
          </p:nvSpPr>
          <p:spPr bwMode="auto">
            <a:xfrm>
              <a:off x="649" y="3576"/>
              <a:ext cx="255" cy="335"/>
            </a:xfrm>
            <a:custGeom>
              <a:avLst/>
              <a:gdLst>
                <a:gd name="T0" fmla="*/ 31 w 220"/>
                <a:gd name="T1" fmla="*/ 12 h 290"/>
                <a:gd name="T2" fmla="*/ 196 w 220"/>
                <a:gd name="T3" fmla="*/ 279 h 290"/>
                <a:gd name="T4" fmla="*/ 200 w 220"/>
                <a:gd name="T5" fmla="*/ 288 h 290"/>
                <a:gd name="T6" fmla="*/ 195 w 220"/>
                <a:gd name="T7" fmla="*/ 290 h 290"/>
                <a:gd name="T8" fmla="*/ 188 w 220"/>
                <a:gd name="T9" fmla="*/ 285 h 290"/>
                <a:gd name="T10" fmla="*/ 25 w 220"/>
                <a:gd name="T11" fmla="*/ 18 h 290"/>
                <a:gd name="T12" fmla="*/ 12 w 220"/>
                <a:gd name="T13" fmla="*/ 12 h 290"/>
                <a:gd name="T14" fmla="*/ 1 w 220"/>
                <a:gd name="T15" fmla="*/ 0 h 290"/>
                <a:gd name="T16" fmla="*/ 16 w 220"/>
                <a:gd name="T17" fmla="*/ 0 h 290"/>
                <a:gd name="T18" fmla="*/ 24 w 220"/>
                <a:gd name="T19" fmla="*/ 6 h 290"/>
                <a:gd name="T20" fmla="*/ 31 w 220"/>
                <a:gd name="T21" fmla="*/ 12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" h="290">
                  <a:moveTo>
                    <a:pt x="31" y="12"/>
                  </a:moveTo>
                  <a:cubicBezTo>
                    <a:pt x="31" y="12"/>
                    <a:pt x="191" y="151"/>
                    <a:pt x="196" y="279"/>
                  </a:cubicBezTo>
                  <a:cubicBezTo>
                    <a:pt x="200" y="288"/>
                    <a:pt x="200" y="288"/>
                    <a:pt x="200" y="288"/>
                  </a:cubicBezTo>
                  <a:cubicBezTo>
                    <a:pt x="195" y="290"/>
                    <a:pt x="195" y="290"/>
                    <a:pt x="195" y="290"/>
                  </a:cubicBezTo>
                  <a:cubicBezTo>
                    <a:pt x="188" y="285"/>
                    <a:pt x="188" y="285"/>
                    <a:pt x="188" y="285"/>
                  </a:cubicBezTo>
                  <a:cubicBezTo>
                    <a:pt x="188" y="285"/>
                    <a:pt x="220" y="221"/>
                    <a:pt x="25" y="18"/>
                  </a:cubicBezTo>
                  <a:cubicBezTo>
                    <a:pt x="25" y="18"/>
                    <a:pt x="23" y="16"/>
                    <a:pt x="12" y="12"/>
                  </a:cubicBezTo>
                  <a:cubicBezTo>
                    <a:pt x="0" y="9"/>
                    <a:pt x="1" y="0"/>
                    <a:pt x="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6"/>
                    <a:pt x="24" y="6"/>
                    <a:pt x="24" y="6"/>
                  </a:cubicBezTo>
                  <a:lnTo>
                    <a:pt x="3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2" name="Freeform 77"/>
            <p:cNvSpPr/>
            <p:nvPr/>
          </p:nvSpPr>
          <p:spPr bwMode="auto">
            <a:xfrm>
              <a:off x="651" y="3329"/>
              <a:ext cx="93" cy="241"/>
            </a:xfrm>
            <a:custGeom>
              <a:avLst/>
              <a:gdLst>
                <a:gd name="T0" fmla="*/ 53 w 81"/>
                <a:gd name="T1" fmla="*/ 0 h 208"/>
                <a:gd name="T2" fmla="*/ 0 w 81"/>
                <a:gd name="T3" fmla="*/ 208 h 208"/>
                <a:gd name="T4" fmla="*/ 14 w 81"/>
                <a:gd name="T5" fmla="*/ 208 h 208"/>
                <a:gd name="T6" fmla="*/ 61 w 81"/>
                <a:gd name="T7" fmla="*/ 2 h 208"/>
                <a:gd name="T8" fmla="*/ 53 w 81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08">
                  <a:moveTo>
                    <a:pt x="53" y="0"/>
                  </a:moveTo>
                  <a:cubicBezTo>
                    <a:pt x="53" y="0"/>
                    <a:pt x="67" y="107"/>
                    <a:pt x="0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81" y="66"/>
                    <a:pt x="61" y="2"/>
                  </a:cubicBez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3" name="Freeform 78"/>
            <p:cNvSpPr/>
            <p:nvPr/>
          </p:nvSpPr>
          <p:spPr bwMode="auto">
            <a:xfrm>
              <a:off x="407" y="3275"/>
              <a:ext cx="270" cy="131"/>
            </a:xfrm>
            <a:custGeom>
              <a:avLst/>
              <a:gdLst>
                <a:gd name="T0" fmla="*/ 233 w 233"/>
                <a:gd name="T1" fmla="*/ 38 h 113"/>
                <a:gd name="T2" fmla="*/ 198 w 233"/>
                <a:gd name="T3" fmla="*/ 0 h 113"/>
                <a:gd name="T4" fmla="*/ 0 w 233"/>
                <a:gd name="T5" fmla="*/ 113 h 113"/>
                <a:gd name="T6" fmla="*/ 233 w 233"/>
                <a:gd name="T7" fmla="*/ 3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" h="113">
                  <a:moveTo>
                    <a:pt x="233" y="38"/>
                  </a:moveTo>
                  <a:cubicBezTo>
                    <a:pt x="197" y="10"/>
                    <a:pt x="198" y="0"/>
                    <a:pt x="198" y="0"/>
                  </a:cubicBezTo>
                  <a:cubicBezTo>
                    <a:pt x="198" y="0"/>
                    <a:pt x="58" y="2"/>
                    <a:pt x="0" y="113"/>
                  </a:cubicBezTo>
                  <a:cubicBezTo>
                    <a:pt x="0" y="113"/>
                    <a:pt x="131" y="7"/>
                    <a:pt x="233" y="3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28" name="Group 95"/>
          <p:cNvGrpSpPr>
            <a:grpSpLocks noChangeAspect="1"/>
          </p:cNvGrpSpPr>
          <p:nvPr/>
        </p:nvGrpSpPr>
        <p:grpSpPr bwMode="auto">
          <a:xfrm>
            <a:off x="10574353" y="134224"/>
            <a:ext cx="1611313" cy="1120775"/>
            <a:chOff x="6659" y="78"/>
            <a:chExt cx="1015" cy="706"/>
          </a:xfrm>
          <a:solidFill>
            <a:schemeClr val="accent2">
              <a:lumMod val="75000"/>
            </a:schemeClr>
          </a:solidFill>
        </p:grpSpPr>
        <p:sp>
          <p:nvSpPr>
            <p:cNvPr id="2130" name="Freeform 96"/>
            <p:cNvSpPr/>
            <p:nvPr/>
          </p:nvSpPr>
          <p:spPr bwMode="auto">
            <a:xfrm>
              <a:off x="6710" y="360"/>
              <a:ext cx="213" cy="202"/>
            </a:xfrm>
            <a:custGeom>
              <a:avLst/>
              <a:gdLst>
                <a:gd name="T0" fmla="*/ 183 w 183"/>
                <a:gd name="T1" fmla="*/ 1 h 174"/>
                <a:gd name="T2" fmla="*/ 91 w 183"/>
                <a:gd name="T3" fmla="*/ 14 h 174"/>
                <a:gd name="T4" fmla="*/ 0 w 183"/>
                <a:gd name="T5" fmla="*/ 154 h 174"/>
                <a:gd name="T6" fmla="*/ 36 w 183"/>
                <a:gd name="T7" fmla="*/ 161 h 174"/>
                <a:gd name="T8" fmla="*/ 74 w 183"/>
                <a:gd name="T9" fmla="*/ 137 h 174"/>
                <a:gd name="T10" fmla="*/ 183 w 183"/>
                <a:gd name="T11" fmla="*/ 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174">
                  <a:moveTo>
                    <a:pt x="183" y="1"/>
                  </a:moveTo>
                  <a:cubicBezTo>
                    <a:pt x="183" y="1"/>
                    <a:pt x="109" y="0"/>
                    <a:pt x="91" y="14"/>
                  </a:cubicBezTo>
                  <a:cubicBezTo>
                    <a:pt x="73" y="28"/>
                    <a:pt x="20" y="71"/>
                    <a:pt x="0" y="154"/>
                  </a:cubicBezTo>
                  <a:cubicBezTo>
                    <a:pt x="0" y="154"/>
                    <a:pt x="5" y="174"/>
                    <a:pt x="36" y="161"/>
                  </a:cubicBezTo>
                  <a:cubicBezTo>
                    <a:pt x="62" y="151"/>
                    <a:pt x="69" y="155"/>
                    <a:pt x="74" y="137"/>
                  </a:cubicBezTo>
                  <a:cubicBezTo>
                    <a:pt x="79" y="119"/>
                    <a:pt x="93" y="44"/>
                    <a:pt x="183" y="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1" name="Freeform 97"/>
            <p:cNvSpPr/>
            <p:nvPr/>
          </p:nvSpPr>
          <p:spPr bwMode="auto">
            <a:xfrm>
              <a:off x="6747" y="396"/>
              <a:ext cx="136" cy="264"/>
            </a:xfrm>
            <a:custGeom>
              <a:avLst/>
              <a:gdLst>
                <a:gd name="T0" fmla="*/ 117 w 117"/>
                <a:gd name="T1" fmla="*/ 0 h 227"/>
                <a:gd name="T2" fmla="*/ 90 w 117"/>
                <a:gd name="T3" fmla="*/ 76 h 227"/>
                <a:gd name="T4" fmla="*/ 21 w 117"/>
                <a:gd name="T5" fmla="*/ 221 h 227"/>
                <a:gd name="T6" fmla="*/ 0 w 117"/>
                <a:gd name="T7" fmla="*/ 226 h 227"/>
                <a:gd name="T8" fmla="*/ 52 w 117"/>
                <a:gd name="T9" fmla="*/ 100 h 227"/>
                <a:gd name="T10" fmla="*/ 117 w 117"/>
                <a:gd name="T1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227">
                  <a:moveTo>
                    <a:pt x="117" y="0"/>
                  </a:moveTo>
                  <a:cubicBezTo>
                    <a:pt x="117" y="0"/>
                    <a:pt x="96" y="22"/>
                    <a:pt x="90" y="76"/>
                  </a:cubicBezTo>
                  <a:cubicBezTo>
                    <a:pt x="84" y="130"/>
                    <a:pt x="52" y="204"/>
                    <a:pt x="21" y="221"/>
                  </a:cubicBezTo>
                  <a:cubicBezTo>
                    <a:pt x="21" y="221"/>
                    <a:pt x="10" y="227"/>
                    <a:pt x="0" y="226"/>
                  </a:cubicBezTo>
                  <a:cubicBezTo>
                    <a:pt x="0" y="226"/>
                    <a:pt x="22" y="212"/>
                    <a:pt x="52" y="100"/>
                  </a:cubicBezTo>
                  <a:cubicBezTo>
                    <a:pt x="70" y="32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2" name="Freeform 98"/>
            <p:cNvSpPr/>
            <p:nvPr/>
          </p:nvSpPr>
          <p:spPr bwMode="auto">
            <a:xfrm>
              <a:off x="6696" y="549"/>
              <a:ext cx="90" cy="106"/>
            </a:xfrm>
            <a:custGeom>
              <a:avLst/>
              <a:gdLst>
                <a:gd name="T0" fmla="*/ 9 w 77"/>
                <a:gd name="T1" fmla="*/ 7 h 91"/>
                <a:gd name="T2" fmla="*/ 22 w 77"/>
                <a:gd name="T3" fmla="*/ 8 h 91"/>
                <a:gd name="T4" fmla="*/ 68 w 77"/>
                <a:gd name="T5" fmla="*/ 1 h 91"/>
                <a:gd name="T6" fmla="*/ 76 w 77"/>
                <a:gd name="T7" fmla="*/ 9 h 91"/>
                <a:gd name="T8" fmla="*/ 39 w 77"/>
                <a:gd name="T9" fmla="*/ 87 h 91"/>
                <a:gd name="T10" fmla="*/ 25 w 77"/>
                <a:gd name="T11" fmla="*/ 85 h 91"/>
                <a:gd name="T12" fmla="*/ 9 w 77"/>
                <a:gd name="T13" fmla="*/ 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91">
                  <a:moveTo>
                    <a:pt x="9" y="7"/>
                  </a:moveTo>
                  <a:cubicBezTo>
                    <a:pt x="9" y="7"/>
                    <a:pt x="11" y="3"/>
                    <a:pt x="22" y="8"/>
                  </a:cubicBezTo>
                  <a:cubicBezTo>
                    <a:pt x="32" y="14"/>
                    <a:pt x="65" y="3"/>
                    <a:pt x="68" y="1"/>
                  </a:cubicBezTo>
                  <a:cubicBezTo>
                    <a:pt x="71" y="0"/>
                    <a:pt x="77" y="0"/>
                    <a:pt x="76" y="9"/>
                  </a:cubicBezTo>
                  <a:cubicBezTo>
                    <a:pt x="74" y="19"/>
                    <a:pt x="55" y="77"/>
                    <a:pt x="39" y="87"/>
                  </a:cubicBezTo>
                  <a:cubicBezTo>
                    <a:pt x="39" y="87"/>
                    <a:pt x="31" y="91"/>
                    <a:pt x="25" y="85"/>
                  </a:cubicBezTo>
                  <a:cubicBezTo>
                    <a:pt x="19" y="79"/>
                    <a:pt x="0" y="23"/>
                    <a:pt x="9" y="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3" name="Freeform 99"/>
            <p:cNvSpPr/>
            <p:nvPr/>
          </p:nvSpPr>
          <p:spPr bwMode="auto">
            <a:xfrm>
              <a:off x="6659" y="258"/>
              <a:ext cx="460" cy="171"/>
            </a:xfrm>
            <a:custGeom>
              <a:avLst/>
              <a:gdLst>
                <a:gd name="T0" fmla="*/ 0 w 396"/>
                <a:gd name="T1" fmla="*/ 147 h 147"/>
                <a:gd name="T2" fmla="*/ 220 w 396"/>
                <a:gd name="T3" fmla="*/ 83 h 147"/>
                <a:gd name="T4" fmla="*/ 374 w 396"/>
                <a:gd name="T5" fmla="*/ 43 h 147"/>
                <a:gd name="T6" fmla="*/ 333 w 396"/>
                <a:gd name="T7" fmla="*/ 9 h 147"/>
                <a:gd name="T8" fmla="*/ 0 w 396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147">
                  <a:moveTo>
                    <a:pt x="0" y="147"/>
                  </a:moveTo>
                  <a:cubicBezTo>
                    <a:pt x="0" y="147"/>
                    <a:pt x="113" y="75"/>
                    <a:pt x="220" y="83"/>
                  </a:cubicBezTo>
                  <a:cubicBezTo>
                    <a:pt x="326" y="91"/>
                    <a:pt x="334" y="79"/>
                    <a:pt x="374" y="43"/>
                  </a:cubicBezTo>
                  <a:cubicBezTo>
                    <a:pt x="396" y="24"/>
                    <a:pt x="348" y="11"/>
                    <a:pt x="333" y="9"/>
                  </a:cubicBezTo>
                  <a:cubicBezTo>
                    <a:pt x="318" y="6"/>
                    <a:pt x="144" y="0"/>
                    <a:pt x="0" y="14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4" name="Freeform 100"/>
            <p:cNvSpPr/>
            <p:nvPr/>
          </p:nvSpPr>
          <p:spPr bwMode="auto">
            <a:xfrm>
              <a:off x="6840" y="309"/>
              <a:ext cx="375" cy="434"/>
            </a:xfrm>
            <a:custGeom>
              <a:avLst/>
              <a:gdLst>
                <a:gd name="T0" fmla="*/ 231 w 323"/>
                <a:gd name="T1" fmla="*/ 6 h 374"/>
                <a:gd name="T2" fmla="*/ 230 w 323"/>
                <a:gd name="T3" fmla="*/ 218 h 374"/>
                <a:gd name="T4" fmla="*/ 0 w 323"/>
                <a:gd name="T5" fmla="*/ 369 h 374"/>
                <a:gd name="T6" fmla="*/ 176 w 323"/>
                <a:gd name="T7" fmla="*/ 218 h 374"/>
                <a:gd name="T8" fmla="*/ 203 w 323"/>
                <a:gd name="T9" fmla="*/ 21 h 374"/>
                <a:gd name="T10" fmla="*/ 231 w 323"/>
                <a:gd name="T11" fmla="*/ 6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374">
                  <a:moveTo>
                    <a:pt x="231" y="6"/>
                  </a:moveTo>
                  <a:cubicBezTo>
                    <a:pt x="231" y="6"/>
                    <a:pt x="323" y="62"/>
                    <a:pt x="230" y="218"/>
                  </a:cubicBezTo>
                  <a:cubicBezTo>
                    <a:pt x="137" y="374"/>
                    <a:pt x="0" y="369"/>
                    <a:pt x="0" y="369"/>
                  </a:cubicBezTo>
                  <a:cubicBezTo>
                    <a:pt x="0" y="369"/>
                    <a:pt x="153" y="272"/>
                    <a:pt x="176" y="218"/>
                  </a:cubicBezTo>
                  <a:cubicBezTo>
                    <a:pt x="199" y="163"/>
                    <a:pt x="152" y="93"/>
                    <a:pt x="203" y="21"/>
                  </a:cubicBezTo>
                  <a:cubicBezTo>
                    <a:pt x="221" y="0"/>
                    <a:pt x="231" y="6"/>
                    <a:pt x="231" y="6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5" name="Freeform 101"/>
            <p:cNvSpPr/>
            <p:nvPr/>
          </p:nvSpPr>
          <p:spPr bwMode="auto">
            <a:xfrm>
              <a:off x="7105" y="254"/>
              <a:ext cx="131" cy="157"/>
            </a:xfrm>
            <a:custGeom>
              <a:avLst/>
              <a:gdLst>
                <a:gd name="T0" fmla="*/ 1 w 113"/>
                <a:gd name="T1" fmla="*/ 26 h 135"/>
                <a:gd name="T2" fmla="*/ 4 w 113"/>
                <a:gd name="T3" fmla="*/ 43 h 135"/>
                <a:gd name="T4" fmla="*/ 50 w 113"/>
                <a:gd name="T5" fmla="*/ 127 h 135"/>
                <a:gd name="T6" fmla="*/ 60 w 113"/>
                <a:gd name="T7" fmla="*/ 126 h 135"/>
                <a:gd name="T8" fmla="*/ 113 w 113"/>
                <a:gd name="T9" fmla="*/ 38 h 135"/>
                <a:gd name="T10" fmla="*/ 9 w 113"/>
                <a:gd name="T11" fmla="*/ 17 h 135"/>
                <a:gd name="T12" fmla="*/ 1 w 113"/>
                <a:gd name="T13" fmla="*/ 2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135">
                  <a:moveTo>
                    <a:pt x="1" y="26"/>
                  </a:moveTo>
                  <a:cubicBezTo>
                    <a:pt x="1" y="26"/>
                    <a:pt x="6" y="38"/>
                    <a:pt x="4" y="43"/>
                  </a:cubicBezTo>
                  <a:cubicBezTo>
                    <a:pt x="4" y="43"/>
                    <a:pt x="55" y="83"/>
                    <a:pt x="50" y="127"/>
                  </a:cubicBezTo>
                  <a:cubicBezTo>
                    <a:pt x="50" y="127"/>
                    <a:pt x="49" y="135"/>
                    <a:pt x="60" y="126"/>
                  </a:cubicBezTo>
                  <a:cubicBezTo>
                    <a:pt x="70" y="117"/>
                    <a:pt x="113" y="76"/>
                    <a:pt x="113" y="38"/>
                  </a:cubicBezTo>
                  <a:cubicBezTo>
                    <a:pt x="113" y="38"/>
                    <a:pt x="64" y="0"/>
                    <a:pt x="9" y="17"/>
                  </a:cubicBezTo>
                  <a:cubicBezTo>
                    <a:pt x="9" y="17"/>
                    <a:pt x="0" y="18"/>
                    <a:pt x="1" y="26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136" name="Freeform 102"/>
            <p:cNvSpPr/>
            <p:nvPr/>
          </p:nvSpPr>
          <p:spPr bwMode="auto">
            <a:xfrm>
              <a:off x="7319" y="477"/>
              <a:ext cx="148" cy="307"/>
            </a:xfrm>
            <a:custGeom>
              <a:avLst/>
              <a:gdLst>
                <a:gd name="T0" fmla="*/ 71 w 128"/>
                <a:gd name="T1" fmla="*/ 49 h 264"/>
                <a:gd name="T2" fmla="*/ 64 w 128"/>
                <a:gd name="T3" fmla="*/ 156 h 264"/>
                <a:gd name="T4" fmla="*/ 64 w 128"/>
                <a:gd name="T5" fmla="*/ 49 h 264"/>
                <a:gd name="T6" fmla="*/ 57 w 128"/>
                <a:gd name="T7" fmla="*/ 0 h 264"/>
                <a:gd name="T8" fmla="*/ 55 w 128"/>
                <a:gd name="T9" fmla="*/ 0 h 264"/>
                <a:gd name="T10" fmla="*/ 6 w 128"/>
                <a:gd name="T11" fmla="*/ 69 h 264"/>
                <a:gd name="T12" fmla="*/ 11 w 128"/>
                <a:gd name="T13" fmla="*/ 73 h 264"/>
                <a:gd name="T14" fmla="*/ 1 w 128"/>
                <a:gd name="T15" fmla="*/ 106 h 264"/>
                <a:gd name="T16" fmla="*/ 5 w 128"/>
                <a:gd name="T17" fmla="*/ 110 h 264"/>
                <a:gd name="T18" fmla="*/ 22 w 128"/>
                <a:gd name="T19" fmla="*/ 159 h 264"/>
                <a:gd name="T20" fmla="*/ 47 w 128"/>
                <a:gd name="T21" fmla="*/ 264 h 264"/>
                <a:gd name="T22" fmla="*/ 73 w 128"/>
                <a:gd name="T23" fmla="*/ 195 h 264"/>
                <a:gd name="T24" fmla="*/ 92 w 128"/>
                <a:gd name="T25" fmla="*/ 203 h 264"/>
                <a:gd name="T26" fmla="*/ 102 w 128"/>
                <a:gd name="T27" fmla="*/ 174 h 264"/>
                <a:gd name="T28" fmla="*/ 109 w 128"/>
                <a:gd name="T29" fmla="*/ 176 h 264"/>
                <a:gd name="T30" fmla="*/ 114 w 128"/>
                <a:gd name="T31" fmla="*/ 147 h 264"/>
                <a:gd name="T32" fmla="*/ 120 w 128"/>
                <a:gd name="T33" fmla="*/ 149 h 264"/>
                <a:gd name="T34" fmla="*/ 115 w 128"/>
                <a:gd name="T35" fmla="*/ 115 h 264"/>
                <a:gd name="T36" fmla="*/ 124 w 128"/>
                <a:gd name="T37" fmla="*/ 108 h 264"/>
                <a:gd name="T38" fmla="*/ 114 w 128"/>
                <a:gd name="T39" fmla="*/ 82 h 264"/>
                <a:gd name="T40" fmla="*/ 118 w 128"/>
                <a:gd name="T41" fmla="*/ 81 h 264"/>
                <a:gd name="T42" fmla="*/ 98 w 128"/>
                <a:gd name="T43" fmla="*/ 43 h 264"/>
                <a:gd name="T44" fmla="*/ 103 w 128"/>
                <a:gd name="T45" fmla="*/ 38 h 264"/>
                <a:gd name="T46" fmla="*/ 58 w 128"/>
                <a:gd name="T47" fmla="*/ 1 h 264"/>
                <a:gd name="T48" fmla="*/ 71 w 128"/>
                <a:gd name="T49" fmla="*/ 49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264">
                  <a:moveTo>
                    <a:pt x="71" y="49"/>
                  </a:moveTo>
                  <a:cubicBezTo>
                    <a:pt x="88" y="114"/>
                    <a:pt x="64" y="156"/>
                    <a:pt x="64" y="156"/>
                  </a:cubicBezTo>
                  <a:cubicBezTo>
                    <a:pt x="72" y="118"/>
                    <a:pt x="74" y="77"/>
                    <a:pt x="64" y="49"/>
                  </a:cubicBezTo>
                  <a:cubicBezTo>
                    <a:pt x="57" y="28"/>
                    <a:pt x="57" y="9"/>
                    <a:pt x="57" y="0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5" y="0"/>
                    <a:pt x="13" y="42"/>
                    <a:pt x="6" y="69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73"/>
                    <a:pt x="0" y="99"/>
                    <a:pt x="1" y="106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5" y="110"/>
                    <a:pt x="5" y="136"/>
                    <a:pt x="22" y="159"/>
                  </a:cubicBezTo>
                  <a:cubicBezTo>
                    <a:pt x="38" y="182"/>
                    <a:pt x="68" y="228"/>
                    <a:pt x="47" y="264"/>
                  </a:cubicBezTo>
                  <a:cubicBezTo>
                    <a:pt x="47" y="264"/>
                    <a:pt x="77" y="246"/>
                    <a:pt x="73" y="195"/>
                  </a:cubicBezTo>
                  <a:cubicBezTo>
                    <a:pt x="73" y="195"/>
                    <a:pt x="83" y="202"/>
                    <a:pt x="92" y="203"/>
                  </a:cubicBezTo>
                  <a:cubicBezTo>
                    <a:pt x="92" y="203"/>
                    <a:pt x="103" y="190"/>
                    <a:pt x="102" y="174"/>
                  </a:cubicBezTo>
                  <a:cubicBezTo>
                    <a:pt x="109" y="176"/>
                    <a:pt x="109" y="176"/>
                    <a:pt x="109" y="176"/>
                  </a:cubicBezTo>
                  <a:cubicBezTo>
                    <a:pt x="109" y="176"/>
                    <a:pt x="119" y="164"/>
                    <a:pt x="114" y="147"/>
                  </a:cubicBezTo>
                  <a:cubicBezTo>
                    <a:pt x="120" y="149"/>
                    <a:pt x="120" y="149"/>
                    <a:pt x="120" y="149"/>
                  </a:cubicBezTo>
                  <a:cubicBezTo>
                    <a:pt x="120" y="149"/>
                    <a:pt x="125" y="131"/>
                    <a:pt x="115" y="115"/>
                  </a:cubicBezTo>
                  <a:cubicBezTo>
                    <a:pt x="115" y="115"/>
                    <a:pt x="124" y="113"/>
                    <a:pt x="124" y="108"/>
                  </a:cubicBezTo>
                  <a:cubicBezTo>
                    <a:pt x="123" y="104"/>
                    <a:pt x="121" y="90"/>
                    <a:pt x="114" y="82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8" y="81"/>
                    <a:pt x="128" y="62"/>
                    <a:pt x="98" y="43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8"/>
                    <a:pt x="83" y="11"/>
                    <a:pt x="58" y="1"/>
                  </a:cubicBezTo>
                  <a:cubicBezTo>
                    <a:pt x="61" y="16"/>
                    <a:pt x="71" y="49"/>
                    <a:pt x="71" y="49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7" name="Freeform 103"/>
            <p:cNvSpPr/>
            <p:nvPr/>
          </p:nvSpPr>
          <p:spPr bwMode="auto">
            <a:xfrm>
              <a:off x="7151" y="404"/>
              <a:ext cx="232" cy="157"/>
            </a:xfrm>
            <a:custGeom>
              <a:avLst/>
              <a:gdLst>
                <a:gd name="T0" fmla="*/ 156 w 199"/>
                <a:gd name="T1" fmla="*/ 38 h 135"/>
                <a:gd name="T2" fmla="*/ 77 w 199"/>
                <a:gd name="T3" fmla="*/ 82 h 135"/>
                <a:gd name="T4" fmla="*/ 158 w 199"/>
                <a:gd name="T5" fmla="*/ 44 h 135"/>
                <a:gd name="T6" fmla="*/ 198 w 199"/>
                <a:gd name="T7" fmla="*/ 31 h 135"/>
                <a:gd name="T8" fmla="*/ 199 w 199"/>
                <a:gd name="T9" fmla="*/ 32 h 135"/>
                <a:gd name="T10" fmla="*/ 164 w 199"/>
                <a:gd name="T11" fmla="*/ 95 h 135"/>
                <a:gd name="T12" fmla="*/ 159 w 199"/>
                <a:gd name="T13" fmla="*/ 93 h 135"/>
                <a:gd name="T14" fmla="*/ 137 w 199"/>
                <a:gd name="T15" fmla="*/ 113 h 135"/>
                <a:gd name="T16" fmla="*/ 133 w 199"/>
                <a:gd name="T17" fmla="*/ 111 h 135"/>
                <a:gd name="T18" fmla="*/ 89 w 199"/>
                <a:gd name="T19" fmla="*/ 116 h 135"/>
                <a:gd name="T20" fmla="*/ 0 w 199"/>
                <a:gd name="T21" fmla="*/ 135 h 135"/>
                <a:gd name="T22" fmla="*/ 43 w 199"/>
                <a:gd name="T23" fmla="*/ 90 h 135"/>
                <a:gd name="T24" fmla="*/ 31 w 199"/>
                <a:gd name="T25" fmla="*/ 78 h 135"/>
                <a:gd name="T26" fmla="*/ 49 w 199"/>
                <a:gd name="T27" fmla="*/ 60 h 135"/>
                <a:gd name="T28" fmla="*/ 45 w 199"/>
                <a:gd name="T29" fmla="*/ 55 h 135"/>
                <a:gd name="T30" fmla="*/ 65 w 199"/>
                <a:gd name="T31" fmla="*/ 41 h 135"/>
                <a:gd name="T32" fmla="*/ 62 w 199"/>
                <a:gd name="T33" fmla="*/ 37 h 135"/>
                <a:gd name="T34" fmla="*/ 89 w 199"/>
                <a:gd name="T35" fmla="*/ 29 h 135"/>
                <a:gd name="T36" fmla="*/ 91 w 199"/>
                <a:gd name="T37" fmla="*/ 20 h 135"/>
                <a:gd name="T38" fmla="*/ 115 w 199"/>
                <a:gd name="T39" fmla="*/ 18 h 135"/>
                <a:gd name="T40" fmla="*/ 114 w 199"/>
                <a:gd name="T41" fmla="*/ 14 h 135"/>
                <a:gd name="T42" fmla="*/ 151 w 199"/>
                <a:gd name="T43" fmla="*/ 15 h 135"/>
                <a:gd name="T44" fmla="*/ 153 w 199"/>
                <a:gd name="T45" fmla="*/ 10 h 135"/>
                <a:gd name="T46" fmla="*/ 197 w 199"/>
                <a:gd name="T47" fmla="*/ 30 h 135"/>
                <a:gd name="T48" fmla="*/ 156 w 199"/>
                <a:gd name="T49" fmla="*/ 3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135">
                  <a:moveTo>
                    <a:pt x="156" y="38"/>
                  </a:moveTo>
                  <a:cubicBezTo>
                    <a:pt x="100" y="49"/>
                    <a:pt x="77" y="82"/>
                    <a:pt x="77" y="82"/>
                  </a:cubicBezTo>
                  <a:cubicBezTo>
                    <a:pt x="102" y="62"/>
                    <a:pt x="133" y="46"/>
                    <a:pt x="158" y="44"/>
                  </a:cubicBezTo>
                  <a:cubicBezTo>
                    <a:pt x="177" y="41"/>
                    <a:pt x="191" y="35"/>
                    <a:pt x="198" y="31"/>
                  </a:cubicBezTo>
                  <a:cubicBezTo>
                    <a:pt x="198" y="31"/>
                    <a:pt x="199" y="32"/>
                    <a:pt x="199" y="32"/>
                  </a:cubicBezTo>
                  <a:cubicBezTo>
                    <a:pt x="199" y="32"/>
                    <a:pt x="182" y="80"/>
                    <a:pt x="164" y="95"/>
                  </a:cubicBezTo>
                  <a:cubicBezTo>
                    <a:pt x="159" y="93"/>
                    <a:pt x="159" y="93"/>
                    <a:pt x="159" y="93"/>
                  </a:cubicBezTo>
                  <a:cubicBezTo>
                    <a:pt x="159" y="93"/>
                    <a:pt x="143" y="111"/>
                    <a:pt x="137" y="113"/>
                  </a:cubicBezTo>
                  <a:cubicBezTo>
                    <a:pt x="133" y="111"/>
                    <a:pt x="133" y="111"/>
                    <a:pt x="133" y="111"/>
                  </a:cubicBezTo>
                  <a:cubicBezTo>
                    <a:pt x="133" y="111"/>
                    <a:pt x="113" y="120"/>
                    <a:pt x="89" y="116"/>
                  </a:cubicBezTo>
                  <a:cubicBezTo>
                    <a:pt x="66" y="112"/>
                    <a:pt x="20" y="106"/>
                    <a:pt x="0" y="135"/>
                  </a:cubicBezTo>
                  <a:cubicBezTo>
                    <a:pt x="0" y="135"/>
                    <a:pt x="3" y="105"/>
                    <a:pt x="43" y="90"/>
                  </a:cubicBezTo>
                  <a:cubicBezTo>
                    <a:pt x="43" y="90"/>
                    <a:pt x="34" y="84"/>
                    <a:pt x="31" y="78"/>
                  </a:cubicBezTo>
                  <a:cubicBezTo>
                    <a:pt x="31" y="78"/>
                    <a:pt x="36" y="65"/>
                    <a:pt x="49" y="60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5" y="55"/>
                    <a:pt x="51" y="43"/>
                    <a:pt x="65" y="41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2" y="37"/>
                    <a:pt x="73" y="26"/>
                    <a:pt x="89" y="29"/>
                  </a:cubicBezTo>
                  <a:cubicBezTo>
                    <a:pt x="89" y="29"/>
                    <a:pt x="88" y="21"/>
                    <a:pt x="91" y="20"/>
                  </a:cubicBezTo>
                  <a:cubicBezTo>
                    <a:pt x="95" y="18"/>
                    <a:pt x="106" y="15"/>
                    <a:pt x="115" y="18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14" y="14"/>
                    <a:pt x="125" y="0"/>
                    <a:pt x="151" y="15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3" y="10"/>
                    <a:pt x="181" y="16"/>
                    <a:pt x="197" y="30"/>
                  </a:cubicBezTo>
                  <a:cubicBezTo>
                    <a:pt x="185" y="34"/>
                    <a:pt x="156" y="38"/>
                    <a:pt x="156" y="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138" name="Freeform 104"/>
            <p:cNvSpPr>
              <a:spLocks noEditPoints="1"/>
            </p:cNvSpPr>
            <p:nvPr/>
          </p:nvSpPr>
          <p:spPr bwMode="auto">
            <a:xfrm>
              <a:off x="7393" y="342"/>
              <a:ext cx="281" cy="169"/>
            </a:xfrm>
            <a:custGeom>
              <a:avLst/>
              <a:gdLst>
                <a:gd name="T0" fmla="*/ 145 w 242"/>
                <a:gd name="T1" fmla="*/ 2 h 146"/>
                <a:gd name="T2" fmla="*/ 80 w 242"/>
                <a:gd name="T3" fmla="*/ 18 h 146"/>
                <a:gd name="T4" fmla="*/ 84 w 242"/>
                <a:gd name="T5" fmla="*/ 5 h 146"/>
                <a:gd name="T6" fmla="*/ 25 w 242"/>
                <a:gd name="T7" fmla="*/ 45 h 146"/>
                <a:gd name="T8" fmla="*/ 0 w 242"/>
                <a:gd name="T9" fmla="*/ 92 h 146"/>
                <a:gd name="T10" fmla="*/ 89 w 242"/>
                <a:gd name="T11" fmla="*/ 144 h 146"/>
                <a:gd name="T12" fmla="*/ 81 w 242"/>
                <a:gd name="T13" fmla="*/ 132 h 146"/>
                <a:gd name="T14" fmla="*/ 144 w 242"/>
                <a:gd name="T15" fmla="*/ 133 h 146"/>
                <a:gd name="T16" fmla="*/ 137 w 242"/>
                <a:gd name="T17" fmla="*/ 122 h 146"/>
                <a:gd name="T18" fmla="*/ 186 w 242"/>
                <a:gd name="T19" fmla="*/ 112 h 146"/>
                <a:gd name="T20" fmla="*/ 176 w 242"/>
                <a:gd name="T21" fmla="*/ 103 h 146"/>
                <a:gd name="T22" fmla="*/ 242 w 242"/>
                <a:gd name="T23" fmla="*/ 67 h 146"/>
                <a:gd name="T24" fmla="*/ 207 w 242"/>
                <a:gd name="T25" fmla="*/ 47 h 146"/>
                <a:gd name="T26" fmla="*/ 178 w 242"/>
                <a:gd name="T27" fmla="*/ 34 h 146"/>
                <a:gd name="T28" fmla="*/ 193 w 242"/>
                <a:gd name="T29" fmla="*/ 28 h 146"/>
                <a:gd name="T30" fmla="*/ 132 w 242"/>
                <a:gd name="T31" fmla="*/ 17 h 146"/>
                <a:gd name="T32" fmla="*/ 145 w 242"/>
                <a:gd name="T33" fmla="*/ 2 h 146"/>
                <a:gd name="T34" fmla="*/ 1 w 242"/>
                <a:gd name="T35" fmla="*/ 91 h 146"/>
                <a:gd name="T36" fmla="*/ 0 w 242"/>
                <a:gd name="T37" fmla="*/ 92 h 146"/>
                <a:gd name="T38" fmla="*/ 0 w 242"/>
                <a:gd name="T39" fmla="*/ 91 h 146"/>
                <a:gd name="T40" fmla="*/ 1 w 242"/>
                <a:gd name="T41" fmla="*/ 91 h 146"/>
                <a:gd name="T42" fmla="*/ 193 w 242"/>
                <a:gd name="T43" fmla="*/ 64 h 146"/>
                <a:gd name="T44" fmla="*/ 1 w 242"/>
                <a:gd name="T45" fmla="*/ 9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2" h="146">
                  <a:moveTo>
                    <a:pt x="145" y="2"/>
                  </a:moveTo>
                  <a:cubicBezTo>
                    <a:pt x="99" y="0"/>
                    <a:pt x="80" y="18"/>
                    <a:pt x="80" y="18"/>
                  </a:cubicBezTo>
                  <a:cubicBezTo>
                    <a:pt x="73" y="20"/>
                    <a:pt x="84" y="5"/>
                    <a:pt x="84" y="5"/>
                  </a:cubicBezTo>
                  <a:cubicBezTo>
                    <a:pt x="56" y="5"/>
                    <a:pt x="25" y="45"/>
                    <a:pt x="25" y="45"/>
                  </a:cubicBezTo>
                  <a:cubicBezTo>
                    <a:pt x="5" y="72"/>
                    <a:pt x="0" y="92"/>
                    <a:pt x="0" y="92"/>
                  </a:cubicBezTo>
                  <a:cubicBezTo>
                    <a:pt x="25" y="124"/>
                    <a:pt x="89" y="144"/>
                    <a:pt x="89" y="144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112" y="146"/>
                    <a:pt x="144" y="133"/>
                    <a:pt x="144" y="133"/>
                  </a:cubicBezTo>
                  <a:cubicBezTo>
                    <a:pt x="137" y="122"/>
                    <a:pt x="137" y="122"/>
                    <a:pt x="137" y="122"/>
                  </a:cubicBezTo>
                  <a:cubicBezTo>
                    <a:pt x="159" y="130"/>
                    <a:pt x="186" y="112"/>
                    <a:pt x="186" y="112"/>
                  </a:cubicBezTo>
                  <a:cubicBezTo>
                    <a:pt x="182" y="112"/>
                    <a:pt x="176" y="103"/>
                    <a:pt x="176" y="103"/>
                  </a:cubicBezTo>
                  <a:cubicBezTo>
                    <a:pt x="200" y="101"/>
                    <a:pt x="242" y="67"/>
                    <a:pt x="242" y="67"/>
                  </a:cubicBezTo>
                  <a:cubicBezTo>
                    <a:pt x="240" y="67"/>
                    <a:pt x="221" y="62"/>
                    <a:pt x="207" y="47"/>
                  </a:cubicBezTo>
                  <a:cubicBezTo>
                    <a:pt x="193" y="32"/>
                    <a:pt x="178" y="34"/>
                    <a:pt x="178" y="34"/>
                  </a:cubicBezTo>
                  <a:cubicBezTo>
                    <a:pt x="193" y="28"/>
                    <a:pt x="193" y="28"/>
                    <a:pt x="193" y="28"/>
                  </a:cubicBezTo>
                  <a:cubicBezTo>
                    <a:pt x="160" y="11"/>
                    <a:pt x="132" y="17"/>
                    <a:pt x="132" y="17"/>
                  </a:cubicBezTo>
                  <a:lnTo>
                    <a:pt x="145" y="2"/>
                  </a:lnTo>
                  <a:close/>
                  <a:moveTo>
                    <a:pt x="1" y="91"/>
                  </a:moveTo>
                  <a:cubicBezTo>
                    <a:pt x="0" y="91"/>
                    <a:pt x="0" y="92"/>
                    <a:pt x="0" y="9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8" y="83"/>
                    <a:pt x="57" y="35"/>
                    <a:pt x="193" y="64"/>
                  </a:cubicBezTo>
                  <a:cubicBezTo>
                    <a:pt x="193" y="64"/>
                    <a:pt x="48" y="48"/>
                    <a:pt x="1" y="9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9" name="Freeform 105"/>
            <p:cNvSpPr/>
            <p:nvPr/>
          </p:nvSpPr>
          <p:spPr bwMode="auto">
            <a:xfrm>
              <a:off x="7247" y="78"/>
              <a:ext cx="411" cy="247"/>
            </a:xfrm>
            <a:custGeom>
              <a:avLst/>
              <a:gdLst>
                <a:gd name="T0" fmla="*/ 347 w 354"/>
                <a:gd name="T1" fmla="*/ 19 h 213"/>
                <a:gd name="T2" fmla="*/ 23 w 354"/>
                <a:gd name="T3" fmla="*/ 200 h 213"/>
                <a:gd name="T4" fmla="*/ 10 w 354"/>
                <a:gd name="T5" fmla="*/ 209 h 213"/>
                <a:gd name="T6" fmla="*/ 0 w 354"/>
                <a:gd name="T7" fmla="*/ 203 h 213"/>
                <a:gd name="T8" fmla="*/ 9 w 354"/>
                <a:gd name="T9" fmla="*/ 194 h 213"/>
                <a:gd name="T10" fmla="*/ 36 w 354"/>
                <a:gd name="T11" fmla="*/ 182 h 213"/>
                <a:gd name="T12" fmla="*/ 336 w 354"/>
                <a:gd name="T13" fmla="*/ 6 h 213"/>
                <a:gd name="T14" fmla="*/ 346 w 354"/>
                <a:gd name="T15" fmla="*/ 4 h 213"/>
                <a:gd name="T16" fmla="*/ 347 w 354"/>
                <a:gd name="T17" fmla="*/ 19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4" h="213">
                  <a:moveTo>
                    <a:pt x="347" y="19"/>
                  </a:moveTo>
                  <a:cubicBezTo>
                    <a:pt x="347" y="19"/>
                    <a:pt x="169" y="145"/>
                    <a:pt x="23" y="200"/>
                  </a:cubicBezTo>
                  <a:cubicBezTo>
                    <a:pt x="23" y="200"/>
                    <a:pt x="14" y="206"/>
                    <a:pt x="10" y="209"/>
                  </a:cubicBezTo>
                  <a:cubicBezTo>
                    <a:pt x="5" y="213"/>
                    <a:pt x="1" y="207"/>
                    <a:pt x="0" y="203"/>
                  </a:cubicBezTo>
                  <a:cubicBezTo>
                    <a:pt x="0" y="199"/>
                    <a:pt x="1" y="194"/>
                    <a:pt x="9" y="194"/>
                  </a:cubicBezTo>
                  <a:cubicBezTo>
                    <a:pt x="16" y="193"/>
                    <a:pt x="28" y="187"/>
                    <a:pt x="36" y="182"/>
                  </a:cubicBezTo>
                  <a:cubicBezTo>
                    <a:pt x="45" y="178"/>
                    <a:pt x="314" y="45"/>
                    <a:pt x="336" y="6"/>
                  </a:cubicBezTo>
                  <a:cubicBezTo>
                    <a:pt x="336" y="6"/>
                    <a:pt x="342" y="0"/>
                    <a:pt x="346" y="4"/>
                  </a:cubicBezTo>
                  <a:cubicBezTo>
                    <a:pt x="350" y="9"/>
                    <a:pt x="354" y="6"/>
                    <a:pt x="347" y="19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0" name="Freeform 106"/>
            <p:cNvSpPr/>
            <p:nvPr/>
          </p:nvSpPr>
          <p:spPr bwMode="auto">
            <a:xfrm>
              <a:off x="7111" y="131"/>
              <a:ext cx="342" cy="76"/>
            </a:xfrm>
            <a:custGeom>
              <a:avLst/>
              <a:gdLst>
                <a:gd name="T0" fmla="*/ 234 w 295"/>
                <a:gd name="T1" fmla="*/ 41 h 65"/>
                <a:gd name="T2" fmla="*/ 142 w 295"/>
                <a:gd name="T3" fmla="*/ 49 h 65"/>
                <a:gd name="T4" fmla="*/ 0 w 295"/>
                <a:gd name="T5" fmla="*/ 53 h 65"/>
                <a:gd name="T6" fmla="*/ 139 w 295"/>
                <a:gd name="T7" fmla="*/ 6 h 65"/>
                <a:gd name="T8" fmla="*/ 295 w 295"/>
                <a:gd name="T9" fmla="*/ 0 h 65"/>
                <a:gd name="T10" fmla="*/ 234 w 295"/>
                <a:gd name="T1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5" h="65">
                  <a:moveTo>
                    <a:pt x="234" y="41"/>
                  </a:moveTo>
                  <a:cubicBezTo>
                    <a:pt x="234" y="41"/>
                    <a:pt x="199" y="65"/>
                    <a:pt x="142" y="49"/>
                  </a:cubicBezTo>
                  <a:cubicBezTo>
                    <a:pt x="84" y="33"/>
                    <a:pt x="20" y="41"/>
                    <a:pt x="0" y="53"/>
                  </a:cubicBezTo>
                  <a:cubicBezTo>
                    <a:pt x="0" y="53"/>
                    <a:pt x="69" y="0"/>
                    <a:pt x="139" y="6"/>
                  </a:cubicBezTo>
                  <a:cubicBezTo>
                    <a:pt x="210" y="12"/>
                    <a:pt x="291" y="4"/>
                    <a:pt x="295" y="0"/>
                  </a:cubicBezTo>
                  <a:cubicBezTo>
                    <a:pt x="295" y="0"/>
                    <a:pt x="263" y="28"/>
                    <a:pt x="234" y="4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1" name="Freeform 107"/>
            <p:cNvSpPr/>
            <p:nvPr/>
          </p:nvSpPr>
          <p:spPr bwMode="auto">
            <a:xfrm>
              <a:off x="7359" y="188"/>
              <a:ext cx="137" cy="270"/>
            </a:xfrm>
            <a:custGeom>
              <a:avLst/>
              <a:gdLst>
                <a:gd name="T0" fmla="*/ 116 w 118"/>
                <a:gd name="T1" fmla="*/ 6 h 232"/>
                <a:gd name="T2" fmla="*/ 112 w 118"/>
                <a:gd name="T3" fmla="*/ 15 h 232"/>
                <a:gd name="T4" fmla="*/ 101 w 118"/>
                <a:gd name="T5" fmla="*/ 22 h 232"/>
                <a:gd name="T6" fmla="*/ 22 w 118"/>
                <a:gd name="T7" fmla="*/ 220 h 232"/>
                <a:gd name="T8" fmla="*/ 20 w 118"/>
                <a:gd name="T9" fmla="*/ 228 h 232"/>
                <a:gd name="T10" fmla="*/ 96 w 118"/>
                <a:gd name="T11" fmla="*/ 18 h 232"/>
                <a:gd name="T12" fmla="*/ 102 w 118"/>
                <a:gd name="T13" fmla="*/ 10 h 232"/>
                <a:gd name="T14" fmla="*/ 113 w 118"/>
                <a:gd name="T15" fmla="*/ 3 h 232"/>
                <a:gd name="T16" fmla="*/ 116 w 118"/>
                <a:gd name="T17" fmla="*/ 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32">
                  <a:moveTo>
                    <a:pt x="116" y="6"/>
                  </a:moveTo>
                  <a:cubicBezTo>
                    <a:pt x="116" y="6"/>
                    <a:pt x="118" y="10"/>
                    <a:pt x="112" y="15"/>
                  </a:cubicBezTo>
                  <a:cubicBezTo>
                    <a:pt x="105" y="19"/>
                    <a:pt x="104" y="17"/>
                    <a:pt x="101" y="22"/>
                  </a:cubicBezTo>
                  <a:cubicBezTo>
                    <a:pt x="97" y="27"/>
                    <a:pt x="16" y="127"/>
                    <a:pt x="22" y="220"/>
                  </a:cubicBezTo>
                  <a:cubicBezTo>
                    <a:pt x="22" y="220"/>
                    <a:pt x="22" y="224"/>
                    <a:pt x="20" y="228"/>
                  </a:cubicBezTo>
                  <a:cubicBezTo>
                    <a:pt x="19" y="232"/>
                    <a:pt x="0" y="130"/>
                    <a:pt x="96" y="18"/>
                  </a:cubicBezTo>
                  <a:cubicBezTo>
                    <a:pt x="96" y="18"/>
                    <a:pt x="101" y="14"/>
                    <a:pt x="102" y="10"/>
                  </a:cubicBezTo>
                  <a:cubicBezTo>
                    <a:pt x="102" y="7"/>
                    <a:pt x="108" y="0"/>
                    <a:pt x="113" y="3"/>
                  </a:cubicBezTo>
                  <a:cubicBezTo>
                    <a:pt x="118" y="6"/>
                    <a:pt x="116" y="6"/>
                    <a:pt x="116" y="6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2" name="Freeform 108"/>
            <p:cNvSpPr>
              <a:spLocks noEditPoints="1"/>
            </p:cNvSpPr>
            <p:nvPr/>
          </p:nvSpPr>
          <p:spPr bwMode="auto">
            <a:xfrm>
              <a:off x="6805" y="353"/>
              <a:ext cx="250" cy="325"/>
            </a:xfrm>
            <a:custGeom>
              <a:avLst/>
              <a:gdLst>
                <a:gd name="T0" fmla="*/ 141 w 215"/>
                <a:gd name="T1" fmla="*/ 237 h 280"/>
                <a:gd name="T2" fmla="*/ 204 w 215"/>
                <a:gd name="T3" fmla="*/ 125 h 280"/>
                <a:gd name="T4" fmla="*/ 215 w 215"/>
                <a:gd name="T5" fmla="*/ 0 h 280"/>
                <a:gd name="T6" fmla="*/ 128 w 215"/>
                <a:gd name="T7" fmla="*/ 10 h 280"/>
                <a:gd name="T8" fmla="*/ 51 w 215"/>
                <a:gd name="T9" fmla="*/ 110 h 280"/>
                <a:gd name="T10" fmla="*/ 0 w 215"/>
                <a:gd name="T11" fmla="*/ 248 h 280"/>
                <a:gd name="T12" fmla="*/ 141 w 215"/>
                <a:gd name="T13" fmla="*/ 237 h 280"/>
                <a:gd name="T14" fmla="*/ 108 w 215"/>
                <a:gd name="T15" fmla="*/ 235 h 280"/>
                <a:gd name="T16" fmla="*/ 164 w 215"/>
                <a:gd name="T17" fmla="*/ 105 h 280"/>
                <a:gd name="T18" fmla="*/ 60 w 215"/>
                <a:gd name="T19" fmla="*/ 212 h 280"/>
                <a:gd name="T20" fmla="*/ 135 w 215"/>
                <a:gd name="T21" fmla="*/ 125 h 280"/>
                <a:gd name="T22" fmla="*/ 167 w 215"/>
                <a:gd name="T23" fmla="*/ 64 h 280"/>
                <a:gd name="T24" fmla="*/ 78 w 215"/>
                <a:gd name="T25" fmla="*/ 156 h 280"/>
                <a:gd name="T26" fmla="*/ 173 w 215"/>
                <a:gd name="T27" fmla="*/ 37 h 280"/>
                <a:gd name="T28" fmla="*/ 104 w 215"/>
                <a:gd name="T29" fmla="*/ 51 h 280"/>
                <a:gd name="T30" fmla="*/ 186 w 215"/>
                <a:gd name="T31" fmla="*/ 22 h 280"/>
                <a:gd name="T32" fmla="*/ 196 w 215"/>
                <a:gd name="T33" fmla="*/ 21 h 280"/>
                <a:gd name="T34" fmla="*/ 185 w 215"/>
                <a:gd name="T35" fmla="*/ 126 h 280"/>
                <a:gd name="T36" fmla="*/ 108 w 215"/>
                <a:gd name="T37" fmla="*/ 23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5" h="280">
                  <a:moveTo>
                    <a:pt x="141" y="237"/>
                  </a:moveTo>
                  <a:cubicBezTo>
                    <a:pt x="191" y="193"/>
                    <a:pt x="207" y="168"/>
                    <a:pt x="204" y="125"/>
                  </a:cubicBezTo>
                  <a:cubicBezTo>
                    <a:pt x="201" y="83"/>
                    <a:pt x="197" y="39"/>
                    <a:pt x="215" y="0"/>
                  </a:cubicBezTo>
                  <a:cubicBezTo>
                    <a:pt x="215" y="0"/>
                    <a:pt x="187" y="13"/>
                    <a:pt x="128" y="10"/>
                  </a:cubicBezTo>
                  <a:cubicBezTo>
                    <a:pt x="70" y="6"/>
                    <a:pt x="51" y="95"/>
                    <a:pt x="51" y="110"/>
                  </a:cubicBezTo>
                  <a:cubicBezTo>
                    <a:pt x="52" y="124"/>
                    <a:pt x="14" y="244"/>
                    <a:pt x="0" y="248"/>
                  </a:cubicBezTo>
                  <a:cubicBezTo>
                    <a:pt x="0" y="248"/>
                    <a:pt x="90" y="280"/>
                    <a:pt x="141" y="237"/>
                  </a:cubicBezTo>
                  <a:close/>
                  <a:moveTo>
                    <a:pt x="108" y="235"/>
                  </a:moveTo>
                  <a:cubicBezTo>
                    <a:pt x="150" y="185"/>
                    <a:pt x="164" y="105"/>
                    <a:pt x="164" y="105"/>
                  </a:cubicBezTo>
                  <a:cubicBezTo>
                    <a:pt x="117" y="192"/>
                    <a:pt x="56" y="215"/>
                    <a:pt x="60" y="212"/>
                  </a:cubicBezTo>
                  <a:cubicBezTo>
                    <a:pt x="83" y="202"/>
                    <a:pt x="129" y="151"/>
                    <a:pt x="135" y="125"/>
                  </a:cubicBezTo>
                  <a:cubicBezTo>
                    <a:pt x="141" y="101"/>
                    <a:pt x="167" y="64"/>
                    <a:pt x="167" y="64"/>
                  </a:cubicBezTo>
                  <a:cubicBezTo>
                    <a:pt x="128" y="76"/>
                    <a:pt x="78" y="156"/>
                    <a:pt x="78" y="156"/>
                  </a:cubicBezTo>
                  <a:cubicBezTo>
                    <a:pt x="110" y="62"/>
                    <a:pt x="173" y="37"/>
                    <a:pt x="173" y="37"/>
                  </a:cubicBezTo>
                  <a:cubicBezTo>
                    <a:pt x="165" y="36"/>
                    <a:pt x="104" y="51"/>
                    <a:pt x="104" y="51"/>
                  </a:cubicBezTo>
                  <a:cubicBezTo>
                    <a:pt x="149" y="16"/>
                    <a:pt x="186" y="22"/>
                    <a:pt x="186" y="22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86" y="34"/>
                    <a:pt x="192" y="79"/>
                    <a:pt x="185" y="126"/>
                  </a:cubicBezTo>
                  <a:cubicBezTo>
                    <a:pt x="175" y="202"/>
                    <a:pt x="108" y="235"/>
                    <a:pt x="108" y="2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143" name="矩形 2142"/>
          <p:cNvSpPr/>
          <p:nvPr/>
        </p:nvSpPr>
        <p:spPr>
          <a:xfrm>
            <a:off x="2224087" y="1862383"/>
            <a:ext cx="8088956" cy="1086037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89" name="Group 115"/>
          <p:cNvGrpSpPr>
            <a:grpSpLocks noChangeAspect="1"/>
          </p:cNvGrpSpPr>
          <p:nvPr/>
        </p:nvGrpSpPr>
        <p:grpSpPr bwMode="auto">
          <a:xfrm rot="311266">
            <a:off x="8523803" y="3368383"/>
            <a:ext cx="501650" cy="311150"/>
            <a:chOff x="1205" y="1192"/>
            <a:chExt cx="316" cy="19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191" name="Freeform 116"/>
            <p:cNvSpPr>
              <a:spLocks noEditPoints="1"/>
            </p:cNvSpPr>
            <p:nvPr/>
          </p:nvSpPr>
          <p:spPr bwMode="auto">
            <a:xfrm>
              <a:off x="1205" y="1192"/>
              <a:ext cx="316" cy="196"/>
            </a:xfrm>
            <a:custGeom>
              <a:avLst/>
              <a:gdLst>
                <a:gd name="T0" fmla="*/ 270 w 270"/>
                <a:gd name="T1" fmla="*/ 83 h 166"/>
                <a:gd name="T2" fmla="*/ 232 w 270"/>
                <a:gd name="T3" fmla="*/ 38 h 166"/>
                <a:gd name="T4" fmla="*/ 160 w 270"/>
                <a:gd name="T5" fmla="*/ 5 h 166"/>
                <a:gd name="T6" fmla="*/ 167 w 270"/>
                <a:gd name="T7" fmla="*/ 19 h 166"/>
                <a:gd name="T8" fmla="*/ 93 w 270"/>
                <a:gd name="T9" fmla="*/ 14 h 166"/>
                <a:gd name="T10" fmla="*/ 110 w 270"/>
                <a:gd name="T11" fmla="*/ 29 h 166"/>
                <a:gd name="T12" fmla="*/ 45 w 270"/>
                <a:gd name="T13" fmla="*/ 53 h 166"/>
                <a:gd name="T14" fmla="*/ 62 w 270"/>
                <a:gd name="T15" fmla="*/ 57 h 166"/>
                <a:gd name="T16" fmla="*/ 34 w 270"/>
                <a:gd name="T17" fmla="*/ 76 h 166"/>
                <a:gd name="T18" fmla="*/ 0 w 270"/>
                <a:gd name="T19" fmla="*/ 106 h 166"/>
                <a:gd name="T20" fmla="*/ 79 w 270"/>
                <a:gd name="T21" fmla="*/ 131 h 166"/>
                <a:gd name="T22" fmla="*/ 70 w 270"/>
                <a:gd name="T23" fmla="*/ 144 h 166"/>
                <a:gd name="T24" fmla="*/ 125 w 270"/>
                <a:gd name="T25" fmla="*/ 144 h 166"/>
                <a:gd name="T26" fmla="*/ 120 w 270"/>
                <a:gd name="T27" fmla="*/ 158 h 166"/>
                <a:gd name="T28" fmla="*/ 189 w 270"/>
                <a:gd name="T29" fmla="*/ 144 h 166"/>
                <a:gd name="T30" fmla="*/ 183 w 270"/>
                <a:gd name="T31" fmla="*/ 159 h 166"/>
                <a:gd name="T32" fmla="*/ 270 w 270"/>
                <a:gd name="T33" fmla="*/ 83 h 166"/>
                <a:gd name="T34" fmla="*/ 32 w 270"/>
                <a:gd name="T35" fmla="*/ 93 h 166"/>
                <a:gd name="T36" fmla="*/ 266 w 270"/>
                <a:gd name="T37" fmla="*/ 83 h 166"/>
                <a:gd name="T38" fmla="*/ 267 w 270"/>
                <a:gd name="T39" fmla="*/ 83 h 166"/>
                <a:gd name="T40" fmla="*/ 268 w 270"/>
                <a:gd name="T41" fmla="*/ 84 h 166"/>
                <a:gd name="T42" fmla="*/ 266 w 270"/>
                <a:gd name="T43" fmla="*/ 83 h 166"/>
                <a:gd name="T44" fmla="*/ 32 w 270"/>
                <a:gd name="T45" fmla="*/ 9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0" h="166">
                  <a:moveTo>
                    <a:pt x="270" y="83"/>
                  </a:moveTo>
                  <a:cubicBezTo>
                    <a:pt x="270" y="83"/>
                    <a:pt x="261" y="63"/>
                    <a:pt x="232" y="38"/>
                  </a:cubicBezTo>
                  <a:cubicBezTo>
                    <a:pt x="232" y="38"/>
                    <a:pt x="191" y="0"/>
                    <a:pt x="160" y="5"/>
                  </a:cubicBezTo>
                  <a:cubicBezTo>
                    <a:pt x="160" y="5"/>
                    <a:pt x="174" y="19"/>
                    <a:pt x="167" y="19"/>
                  </a:cubicBezTo>
                  <a:cubicBezTo>
                    <a:pt x="167" y="19"/>
                    <a:pt x="142" y="3"/>
                    <a:pt x="93" y="14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110" y="29"/>
                    <a:pt x="78" y="27"/>
                    <a:pt x="45" y="53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2" y="57"/>
                    <a:pt x="46" y="58"/>
                    <a:pt x="34" y="76"/>
                  </a:cubicBezTo>
                  <a:cubicBezTo>
                    <a:pt x="21" y="95"/>
                    <a:pt x="2" y="105"/>
                    <a:pt x="0" y="106"/>
                  </a:cubicBezTo>
                  <a:cubicBezTo>
                    <a:pt x="0" y="106"/>
                    <a:pt x="52" y="135"/>
                    <a:pt x="79" y="131"/>
                  </a:cubicBezTo>
                  <a:cubicBezTo>
                    <a:pt x="79" y="131"/>
                    <a:pt x="75" y="142"/>
                    <a:pt x="70" y="144"/>
                  </a:cubicBezTo>
                  <a:cubicBezTo>
                    <a:pt x="70" y="144"/>
                    <a:pt x="104" y="158"/>
                    <a:pt x="125" y="144"/>
                  </a:cubicBezTo>
                  <a:cubicBezTo>
                    <a:pt x="120" y="158"/>
                    <a:pt x="120" y="158"/>
                    <a:pt x="120" y="158"/>
                  </a:cubicBezTo>
                  <a:cubicBezTo>
                    <a:pt x="120" y="158"/>
                    <a:pt x="158" y="166"/>
                    <a:pt x="189" y="144"/>
                  </a:cubicBezTo>
                  <a:cubicBezTo>
                    <a:pt x="183" y="159"/>
                    <a:pt x="183" y="159"/>
                    <a:pt x="183" y="159"/>
                  </a:cubicBezTo>
                  <a:cubicBezTo>
                    <a:pt x="183" y="159"/>
                    <a:pt x="248" y="124"/>
                    <a:pt x="270" y="83"/>
                  </a:cubicBezTo>
                  <a:close/>
                  <a:moveTo>
                    <a:pt x="32" y="93"/>
                  </a:moveTo>
                  <a:cubicBezTo>
                    <a:pt x="187" y="29"/>
                    <a:pt x="257" y="76"/>
                    <a:pt x="266" y="83"/>
                  </a:cubicBezTo>
                  <a:cubicBezTo>
                    <a:pt x="267" y="83"/>
                    <a:pt x="267" y="83"/>
                    <a:pt x="267" y="83"/>
                  </a:cubicBezTo>
                  <a:cubicBezTo>
                    <a:pt x="268" y="84"/>
                    <a:pt x="268" y="84"/>
                    <a:pt x="268" y="84"/>
                  </a:cubicBezTo>
                  <a:cubicBezTo>
                    <a:pt x="268" y="84"/>
                    <a:pt x="267" y="83"/>
                    <a:pt x="266" y="83"/>
                  </a:cubicBezTo>
                  <a:cubicBezTo>
                    <a:pt x="202" y="42"/>
                    <a:pt x="32" y="93"/>
                    <a:pt x="32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2" name="Freeform 117"/>
            <p:cNvSpPr>
              <a:spLocks noEditPoints="1"/>
            </p:cNvSpPr>
            <p:nvPr/>
          </p:nvSpPr>
          <p:spPr bwMode="auto">
            <a:xfrm>
              <a:off x="1205" y="1192"/>
              <a:ext cx="316" cy="196"/>
            </a:xfrm>
            <a:custGeom>
              <a:avLst/>
              <a:gdLst>
                <a:gd name="T0" fmla="*/ 270 w 270"/>
                <a:gd name="T1" fmla="*/ 83 h 166"/>
                <a:gd name="T2" fmla="*/ 232 w 270"/>
                <a:gd name="T3" fmla="*/ 38 h 166"/>
                <a:gd name="T4" fmla="*/ 160 w 270"/>
                <a:gd name="T5" fmla="*/ 5 h 166"/>
                <a:gd name="T6" fmla="*/ 167 w 270"/>
                <a:gd name="T7" fmla="*/ 19 h 166"/>
                <a:gd name="T8" fmla="*/ 93 w 270"/>
                <a:gd name="T9" fmla="*/ 14 h 166"/>
                <a:gd name="T10" fmla="*/ 110 w 270"/>
                <a:gd name="T11" fmla="*/ 29 h 166"/>
                <a:gd name="T12" fmla="*/ 45 w 270"/>
                <a:gd name="T13" fmla="*/ 53 h 166"/>
                <a:gd name="T14" fmla="*/ 62 w 270"/>
                <a:gd name="T15" fmla="*/ 57 h 166"/>
                <a:gd name="T16" fmla="*/ 34 w 270"/>
                <a:gd name="T17" fmla="*/ 76 h 166"/>
                <a:gd name="T18" fmla="*/ 0 w 270"/>
                <a:gd name="T19" fmla="*/ 106 h 166"/>
                <a:gd name="T20" fmla="*/ 79 w 270"/>
                <a:gd name="T21" fmla="*/ 131 h 166"/>
                <a:gd name="T22" fmla="*/ 70 w 270"/>
                <a:gd name="T23" fmla="*/ 144 h 166"/>
                <a:gd name="T24" fmla="*/ 125 w 270"/>
                <a:gd name="T25" fmla="*/ 144 h 166"/>
                <a:gd name="T26" fmla="*/ 120 w 270"/>
                <a:gd name="T27" fmla="*/ 158 h 166"/>
                <a:gd name="T28" fmla="*/ 189 w 270"/>
                <a:gd name="T29" fmla="*/ 144 h 166"/>
                <a:gd name="T30" fmla="*/ 183 w 270"/>
                <a:gd name="T31" fmla="*/ 159 h 166"/>
                <a:gd name="T32" fmla="*/ 270 w 270"/>
                <a:gd name="T33" fmla="*/ 83 h 166"/>
                <a:gd name="T34" fmla="*/ 32 w 270"/>
                <a:gd name="T35" fmla="*/ 93 h 166"/>
                <a:gd name="T36" fmla="*/ 266 w 270"/>
                <a:gd name="T37" fmla="*/ 83 h 166"/>
                <a:gd name="T38" fmla="*/ 267 w 270"/>
                <a:gd name="T39" fmla="*/ 83 h 166"/>
                <a:gd name="T40" fmla="*/ 268 w 270"/>
                <a:gd name="T41" fmla="*/ 84 h 166"/>
                <a:gd name="T42" fmla="*/ 266 w 270"/>
                <a:gd name="T43" fmla="*/ 83 h 166"/>
                <a:gd name="T44" fmla="*/ 32 w 270"/>
                <a:gd name="T45" fmla="*/ 9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0" h="166">
                  <a:moveTo>
                    <a:pt x="270" y="83"/>
                  </a:moveTo>
                  <a:cubicBezTo>
                    <a:pt x="270" y="83"/>
                    <a:pt x="261" y="63"/>
                    <a:pt x="232" y="38"/>
                  </a:cubicBezTo>
                  <a:cubicBezTo>
                    <a:pt x="232" y="38"/>
                    <a:pt x="191" y="0"/>
                    <a:pt x="160" y="5"/>
                  </a:cubicBezTo>
                  <a:cubicBezTo>
                    <a:pt x="160" y="5"/>
                    <a:pt x="174" y="19"/>
                    <a:pt x="167" y="19"/>
                  </a:cubicBezTo>
                  <a:cubicBezTo>
                    <a:pt x="167" y="19"/>
                    <a:pt x="142" y="3"/>
                    <a:pt x="93" y="14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110" y="29"/>
                    <a:pt x="78" y="27"/>
                    <a:pt x="45" y="53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2" y="57"/>
                    <a:pt x="46" y="58"/>
                    <a:pt x="34" y="76"/>
                  </a:cubicBezTo>
                  <a:cubicBezTo>
                    <a:pt x="21" y="95"/>
                    <a:pt x="2" y="105"/>
                    <a:pt x="0" y="106"/>
                  </a:cubicBezTo>
                  <a:cubicBezTo>
                    <a:pt x="0" y="106"/>
                    <a:pt x="52" y="135"/>
                    <a:pt x="79" y="131"/>
                  </a:cubicBezTo>
                  <a:cubicBezTo>
                    <a:pt x="79" y="131"/>
                    <a:pt x="75" y="142"/>
                    <a:pt x="70" y="144"/>
                  </a:cubicBezTo>
                  <a:cubicBezTo>
                    <a:pt x="70" y="144"/>
                    <a:pt x="104" y="158"/>
                    <a:pt x="125" y="144"/>
                  </a:cubicBezTo>
                  <a:cubicBezTo>
                    <a:pt x="120" y="158"/>
                    <a:pt x="120" y="158"/>
                    <a:pt x="120" y="158"/>
                  </a:cubicBezTo>
                  <a:cubicBezTo>
                    <a:pt x="120" y="158"/>
                    <a:pt x="158" y="166"/>
                    <a:pt x="189" y="144"/>
                  </a:cubicBezTo>
                  <a:cubicBezTo>
                    <a:pt x="183" y="159"/>
                    <a:pt x="183" y="159"/>
                    <a:pt x="183" y="159"/>
                  </a:cubicBezTo>
                  <a:cubicBezTo>
                    <a:pt x="183" y="159"/>
                    <a:pt x="248" y="124"/>
                    <a:pt x="270" y="83"/>
                  </a:cubicBezTo>
                  <a:close/>
                  <a:moveTo>
                    <a:pt x="32" y="93"/>
                  </a:moveTo>
                  <a:cubicBezTo>
                    <a:pt x="187" y="29"/>
                    <a:pt x="257" y="76"/>
                    <a:pt x="266" y="83"/>
                  </a:cubicBezTo>
                  <a:cubicBezTo>
                    <a:pt x="267" y="83"/>
                    <a:pt x="267" y="83"/>
                    <a:pt x="267" y="83"/>
                  </a:cubicBezTo>
                  <a:cubicBezTo>
                    <a:pt x="268" y="84"/>
                    <a:pt x="268" y="84"/>
                    <a:pt x="268" y="84"/>
                  </a:cubicBezTo>
                  <a:cubicBezTo>
                    <a:pt x="268" y="84"/>
                    <a:pt x="267" y="83"/>
                    <a:pt x="266" y="83"/>
                  </a:cubicBezTo>
                  <a:cubicBezTo>
                    <a:pt x="202" y="42"/>
                    <a:pt x="32" y="93"/>
                    <a:pt x="32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5193" name="图片 51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8928146">
            <a:off x="8772095" y="3616439"/>
            <a:ext cx="384081" cy="365792"/>
          </a:xfrm>
          <a:prstGeom prst="rect">
            <a:avLst/>
          </a:prstGeom>
        </p:spPr>
      </p:pic>
      <p:grpSp>
        <p:nvGrpSpPr>
          <p:cNvPr id="5195" name="Group 120"/>
          <p:cNvGrpSpPr>
            <a:grpSpLocks noChangeAspect="1"/>
          </p:cNvGrpSpPr>
          <p:nvPr/>
        </p:nvGrpSpPr>
        <p:grpSpPr bwMode="auto">
          <a:xfrm>
            <a:off x="10120955" y="1564699"/>
            <a:ext cx="384175" cy="330201"/>
            <a:chOff x="6011" y="3114"/>
            <a:chExt cx="242" cy="20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197" name="Freeform 121"/>
            <p:cNvSpPr/>
            <p:nvPr/>
          </p:nvSpPr>
          <p:spPr bwMode="auto">
            <a:xfrm>
              <a:off x="6074" y="3114"/>
              <a:ext cx="179" cy="208"/>
            </a:xfrm>
            <a:custGeom>
              <a:avLst/>
              <a:gdLst>
                <a:gd name="T0" fmla="*/ 11 w 152"/>
                <a:gd name="T1" fmla="*/ 151 h 178"/>
                <a:gd name="T2" fmla="*/ 1 w 152"/>
                <a:gd name="T3" fmla="*/ 114 h 178"/>
                <a:gd name="T4" fmla="*/ 2 w 152"/>
                <a:gd name="T5" fmla="*/ 81 h 178"/>
                <a:gd name="T6" fmla="*/ 6 w 152"/>
                <a:gd name="T7" fmla="*/ 57 h 178"/>
                <a:gd name="T8" fmla="*/ 13 w 152"/>
                <a:gd name="T9" fmla="*/ 28 h 178"/>
                <a:gd name="T10" fmla="*/ 28 w 152"/>
                <a:gd name="T11" fmla="*/ 5 h 178"/>
                <a:gd name="T12" fmla="*/ 38 w 152"/>
                <a:gd name="T13" fmla="*/ 3 h 178"/>
                <a:gd name="T14" fmla="*/ 44 w 152"/>
                <a:gd name="T15" fmla="*/ 9 h 178"/>
                <a:gd name="T16" fmla="*/ 48 w 152"/>
                <a:gd name="T17" fmla="*/ 16 h 178"/>
                <a:gd name="T18" fmla="*/ 51 w 152"/>
                <a:gd name="T19" fmla="*/ 26 h 178"/>
                <a:gd name="T20" fmla="*/ 55 w 152"/>
                <a:gd name="T21" fmla="*/ 33 h 178"/>
                <a:gd name="T22" fmla="*/ 57 w 152"/>
                <a:gd name="T23" fmla="*/ 42 h 178"/>
                <a:gd name="T24" fmla="*/ 60 w 152"/>
                <a:gd name="T25" fmla="*/ 51 h 178"/>
                <a:gd name="T26" fmla="*/ 78 w 152"/>
                <a:gd name="T27" fmla="*/ 33 h 178"/>
                <a:gd name="T28" fmla="*/ 97 w 152"/>
                <a:gd name="T29" fmla="*/ 23 h 178"/>
                <a:gd name="T30" fmla="*/ 102 w 152"/>
                <a:gd name="T31" fmla="*/ 26 h 178"/>
                <a:gd name="T32" fmla="*/ 103 w 152"/>
                <a:gd name="T33" fmla="*/ 31 h 178"/>
                <a:gd name="T34" fmla="*/ 104 w 152"/>
                <a:gd name="T35" fmla="*/ 38 h 178"/>
                <a:gd name="T36" fmla="*/ 103 w 152"/>
                <a:gd name="T37" fmla="*/ 46 h 178"/>
                <a:gd name="T38" fmla="*/ 102 w 152"/>
                <a:gd name="T39" fmla="*/ 55 h 178"/>
                <a:gd name="T40" fmla="*/ 103 w 152"/>
                <a:gd name="T41" fmla="*/ 64 h 178"/>
                <a:gd name="T42" fmla="*/ 104 w 152"/>
                <a:gd name="T43" fmla="*/ 72 h 178"/>
                <a:gd name="T44" fmla="*/ 103 w 152"/>
                <a:gd name="T45" fmla="*/ 80 h 178"/>
                <a:gd name="T46" fmla="*/ 103 w 152"/>
                <a:gd name="T47" fmla="*/ 89 h 178"/>
                <a:gd name="T48" fmla="*/ 101 w 152"/>
                <a:gd name="T49" fmla="*/ 100 h 178"/>
                <a:gd name="T50" fmla="*/ 111 w 152"/>
                <a:gd name="T51" fmla="*/ 105 h 178"/>
                <a:gd name="T52" fmla="*/ 117 w 152"/>
                <a:gd name="T53" fmla="*/ 110 h 178"/>
                <a:gd name="T54" fmla="*/ 124 w 152"/>
                <a:gd name="T55" fmla="*/ 118 h 178"/>
                <a:gd name="T56" fmla="*/ 126 w 152"/>
                <a:gd name="T57" fmla="*/ 126 h 178"/>
                <a:gd name="T58" fmla="*/ 133 w 152"/>
                <a:gd name="T59" fmla="*/ 133 h 178"/>
                <a:gd name="T60" fmla="*/ 135 w 152"/>
                <a:gd name="T61" fmla="*/ 140 h 178"/>
                <a:gd name="T62" fmla="*/ 152 w 152"/>
                <a:gd name="T63" fmla="*/ 142 h 178"/>
                <a:gd name="T64" fmla="*/ 140 w 152"/>
                <a:gd name="T65" fmla="*/ 146 h 178"/>
                <a:gd name="T66" fmla="*/ 133 w 152"/>
                <a:gd name="T67" fmla="*/ 155 h 178"/>
                <a:gd name="T68" fmla="*/ 137 w 152"/>
                <a:gd name="T69" fmla="*/ 162 h 178"/>
                <a:gd name="T70" fmla="*/ 127 w 152"/>
                <a:gd name="T71" fmla="*/ 168 h 178"/>
                <a:gd name="T72" fmla="*/ 120 w 152"/>
                <a:gd name="T73" fmla="*/ 174 h 178"/>
                <a:gd name="T74" fmla="*/ 104 w 152"/>
                <a:gd name="T75" fmla="*/ 175 h 178"/>
                <a:gd name="T76" fmla="*/ 89 w 152"/>
                <a:gd name="T77" fmla="*/ 176 h 178"/>
                <a:gd name="T78" fmla="*/ 65 w 152"/>
                <a:gd name="T79" fmla="*/ 169 h 178"/>
                <a:gd name="T80" fmla="*/ 67 w 152"/>
                <a:gd name="T81" fmla="*/ 176 h 178"/>
                <a:gd name="T82" fmla="*/ 52 w 152"/>
                <a:gd name="T83" fmla="*/ 175 h 178"/>
                <a:gd name="T84" fmla="*/ 35 w 152"/>
                <a:gd name="T85" fmla="*/ 170 h 178"/>
                <a:gd name="T86" fmla="*/ 29 w 152"/>
                <a:gd name="T87" fmla="*/ 167 h 178"/>
                <a:gd name="T88" fmla="*/ 20 w 152"/>
                <a:gd name="T89" fmla="*/ 167 h 178"/>
                <a:gd name="T90" fmla="*/ 9 w 152"/>
                <a:gd name="T91" fmla="*/ 161 h 178"/>
                <a:gd name="T92" fmla="*/ 3 w 152"/>
                <a:gd name="T93" fmla="*/ 158 h 178"/>
                <a:gd name="T94" fmla="*/ 5 w 152"/>
                <a:gd name="T95" fmla="*/ 152 h 178"/>
                <a:gd name="T96" fmla="*/ 11 w 152"/>
                <a:gd name="T97" fmla="*/ 15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2" h="178">
                  <a:moveTo>
                    <a:pt x="11" y="151"/>
                  </a:moveTo>
                  <a:cubicBezTo>
                    <a:pt x="11" y="151"/>
                    <a:pt x="1" y="128"/>
                    <a:pt x="1" y="114"/>
                  </a:cubicBezTo>
                  <a:cubicBezTo>
                    <a:pt x="2" y="99"/>
                    <a:pt x="0" y="88"/>
                    <a:pt x="2" y="81"/>
                  </a:cubicBezTo>
                  <a:cubicBezTo>
                    <a:pt x="4" y="74"/>
                    <a:pt x="4" y="68"/>
                    <a:pt x="6" y="57"/>
                  </a:cubicBezTo>
                  <a:cubicBezTo>
                    <a:pt x="8" y="45"/>
                    <a:pt x="11" y="36"/>
                    <a:pt x="13" y="28"/>
                  </a:cubicBezTo>
                  <a:cubicBezTo>
                    <a:pt x="15" y="19"/>
                    <a:pt x="22" y="9"/>
                    <a:pt x="28" y="5"/>
                  </a:cubicBezTo>
                  <a:cubicBezTo>
                    <a:pt x="33" y="1"/>
                    <a:pt x="35" y="0"/>
                    <a:pt x="38" y="3"/>
                  </a:cubicBezTo>
                  <a:cubicBezTo>
                    <a:pt x="41" y="6"/>
                    <a:pt x="44" y="8"/>
                    <a:pt x="44" y="9"/>
                  </a:cubicBezTo>
                  <a:cubicBezTo>
                    <a:pt x="45" y="11"/>
                    <a:pt x="46" y="15"/>
                    <a:pt x="48" y="16"/>
                  </a:cubicBezTo>
                  <a:cubicBezTo>
                    <a:pt x="51" y="18"/>
                    <a:pt x="51" y="22"/>
                    <a:pt x="51" y="26"/>
                  </a:cubicBezTo>
                  <a:cubicBezTo>
                    <a:pt x="52" y="29"/>
                    <a:pt x="54" y="30"/>
                    <a:pt x="55" y="33"/>
                  </a:cubicBezTo>
                  <a:cubicBezTo>
                    <a:pt x="55" y="35"/>
                    <a:pt x="55" y="39"/>
                    <a:pt x="57" y="42"/>
                  </a:cubicBezTo>
                  <a:cubicBezTo>
                    <a:pt x="58" y="45"/>
                    <a:pt x="60" y="45"/>
                    <a:pt x="60" y="51"/>
                  </a:cubicBezTo>
                  <a:cubicBezTo>
                    <a:pt x="60" y="51"/>
                    <a:pt x="68" y="40"/>
                    <a:pt x="78" y="33"/>
                  </a:cubicBezTo>
                  <a:cubicBezTo>
                    <a:pt x="87" y="25"/>
                    <a:pt x="93" y="22"/>
                    <a:pt x="97" y="23"/>
                  </a:cubicBezTo>
                  <a:cubicBezTo>
                    <a:pt x="100" y="23"/>
                    <a:pt x="101" y="24"/>
                    <a:pt x="102" y="26"/>
                  </a:cubicBezTo>
                  <a:cubicBezTo>
                    <a:pt x="103" y="28"/>
                    <a:pt x="102" y="28"/>
                    <a:pt x="103" y="31"/>
                  </a:cubicBezTo>
                  <a:cubicBezTo>
                    <a:pt x="105" y="34"/>
                    <a:pt x="103" y="35"/>
                    <a:pt x="104" y="38"/>
                  </a:cubicBezTo>
                  <a:cubicBezTo>
                    <a:pt x="105" y="44"/>
                    <a:pt x="103" y="43"/>
                    <a:pt x="103" y="46"/>
                  </a:cubicBezTo>
                  <a:cubicBezTo>
                    <a:pt x="104" y="52"/>
                    <a:pt x="103" y="52"/>
                    <a:pt x="102" y="55"/>
                  </a:cubicBezTo>
                  <a:cubicBezTo>
                    <a:pt x="102" y="57"/>
                    <a:pt x="103" y="60"/>
                    <a:pt x="103" y="64"/>
                  </a:cubicBezTo>
                  <a:cubicBezTo>
                    <a:pt x="103" y="67"/>
                    <a:pt x="103" y="70"/>
                    <a:pt x="104" y="72"/>
                  </a:cubicBezTo>
                  <a:cubicBezTo>
                    <a:pt x="104" y="74"/>
                    <a:pt x="102" y="78"/>
                    <a:pt x="103" y="80"/>
                  </a:cubicBezTo>
                  <a:cubicBezTo>
                    <a:pt x="103" y="81"/>
                    <a:pt x="104" y="86"/>
                    <a:pt x="103" y="89"/>
                  </a:cubicBezTo>
                  <a:cubicBezTo>
                    <a:pt x="102" y="92"/>
                    <a:pt x="103" y="97"/>
                    <a:pt x="101" y="100"/>
                  </a:cubicBezTo>
                  <a:cubicBezTo>
                    <a:pt x="101" y="100"/>
                    <a:pt x="110" y="102"/>
                    <a:pt x="111" y="105"/>
                  </a:cubicBezTo>
                  <a:cubicBezTo>
                    <a:pt x="113" y="107"/>
                    <a:pt x="112" y="108"/>
                    <a:pt x="117" y="110"/>
                  </a:cubicBezTo>
                  <a:cubicBezTo>
                    <a:pt x="123" y="112"/>
                    <a:pt x="125" y="114"/>
                    <a:pt x="124" y="118"/>
                  </a:cubicBezTo>
                  <a:cubicBezTo>
                    <a:pt x="123" y="121"/>
                    <a:pt x="123" y="124"/>
                    <a:pt x="126" y="126"/>
                  </a:cubicBezTo>
                  <a:cubicBezTo>
                    <a:pt x="130" y="128"/>
                    <a:pt x="134" y="131"/>
                    <a:pt x="133" y="133"/>
                  </a:cubicBezTo>
                  <a:cubicBezTo>
                    <a:pt x="132" y="136"/>
                    <a:pt x="131" y="139"/>
                    <a:pt x="135" y="140"/>
                  </a:cubicBezTo>
                  <a:cubicBezTo>
                    <a:pt x="139" y="140"/>
                    <a:pt x="152" y="140"/>
                    <a:pt x="152" y="142"/>
                  </a:cubicBezTo>
                  <a:cubicBezTo>
                    <a:pt x="152" y="144"/>
                    <a:pt x="144" y="143"/>
                    <a:pt x="140" y="146"/>
                  </a:cubicBezTo>
                  <a:cubicBezTo>
                    <a:pt x="136" y="149"/>
                    <a:pt x="132" y="152"/>
                    <a:pt x="133" y="155"/>
                  </a:cubicBezTo>
                  <a:cubicBezTo>
                    <a:pt x="134" y="159"/>
                    <a:pt x="139" y="160"/>
                    <a:pt x="137" y="162"/>
                  </a:cubicBezTo>
                  <a:cubicBezTo>
                    <a:pt x="135" y="164"/>
                    <a:pt x="129" y="165"/>
                    <a:pt x="127" y="168"/>
                  </a:cubicBezTo>
                  <a:cubicBezTo>
                    <a:pt x="125" y="170"/>
                    <a:pt x="126" y="173"/>
                    <a:pt x="120" y="174"/>
                  </a:cubicBezTo>
                  <a:cubicBezTo>
                    <a:pt x="114" y="175"/>
                    <a:pt x="107" y="174"/>
                    <a:pt x="104" y="175"/>
                  </a:cubicBezTo>
                  <a:cubicBezTo>
                    <a:pt x="101" y="175"/>
                    <a:pt x="97" y="178"/>
                    <a:pt x="89" y="176"/>
                  </a:cubicBezTo>
                  <a:cubicBezTo>
                    <a:pt x="81" y="175"/>
                    <a:pt x="72" y="170"/>
                    <a:pt x="65" y="169"/>
                  </a:cubicBezTo>
                  <a:cubicBezTo>
                    <a:pt x="65" y="169"/>
                    <a:pt x="68" y="173"/>
                    <a:pt x="67" y="176"/>
                  </a:cubicBezTo>
                  <a:cubicBezTo>
                    <a:pt x="65" y="178"/>
                    <a:pt x="58" y="176"/>
                    <a:pt x="52" y="175"/>
                  </a:cubicBezTo>
                  <a:cubicBezTo>
                    <a:pt x="47" y="175"/>
                    <a:pt x="39" y="172"/>
                    <a:pt x="35" y="170"/>
                  </a:cubicBezTo>
                  <a:cubicBezTo>
                    <a:pt x="32" y="168"/>
                    <a:pt x="29" y="167"/>
                    <a:pt x="29" y="167"/>
                  </a:cubicBezTo>
                  <a:cubicBezTo>
                    <a:pt x="29" y="167"/>
                    <a:pt x="25" y="170"/>
                    <a:pt x="20" y="167"/>
                  </a:cubicBezTo>
                  <a:cubicBezTo>
                    <a:pt x="16" y="166"/>
                    <a:pt x="11" y="161"/>
                    <a:pt x="9" y="161"/>
                  </a:cubicBezTo>
                  <a:cubicBezTo>
                    <a:pt x="5" y="160"/>
                    <a:pt x="4" y="160"/>
                    <a:pt x="3" y="158"/>
                  </a:cubicBezTo>
                  <a:cubicBezTo>
                    <a:pt x="2" y="156"/>
                    <a:pt x="1" y="152"/>
                    <a:pt x="5" y="152"/>
                  </a:cubicBezTo>
                  <a:cubicBezTo>
                    <a:pt x="9" y="151"/>
                    <a:pt x="9" y="150"/>
                    <a:pt x="11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8" name="Freeform 122"/>
            <p:cNvSpPr/>
            <p:nvPr/>
          </p:nvSpPr>
          <p:spPr bwMode="auto">
            <a:xfrm>
              <a:off x="6011" y="3265"/>
              <a:ext cx="70" cy="33"/>
            </a:xfrm>
            <a:custGeom>
              <a:avLst/>
              <a:gdLst>
                <a:gd name="T0" fmla="*/ 60 w 60"/>
                <a:gd name="T1" fmla="*/ 27 h 28"/>
                <a:gd name="T2" fmla="*/ 41 w 60"/>
                <a:gd name="T3" fmla="*/ 11 h 28"/>
                <a:gd name="T4" fmla="*/ 5 w 60"/>
                <a:gd name="T5" fmla="*/ 4 h 28"/>
                <a:gd name="T6" fmla="*/ 0 w 60"/>
                <a:gd name="T7" fmla="*/ 1 h 28"/>
                <a:gd name="T8" fmla="*/ 14 w 60"/>
                <a:gd name="T9" fmla="*/ 8 h 28"/>
                <a:gd name="T10" fmla="*/ 33 w 60"/>
                <a:gd name="T11" fmla="*/ 10 h 28"/>
                <a:gd name="T12" fmla="*/ 49 w 60"/>
                <a:gd name="T13" fmla="*/ 17 h 28"/>
                <a:gd name="T14" fmla="*/ 58 w 60"/>
                <a:gd name="T15" fmla="*/ 28 h 28"/>
                <a:gd name="T16" fmla="*/ 60 w 60"/>
                <a:gd name="T17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28">
                  <a:moveTo>
                    <a:pt x="60" y="27"/>
                  </a:moveTo>
                  <a:cubicBezTo>
                    <a:pt x="60" y="27"/>
                    <a:pt x="54" y="16"/>
                    <a:pt x="41" y="11"/>
                  </a:cubicBezTo>
                  <a:cubicBezTo>
                    <a:pt x="23" y="5"/>
                    <a:pt x="13" y="8"/>
                    <a:pt x="5" y="4"/>
                  </a:cubicBezTo>
                  <a:cubicBezTo>
                    <a:pt x="0" y="1"/>
                    <a:pt x="1" y="0"/>
                    <a:pt x="0" y="1"/>
                  </a:cubicBezTo>
                  <a:cubicBezTo>
                    <a:pt x="0" y="8"/>
                    <a:pt x="10" y="8"/>
                    <a:pt x="14" y="8"/>
                  </a:cubicBezTo>
                  <a:cubicBezTo>
                    <a:pt x="18" y="8"/>
                    <a:pt x="29" y="9"/>
                    <a:pt x="33" y="10"/>
                  </a:cubicBezTo>
                  <a:cubicBezTo>
                    <a:pt x="37" y="11"/>
                    <a:pt x="44" y="14"/>
                    <a:pt x="49" y="17"/>
                  </a:cubicBezTo>
                  <a:cubicBezTo>
                    <a:pt x="55" y="22"/>
                    <a:pt x="58" y="28"/>
                    <a:pt x="58" y="28"/>
                  </a:cubicBezTo>
                  <a:lnTo>
                    <a:pt x="6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9" name="Freeform 123"/>
            <p:cNvSpPr/>
            <p:nvPr/>
          </p:nvSpPr>
          <p:spPr bwMode="auto">
            <a:xfrm>
              <a:off x="6022" y="3246"/>
              <a:ext cx="61" cy="49"/>
            </a:xfrm>
            <a:custGeom>
              <a:avLst/>
              <a:gdLst>
                <a:gd name="T0" fmla="*/ 52 w 52"/>
                <a:gd name="T1" fmla="*/ 42 h 42"/>
                <a:gd name="T2" fmla="*/ 37 w 52"/>
                <a:gd name="T3" fmla="*/ 22 h 42"/>
                <a:gd name="T4" fmla="*/ 7 w 52"/>
                <a:gd name="T5" fmla="*/ 5 h 42"/>
                <a:gd name="T6" fmla="*/ 3 w 52"/>
                <a:gd name="T7" fmla="*/ 1 h 42"/>
                <a:gd name="T8" fmla="*/ 14 w 52"/>
                <a:gd name="T9" fmla="*/ 11 h 42"/>
                <a:gd name="T10" fmla="*/ 31 w 52"/>
                <a:gd name="T11" fmla="*/ 18 h 42"/>
                <a:gd name="T12" fmla="*/ 44 w 52"/>
                <a:gd name="T13" fmla="*/ 30 h 42"/>
                <a:gd name="T14" fmla="*/ 50 w 52"/>
                <a:gd name="T15" fmla="*/ 42 h 42"/>
                <a:gd name="T16" fmla="*/ 52 w 52"/>
                <a:gd name="T1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2">
                  <a:moveTo>
                    <a:pt x="52" y="42"/>
                  </a:moveTo>
                  <a:cubicBezTo>
                    <a:pt x="52" y="42"/>
                    <a:pt x="49" y="30"/>
                    <a:pt x="37" y="22"/>
                  </a:cubicBezTo>
                  <a:cubicBezTo>
                    <a:pt x="17" y="7"/>
                    <a:pt x="12" y="11"/>
                    <a:pt x="7" y="5"/>
                  </a:cubicBezTo>
                  <a:cubicBezTo>
                    <a:pt x="5" y="3"/>
                    <a:pt x="3" y="0"/>
                    <a:pt x="3" y="1"/>
                  </a:cubicBezTo>
                  <a:cubicBezTo>
                    <a:pt x="0" y="5"/>
                    <a:pt x="7" y="8"/>
                    <a:pt x="14" y="11"/>
                  </a:cubicBezTo>
                  <a:cubicBezTo>
                    <a:pt x="21" y="13"/>
                    <a:pt x="27" y="16"/>
                    <a:pt x="31" y="18"/>
                  </a:cubicBezTo>
                  <a:cubicBezTo>
                    <a:pt x="35" y="21"/>
                    <a:pt x="40" y="25"/>
                    <a:pt x="44" y="30"/>
                  </a:cubicBezTo>
                  <a:cubicBezTo>
                    <a:pt x="49" y="36"/>
                    <a:pt x="50" y="42"/>
                    <a:pt x="50" y="42"/>
                  </a:cubicBezTo>
                  <a:lnTo>
                    <a:pt x="5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5200" name="图片 51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4766492">
            <a:off x="8984502" y="3424989"/>
            <a:ext cx="384081" cy="3657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06755" y="89535"/>
            <a:ext cx="34340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20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楷体" panose="02010609060101010101" charset="-122"/>
                <a:ea typeface="楷体" panose="02010609060101010101" charset="-122"/>
              </a:rPr>
              <a:t>请在此处添加标题</a:t>
            </a:r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7" name=" 217"/>
          <p:cNvSpPr/>
          <p:nvPr/>
        </p:nvSpPr>
        <p:spPr bwMode="auto">
          <a:xfrm rot="7980000">
            <a:off x="1821275" y="1845772"/>
            <a:ext cx="1875600" cy="1875600"/>
          </a:xfrm>
          <a:prstGeom prst="teardrop">
            <a:avLst/>
          </a:prstGeom>
          <a:solidFill>
            <a:srgbClr val="FF5050">
              <a:alpha val="30000"/>
            </a:srgbClr>
          </a:solidFill>
          <a:ln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ctr">
              <a:defRPr/>
            </a:pPr>
            <a:endParaRPr lang="zh-CN" altLang="en-US">
              <a:solidFill>
                <a:srgbClr val="FFFFFF"/>
              </a:solidFill>
              <a:sym typeface="+mn-ea"/>
            </a:endParaRPr>
          </a:p>
        </p:txBody>
      </p:sp>
      <p:sp>
        <p:nvSpPr>
          <p:cNvPr id="12" name=" 217"/>
          <p:cNvSpPr/>
          <p:nvPr/>
        </p:nvSpPr>
        <p:spPr>
          <a:xfrm rot="7980000">
            <a:off x="5374296" y="1803471"/>
            <a:ext cx="1875600" cy="1875600"/>
          </a:xfrm>
          <a:prstGeom prst="teardrop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 217"/>
          <p:cNvSpPr/>
          <p:nvPr/>
        </p:nvSpPr>
        <p:spPr bwMode="auto">
          <a:xfrm rot="7980000">
            <a:off x="8883179" y="1845772"/>
            <a:ext cx="1875600" cy="1875600"/>
          </a:xfrm>
          <a:prstGeom prst="teardrop">
            <a:avLst/>
          </a:prstGeom>
          <a:solidFill>
            <a:srgbClr val="FF5050">
              <a:alpha val="30000"/>
            </a:srgbClr>
          </a:solidFill>
          <a:ln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ctr">
              <a:defRPr/>
            </a:pPr>
            <a:endParaRPr lang="zh-CN" altLang="en-US">
              <a:solidFill>
                <a:srgbClr val="FFFFFF"/>
              </a:solidFill>
              <a:sym typeface="+mn-ea"/>
            </a:endParaRPr>
          </a:p>
        </p:txBody>
      </p:sp>
      <p:sp>
        <p:nvSpPr>
          <p:cNvPr id="14" name="鱼"/>
          <p:cNvSpPr/>
          <p:nvPr/>
        </p:nvSpPr>
        <p:spPr bwMode="auto">
          <a:xfrm>
            <a:off x="2301875" y="2469653"/>
            <a:ext cx="914400" cy="914400"/>
          </a:xfrm>
          <a:custGeom>
            <a:avLst/>
            <a:gdLst/>
            <a:ahLst/>
            <a:cxnLst/>
            <a:rect l="0" t="0" r="r" b="b"/>
            <a:pathLst>
              <a:path w="1189489" h="777605">
                <a:moveTo>
                  <a:pt x="908545" y="495128"/>
                </a:moveTo>
                <a:lnTo>
                  <a:pt x="911720" y="495446"/>
                </a:lnTo>
                <a:lnTo>
                  <a:pt x="914577" y="496080"/>
                </a:lnTo>
                <a:lnTo>
                  <a:pt x="917434" y="496715"/>
                </a:lnTo>
                <a:lnTo>
                  <a:pt x="920291" y="497667"/>
                </a:lnTo>
                <a:lnTo>
                  <a:pt x="923148" y="499254"/>
                </a:lnTo>
                <a:lnTo>
                  <a:pt x="925370" y="500524"/>
                </a:lnTo>
                <a:lnTo>
                  <a:pt x="927592" y="502111"/>
                </a:lnTo>
                <a:lnTo>
                  <a:pt x="929497" y="504015"/>
                </a:lnTo>
                <a:lnTo>
                  <a:pt x="931719" y="506237"/>
                </a:lnTo>
                <a:lnTo>
                  <a:pt x="932989" y="508459"/>
                </a:lnTo>
                <a:lnTo>
                  <a:pt x="934894" y="510998"/>
                </a:lnTo>
                <a:lnTo>
                  <a:pt x="935846" y="513537"/>
                </a:lnTo>
                <a:lnTo>
                  <a:pt x="937116" y="516076"/>
                </a:lnTo>
                <a:lnTo>
                  <a:pt x="937751" y="518933"/>
                </a:lnTo>
                <a:lnTo>
                  <a:pt x="938068" y="522106"/>
                </a:lnTo>
                <a:lnTo>
                  <a:pt x="938386" y="524963"/>
                </a:lnTo>
                <a:lnTo>
                  <a:pt x="938068" y="528137"/>
                </a:lnTo>
                <a:lnTo>
                  <a:pt x="937751" y="530993"/>
                </a:lnTo>
                <a:lnTo>
                  <a:pt x="937116" y="533532"/>
                </a:lnTo>
                <a:lnTo>
                  <a:pt x="935846" y="536389"/>
                </a:lnTo>
                <a:lnTo>
                  <a:pt x="934894" y="539245"/>
                </a:lnTo>
                <a:lnTo>
                  <a:pt x="932989" y="541785"/>
                </a:lnTo>
                <a:lnTo>
                  <a:pt x="931719" y="543689"/>
                </a:lnTo>
                <a:lnTo>
                  <a:pt x="929497" y="545911"/>
                </a:lnTo>
                <a:lnTo>
                  <a:pt x="927592" y="548132"/>
                </a:lnTo>
                <a:lnTo>
                  <a:pt x="925370" y="549402"/>
                </a:lnTo>
                <a:lnTo>
                  <a:pt x="923148" y="550989"/>
                </a:lnTo>
                <a:lnTo>
                  <a:pt x="920291" y="552258"/>
                </a:lnTo>
                <a:lnTo>
                  <a:pt x="917434" y="553211"/>
                </a:lnTo>
                <a:lnTo>
                  <a:pt x="914577" y="553845"/>
                </a:lnTo>
                <a:lnTo>
                  <a:pt x="911720" y="554480"/>
                </a:lnTo>
                <a:lnTo>
                  <a:pt x="908545" y="554480"/>
                </a:lnTo>
                <a:lnTo>
                  <a:pt x="905688" y="554480"/>
                </a:lnTo>
                <a:lnTo>
                  <a:pt x="902831" y="553845"/>
                </a:lnTo>
                <a:lnTo>
                  <a:pt x="899974" y="553211"/>
                </a:lnTo>
                <a:lnTo>
                  <a:pt x="897117" y="552258"/>
                </a:lnTo>
                <a:lnTo>
                  <a:pt x="894577" y="550989"/>
                </a:lnTo>
                <a:lnTo>
                  <a:pt x="892355" y="549402"/>
                </a:lnTo>
                <a:lnTo>
                  <a:pt x="889816" y="548132"/>
                </a:lnTo>
                <a:lnTo>
                  <a:pt x="887593" y="545911"/>
                </a:lnTo>
                <a:lnTo>
                  <a:pt x="886006" y="543689"/>
                </a:lnTo>
                <a:lnTo>
                  <a:pt x="884101" y="541785"/>
                </a:lnTo>
                <a:lnTo>
                  <a:pt x="882832" y="539245"/>
                </a:lnTo>
                <a:lnTo>
                  <a:pt x="881562" y="536389"/>
                </a:lnTo>
                <a:lnTo>
                  <a:pt x="880292" y="533532"/>
                </a:lnTo>
                <a:lnTo>
                  <a:pt x="879657" y="530993"/>
                </a:lnTo>
                <a:lnTo>
                  <a:pt x="879340" y="528137"/>
                </a:lnTo>
                <a:lnTo>
                  <a:pt x="879022" y="524963"/>
                </a:lnTo>
                <a:lnTo>
                  <a:pt x="879340" y="522106"/>
                </a:lnTo>
                <a:lnTo>
                  <a:pt x="879657" y="518933"/>
                </a:lnTo>
                <a:lnTo>
                  <a:pt x="880292" y="516076"/>
                </a:lnTo>
                <a:lnTo>
                  <a:pt x="881562" y="513537"/>
                </a:lnTo>
                <a:lnTo>
                  <a:pt x="882832" y="510998"/>
                </a:lnTo>
                <a:lnTo>
                  <a:pt x="884101" y="508459"/>
                </a:lnTo>
                <a:lnTo>
                  <a:pt x="886006" y="506237"/>
                </a:lnTo>
                <a:lnTo>
                  <a:pt x="887593" y="504015"/>
                </a:lnTo>
                <a:lnTo>
                  <a:pt x="889816" y="502111"/>
                </a:lnTo>
                <a:lnTo>
                  <a:pt x="892355" y="500524"/>
                </a:lnTo>
                <a:lnTo>
                  <a:pt x="894577" y="499254"/>
                </a:lnTo>
                <a:lnTo>
                  <a:pt x="897117" y="497667"/>
                </a:lnTo>
                <a:lnTo>
                  <a:pt x="899974" y="496715"/>
                </a:lnTo>
                <a:lnTo>
                  <a:pt x="902831" y="496080"/>
                </a:lnTo>
                <a:lnTo>
                  <a:pt x="905688" y="495446"/>
                </a:lnTo>
                <a:lnTo>
                  <a:pt x="908545" y="495128"/>
                </a:lnTo>
                <a:close/>
                <a:moveTo>
                  <a:pt x="908545" y="458946"/>
                </a:moveTo>
                <a:lnTo>
                  <a:pt x="902196" y="459263"/>
                </a:lnTo>
                <a:lnTo>
                  <a:pt x="895530" y="460215"/>
                </a:lnTo>
                <a:lnTo>
                  <a:pt x="889181" y="462120"/>
                </a:lnTo>
                <a:lnTo>
                  <a:pt x="883149" y="464024"/>
                </a:lnTo>
                <a:lnTo>
                  <a:pt x="877118" y="466881"/>
                </a:lnTo>
                <a:lnTo>
                  <a:pt x="872038" y="470372"/>
                </a:lnTo>
                <a:lnTo>
                  <a:pt x="866642" y="473863"/>
                </a:lnTo>
                <a:lnTo>
                  <a:pt x="862197" y="478624"/>
                </a:lnTo>
                <a:lnTo>
                  <a:pt x="857753" y="483067"/>
                </a:lnTo>
                <a:lnTo>
                  <a:pt x="853944" y="488146"/>
                </a:lnTo>
                <a:lnTo>
                  <a:pt x="850769" y="493541"/>
                </a:lnTo>
                <a:lnTo>
                  <a:pt x="847912" y="499572"/>
                </a:lnTo>
                <a:lnTo>
                  <a:pt x="845690" y="505285"/>
                </a:lnTo>
                <a:lnTo>
                  <a:pt x="844103" y="511633"/>
                </a:lnTo>
                <a:lnTo>
                  <a:pt x="843150" y="518298"/>
                </a:lnTo>
                <a:lnTo>
                  <a:pt x="842833" y="524963"/>
                </a:lnTo>
                <a:lnTo>
                  <a:pt x="843150" y="531945"/>
                </a:lnTo>
                <a:lnTo>
                  <a:pt x="844103" y="538293"/>
                </a:lnTo>
                <a:lnTo>
                  <a:pt x="845690" y="544641"/>
                </a:lnTo>
                <a:lnTo>
                  <a:pt x="847912" y="550671"/>
                </a:lnTo>
                <a:lnTo>
                  <a:pt x="850769" y="556385"/>
                </a:lnTo>
                <a:lnTo>
                  <a:pt x="853944" y="562098"/>
                </a:lnTo>
                <a:lnTo>
                  <a:pt x="857753" y="566858"/>
                </a:lnTo>
                <a:lnTo>
                  <a:pt x="862197" y="571619"/>
                </a:lnTo>
                <a:lnTo>
                  <a:pt x="866642" y="576063"/>
                </a:lnTo>
                <a:lnTo>
                  <a:pt x="872038" y="579871"/>
                </a:lnTo>
                <a:lnTo>
                  <a:pt x="877118" y="583045"/>
                </a:lnTo>
                <a:lnTo>
                  <a:pt x="883149" y="585584"/>
                </a:lnTo>
                <a:lnTo>
                  <a:pt x="889181" y="588123"/>
                </a:lnTo>
                <a:lnTo>
                  <a:pt x="895530" y="589393"/>
                </a:lnTo>
                <a:lnTo>
                  <a:pt x="902196" y="590663"/>
                </a:lnTo>
                <a:lnTo>
                  <a:pt x="908545" y="590980"/>
                </a:lnTo>
                <a:lnTo>
                  <a:pt x="915212" y="590663"/>
                </a:lnTo>
                <a:lnTo>
                  <a:pt x="921878" y="589393"/>
                </a:lnTo>
                <a:lnTo>
                  <a:pt x="928227" y="588123"/>
                </a:lnTo>
                <a:lnTo>
                  <a:pt x="934576" y="585584"/>
                </a:lnTo>
                <a:lnTo>
                  <a:pt x="939973" y="583045"/>
                </a:lnTo>
                <a:lnTo>
                  <a:pt x="945687" y="579871"/>
                </a:lnTo>
                <a:lnTo>
                  <a:pt x="950766" y="576063"/>
                </a:lnTo>
                <a:lnTo>
                  <a:pt x="955528" y="571619"/>
                </a:lnTo>
                <a:lnTo>
                  <a:pt x="959655" y="566858"/>
                </a:lnTo>
                <a:lnTo>
                  <a:pt x="963464" y="562098"/>
                </a:lnTo>
                <a:lnTo>
                  <a:pt x="966639" y="556385"/>
                </a:lnTo>
                <a:lnTo>
                  <a:pt x="969496" y="550671"/>
                </a:lnTo>
                <a:lnTo>
                  <a:pt x="972035" y="544641"/>
                </a:lnTo>
                <a:lnTo>
                  <a:pt x="973305" y="538293"/>
                </a:lnTo>
                <a:lnTo>
                  <a:pt x="974258" y="531945"/>
                </a:lnTo>
                <a:lnTo>
                  <a:pt x="974575" y="524963"/>
                </a:lnTo>
                <a:lnTo>
                  <a:pt x="974258" y="518298"/>
                </a:lnTo>
                <a:lnTo>
                  <a:pt x="973305" y="511633"/>
                </a:lnTo>
                <a:lnTo>
                  <a:pt x="972035" y="505285"/>
                </a:lnTo>
                <a:lnTo>
                  <a:pt x="969496" y="499572"/>
                </a:lnTo>
                <a:lnTo>
                  <a:pt x="966639" y="493541"/>
                </a:lnTo>
                <a:lnTo>
                  <a:pt x="963464" y="488146"/>
                </a:lnTo>
                <a:lnTo>
                  <a:pt x="959655" y="483067"/>
                </a:lnTo>
                <a:lnTo>
                  <a:pt x="955528" y="478624"/>
                </a:lnTo>
                <a:lnTo>
                  <a:pt x="950766" y="473863"/>
                </a:lnTo>
                <a:lnTo>
                  <a:pt x="945687" y="470372"/>
                </a:lnTo>
                <a:lnTo>
                  <a:pt x="939973" y="466881"/>
                </a:lnTo>
                <a:lnTo>
                  <a:pt x="934576" y="464024"/>
                </a:lnTo>
                <a:lnTo>
                  <a:pt x="928227" y="462120"/>
                </a:lnTo>
                <a:lnTo>
                  <a:pt x="921878" y="460215"/>
                </a:lnTo>
                <a:lnTo>
                  <a:pt x="915212" y="459263"/>
                </a:lnTo>
                <a:lnTo>
                  <a:pt x="908545" y="458946"/>
                </a:lnTo>
                <a:close/>
                <a:moveTo>
                  <a:pt x="966639" y="373251"/>
                </a:moveTo>
                <a:lnTo>
                  <a:pt x="973623" y="400546"/>
                </a:lnTo>
                <a:lnTo>
                  <a:pt x="976797" y="413876"/>
                </a:lnTo>
                <a:lnTo>
                  <a:pt x="979972" y="427524"/>
                </a:lnTo>
                <a:lnTo>
                  <a:pt x="981559" y="435142"/>
                </a:lnTo>
                <a:lnTo>
                  <a:pt x="983781" y="442442"/>
                </a:lnTo>
                <a:lnTo>
                  <a:pt x="986003" y="449742"/>
                </a:lnTo>
                <a:lnTo>
                  <a:pt x="988225" y="457676"/>
                </a:lnTo>
                <a:lnTo>
                  <a:pt x="991083" y="464976"/>
                </a:lnTo>
                <a:lnTo>
                  <a:pt x="994257" y="472276"/>
                </a:lnTo>
                <a:lnTo>
                  <a:pt x="997432" y="479259"/>
                </a:lnTo>
                <a:lnTo>
                  <a:pt x="1000923" y="486559"/>
                </a:lnTo>
                <a:lnTo>
                  <a:pt x="1004415" y="493541"/>
                </a:lnTo>
                <a:lnTo>
                  <a:pt x="1008542" y="500524"/>
                </a:lnTo>
                <a:lnTo>
                  <a:pt x="1012669" y="507506"/>
                </a:lnTo>
                <a:lnTo>
                  <a:pt x="1017431" y="514172"/>
                </a:lnTo>
                <a:lnTo>
                  <a:pt x="1021875" y="520837"/>
                </a:lnTo>
                <a:lnTo>
                  <a:pt x="1026637" y="527185"/>
                </a:lnTo>
                <a:lnTo>
                  <a:pt x="1032034" y="533215"/>
                </a:lnTo>
                <a:lnTo>
                  <a:pt x="1037430" y="539245"/>
                </a:lnTo>
                <a:lnTo>
                  <a:pt x="1043462" y="544958"/>
                </a:lnTo>
                <a:lnTo>
                  <a:pt x="1049493" y="550354"/>
                </a:lnTo>
                <a:lnTo>
                  <a:pt x="1055843" y="555750"/>
                </a:lnTo>
                <a:lnTo>
                  <a:pt x="1061874" y="560828"/>
                </a:lnTo>
                <a:lnTo>
                  <a:pt x="1068541" y="565589"/>
                </a:lnTo>
                <a:lnTo>
                  <a:pt x="1075842" y="570032"/>
                </a:lnTo>
                <a:lnTo>
                  <a:pt x="1082826" y="574158"/>
                </a:lnTo>
                <a:lnTo>
                  <a:pt x="1090762" y="577967"/>
                </a:lnTo>
                <a:lnTo>
                  <a:pt x="1098381" y="581458"/>
                </a:lnTo>
                <a:lnTo>
                  <a:pt x="1106317" y="584632"/>
                </a:lnTo>
                <a:lnTo>
                  <a:pt x="1114888" y="587489"/>
                </a:lnTo>
                <a:lnTo>
                  <a:pt x="1123142" y="589393"/>
                </a:lnTo>
                <a:lnTo>
                  <a:pt x="1132348" y="591615"/>
                </a:lnTo>
                <a:lnTo>
                  <a:pt x="1141237" y="593519"/>
                </a:lnTo>
                <a:lnTo>
                  <a:pt x="1150443" y="594471"/>
                </a:lnTo>
                <a:lnTo>
                  <a:pt x="1160284" y="595106"/>
                </a:lnTo>
                <a:lnTo>
                  <a:pt x="1164093" y="595423"/>
                </a:lnTo>
                <a:lnTo>
                  <a:pt x="1167903" y="596058"/>
                </a:lnTo>
                <a:lnTo>
                  <a:pt x="1171077" y="597010"/>
                </a:lnTo>
                <a:lnTo>
                  <a:pt x="1174252" y="597963"/>
                </a:lnTo>
                <a:lnTo>
                  <a:pt x="1176791" y="599232"/>
                </a:lnTo>
                <a:lnTo>
                  <a:pt x="1179331" y="600819"/>
                </a:lnTo>
                <a:lnTo>
                  <a:pt x="1181553" y="602406"/>
                </a:lnTo>
                <a:lnTo>
                  <a:pt x="1183458" y="604310"/>
                </a:lnTo>
                <a:lnTo>
                  <a:pt x="1185363" y="606215"/>
                </a:lnTo>
                <a:lnTo>
                  <a:pt x="1186315" y="608436"/>
                </a:lnTo>
                <a:lnTo>
                  <a:pt x="1187902" y="610976"/>
                </a:lnTo>
                <a:lnTo>
                  <a:pt x="1188537" y="613197"/>
                </a:lnTo>
                <a:lnTo>
                  <a:pt x="1189172" y="615736"/>
                </a:lnTo>
                <a:lnTo>
                  <a:pt x="1189489" y="618276"/>
                </a:lnTo>
                <a:lnTo>
                  <a:pt x="1189489" y="620815"/>
                </a:lnTo>
                <a:lnTo>
                  <a:pt x="1189172" y="623671"/>
                </a:lnTo>
                <a:lnTo>
                  <a:pt x="1188855" y="626528"/>
                </a:lnTo>
                <a:lnTo>
                  <a:pt x="1188537" y="629702"/>
                </a:lnTo>
                <a:lnTo>
                  <a:pt x="1186315" y="635415"/>
                </a:lnTo>
                <a:lnTo>
                  <a:pt x="1183458" y="641128"/>
                </a:lnTo>
                <a:lnTo>
                  <a:pt x="1179966" y="646841"/>
                </a:lnTo>
                <a:lnTo>
                  <a:pt x="1175839" y="652236"/>
                </a:lnTo>
                <a:lnTo>
                  <a:pt x="1171077" y="657632"/>
                </a:lnTo>
                <a:lnTo>
                  <a:pt x="1165363" y="662393"/>
                </a:lnTo>
                <a:lnTo>
                  <a:pt x="1159014" y="666836"/>
                </a:lnTo>
                <a:lnTo>
                  <a:pt x="1148538" y="672867"/>
                </a:lnTo>
                <a:lnTo>
                  <a:pt x="1133935" y="681436"/>
                </a:lnTo>
                <a:lnTo>
                  <a:pt x="1124412" y="686514"/>
                </a:lnTo>
                <a:lnTo>
                  <a:pt x="1114571" y="691910"/>
                </a:lnTo>
                <a:lnTo>
                  <a:pt x="1102825" y="697623"/>
                </a:lnTo>
                <a:lnTo>
                  <a:pt x="1090445" y="703653"/>
                </a:lnTo>
                <a:lnTo>
                  <a:pt x="1076794" y="710001"/>
                </a:lnTo>
                <a:lnTo>
                  <a:pt x="1061874" y="716349"/>
                </a:lnTo>
                <a:lnTo>
                  <a:pt x="1046002" y="722697"/>
                </a:lnTo>
                <a:lnTo>
                  <a:pt x="1028859" y="728727"/>
                </a:lnTo>
                <a:lnTo>
                  <a:pt x="1010764" y="735075"/>
                </a:lnTo>
                <a:lnTo>
                  <a:pt x="991083" y="741105"/>
                </a:lnTo>
                <a:lnTo>
                  <a:pt x="970766" y="747136"/>
                </a:lnTo>
                <a:lnTo>
                  <a:pt x="948862" y="752214"/>
                </a:lnTo>
                <a:lnTo>
                  <a:pt x="920926" y="726505"/>
                </a:lnTo>
                <a:lnTo>
                  <a:pt x="897434" y="705240"/>
                </a:lnTo>
                <a:lnTo>
                  <a:pt x="869816" y="680167"/>
                </a:lnTo>
                <a:lnTo>
                  <a:pt x="857436" y="668740"/>
                </a:lnTo>
                <a:lnTo>
                  <a:pt x="846325" y="657949"/>
                </a:lnTo>
                <a:lnTo>
                  <a:pt x="835849" y="647793"/>
                </a:lnTo>
                <a:lnTo>
                  <a:pt x="826325" y="637636"/>
                </a:lnTo>
                <a:lnTo>
                  <a:pt x="817754" y="628432"/>
                </a:lnTo>
                <a:lnTo>
                  <a:pt x="810135" y="618910"/>
                </a:lnTo>
                <a:lnTo>
                  <a:pt x="803469" y="609389"/>
                </a:lnTo>
                <a:lnTo>
                  <a:pt x="798072" y="599867"/>
                </a:lnTo>
                <a:lnTo>
                  <a:pt x="795533" y="595106"/>
                </a:lnTo>
                <a:lnTo>
                  <a:pt x="792993" y="590345"/>
                </a:lnTo>
                <a:lnTo>
                  <a:pt x="791088" y="585267"/>
                </a:lnTo>
                <a:lnTo>
                  <a:pt x="789184" y="580506"/>
                </a:lnTo>
                <a:lnTo>
                  <a:pt x="787596" y="575111"/>
                </a:lnTo>
                <a:lnTo>
                  <a:pt x="786009" y="570350"/>
                </a:lnTo>
                <a:lnTo>
                  <a:pt x="784739" y="564954"/>
                </a:lnTo>
                <a:lnTo>
                  <a:pt x="784104" y="559558"/>
                </a:lnTo>
                <a:lnTo>
                  <a:pt x="782835" y="553845"/>
                </a:lnTo>
                <a:lnTo>
                  <a:pt x="782517" y="548450"/>
                </a:lnTo>
                <a:lnTo>
                  <a:pt x="782200" y="542419"/>
                </a:lnTo>
                <a:lnTo>
                  <a:pt x="781882" y="536072"/>
                </a:lnTo>
                <a:lnTo>
                  <a:pt x="782200" y="530676"/>
                </a:lnTo>
                <a:lnTo>
                  <a:pt x="782517" y="525280"/>
                </a:lnTo>
                <a:lnTo>
                  <a:pt x="783152" y="520202"/>
                </a:lnTo>
                <a:lnTo>
                  <a:pt x="784739" y="514806"/>
                </a:lnTo>
                <a:lnTo>
                  <a:pt x="786009" y="509728"/>
                </a:lnTo>
                <a:lnTo>
                  <a:pt x="787914" y="504650"/>
                </a:lnTo>
                <a:lnTo>
                  <a:pt x="790453" y="499889"/>
                </a:lnTo>
                <a:lnTo>
                  <a:pt x="792676" y="495128"/>
                </a:lnTo>
                <a:lnTo>
                  <a:pt x="795533" y="490367"/>
                </a:lnTo>
                <a:lnTo>
                  <a:pt x="798707" y="485924"/>
                </a:lnTo>
                <a:lnTo>
                  <a:pt x="802517" y="480846"/>
                </a:lnTo>
                <a:lnTo>
                  <a:pt x="806326" y="476402"/>
                </a:lnTo>
                <a:lnTo>
                  <a:pt x="810770" y="471959"/>
                </a:lnTo>
                <a:lnTo>
                  <a:pt x="815532" y="467198"/>
                </a:lnTo>
                <a:lnTo>
                  <a:pt x="820611" y="462755"/>
                </a:lnTo>
                <a:lnTo>
                  <a:pt x="826008" y="458311"/>
                </a:lnTo>
                <a:lnTo>
                  <a:pt x="838071" y="448789"/>
                </a:lnTo>
                <a:lnTo>
                  <a:pt x="851721" y="439268"/>
                </a:lnTo>
                <a:lnTo>
                  <a:pt x="866642" y="429746"/>
                </a:lnTo>
                <a:lnTo>
                  <a:pt x="883467" y="419590"/>
                </a:lnTo>
                <a:lnTo>
                  <a:pt x="901561" y="409116"/>
                </a:lnTo>
                <a:lnTo>
                  <a:pt x="921561" y="397690"/>
                </a:lnTo>
                <a:lnTo>
                  <a:pt x="966639" y="373251"/>
                </a:lnTo>
                <a:close/>
                <a:moveTo>
                  <a:pt x="360625" y="2539"/>
                </a:moveTo>
                <a:lnTo>
                  <a:pt x="364434" y="16822"/>
                </a:lnTo>
                <a:lnTo>
                  <a:pt x="368243" y="31104"/>
                </a:lnTo>
                <a:lnTo>
                  <a:pt x="371418" y="45070"/>
                </a:lnTo>
                <a:lnTo>
                  <a:pt x="374592" y="59035"/>
                </a:lnTo>
                <a:lnTo>
                  <a:pt x="377449" y="73000"/>
                </a:lnTo>
                <a:lnTo>
                  <a:pt x="379989" y="86965"/>
                </a:lnTo>
                <a:lnTo>
                  <a:pt x="381894" y="100613"/>
                </a:lnTo>
                <a:lnTo>
                  <a:pt x="383798" y="114261"/>
                </a:lnTo>
                <a:lnTo>
                  <a:pt x="385386" y="127591"/>
                </a:lnTo>
                <a:lnTo>
                  <a:pt x="386973" y="140921"/>
                </a:lnTo>
                <a:lnTo>
                  <a:pt x="387925" y="154252"/>
                </a:lnTo>
                <a:lnTo>
                  <a:pt x="388878" y="166947"/>
                </a:lnTo>
                <a:lnTo>
                  <a:pt x="389830" y="180278"/>
                </a:lnTo>
                <a:lnTo>
                  <a:pt x="390465" y="205669"/>
                </a:lnTo>
                <a:lnTo>
                  <a:pt x="390782" y="230425"/>
                </a:lnTo>
                <a:lnTo>
                  <a:pt x="390148" y="255499"/>
                </a:lnTo>
                <a:lnTo>
                  <a:pt x="388878" y="279621"/>
                </a:lnTo>
                <a:lnTo>
                  <a:pt x="387290" y="303107"/>
                </a:lnTo>
                <a:lnTo>
                  <a:pt x="385068" y="326594"/>
                </a:lnTo>
                <a:lnTo>
                  <a:pt x="383164" y="349764"/>
                </a:lnTo>
                <a:lnTo>
                  <a:pt x="380624" y="372298"/>
                </a:lnTo>
                <a:lnTo>
                  <a:pt x="374910" y="416416"/>
                </a:lnTo>
                <a:lnTo>
                  <a:pt x="370148" y="458628"/>
                </a:lnTo>
                <a:lnTo>
                  <a:pt x="367608" y="479259"/>
                </a:lnTo>
                <a:lnTo>
                  <a:pt x="366021" y="499572"/>
                </a:lnTo>
                <a:lnTo>
                  <a:pt x="364117" y="519567"/>
                </a:lnTo>
                <a:lnTo>
                  <a:pt x="363164" y="539245"/>
                </a:lnTo>
                <a:lnTo>
                  <a:pt x="362847" y="558606"/>
                </a:lnTo>
                <a:lnTo>
                  <a:pt x="362847" y="577650"/>
                </a:lnTo>
                <a:lnTo>
                  <a:pt x="363482" y="592884"/>
                </a:lnTo>
                <a:lnTo>
                  <a:pt x="364751" y="608436"/>
                </a:lnTo>
                <a:lnTo>
                  <a:pt x="366656" y="623354"/>
                </a:lnTo>
                <a:lnTo>
                  <a:pt x="369196" y="637636"/>
                </a:lnTo>
                <a:lnTo>
                  <a:pt x="371735" y="651601"/>
                </a:lnTo>
                <a:lnTo>
                  <a:pt x="374910" y="665249"/>
                </a:lnTo>
                <a:lnTo>
                  <a:pt x="378719" y="678580"/>
                </a:lnTo>
                <a:lnTo>
                  <a:pt x="383164" y="691275"/>
                </a:lnTo>
                <a:lnTo>
                  <a:pt x="387925" y="703336"/>
                </a:lnTo>
                <a:lnTo>
                  <a:pt x="393322" y="715079"/>
                </a:lnTo>
                <a:lnTo>
                  <a:pt x="399036" y="726823"/>
                </a:lnTo>
                <a:lnTo>
                  <a:pt x="405068" y="737614"/>
                </a:lnTo>
                <a:lnTo>
                  <a:pt x="412052" y="748088"/>
                </a:lnTo>
                <a:lnTo>
                  <a:pt x="419036" y="758244"/>
                </a:lnTo>
                <a:lnTo>
                  <a:pt x="426654" y="767766"/>
                </a:lnTo>
                <a:lnTo>
                  <a:pt x="434591" y="776653"/>
                </a:lnTo>
                <a:lnTo>
                  <a:pt x="360942" y="776653"/>
                </a:lnTo>
                <a:lnTo>
                  <a:pt x="348879" y="776653"/>
                </a:lnTo>
                <a:lnTo>
                  <a:pt x="336498" y="776018"/>
                </a:lnTo>
                <a:lnTo>
                  <a:pt x="324435" y="775066"/>
                </a:lnTo>
                <a:lnTo>
                  <a:pt x="312372" y="773479"/>
                </a:lnTo>
                <a:lnTo>
                  <a:pt x="300944" y="771575"/>
                </a:lnTo>
                <a:lnTo>
                  <a:pt x="289516" y="769353"/>
                </a:lnTo>
                <a:lnTo>
                  <a:pt x="278405" y="766497"/>
                </a:lnTo>
                <a:lnTo>
                  <a:pt x="267294" y="763640"/>
                </a:lnTo>
                <a:lnTo>
                  <a:pt x="256501" y="760149"/>
                </a:lnTo>
                <a:lnTo>
                  <a:pt x="246342" y="756340"/>
                </a:lnTo>
                <a:lnTo>
                  <a:pt x="236501" y="752214"/>
                </a:lnTo>
                <a:lnTo>
                  <a:pt x="226660" y="747771"/>
                </a:lnTo>
                <a:lnTo>
                  <a:pt x="217137" y="743010"/>
                </a:lnTo>
                <a:lnTo>
                  <a:pt x="207931" y="737931"/>
                </a:lnTo>
                <a:lnTo>
                  <a:pt x="199359" y="732536"/>
                </a:lnTo>
                <a:lnTo>
                  <a:pt x="191106" y="726823"/>
                </a:lnTo>
                <a:lnTo>
                  <a:pt x="182852" y="720792"/>
                </a:lnTo>
                <a:lnTo>
                  <a:pt x="175233" y="714445"/>
                </a:lnTo>
                <a:lnTo>
                  <a:pt x="168249" y="708097"/>
                </a:lnTo>
                <a:lnTo>
                  <a:pt x="161265" y="701749"/>
                </a:lnTo>
                <a:lnTo>
                  <a:pt x="154916" y="694132"/>
                </a:lnTo>
                <a:lnTo>
                  <a:pt x="149520" y="687149"/>
                </a:lnTo>
                <a:lnTo>
                  <a:pt x="143805" y="679849"/>
                </a:lnTo>
                <a:lnTo>
                  <a:pt x="139044" y="672232"/>
                </a:lnTo>
                <a:lnTo>
                  <a:pt x="134599" y="664297"/>
                </a:lnTo>
                <a:lnTo>
                  <a:pt x="130790" y="656362"/>
                </a:lnTo>
                <a:lnTo>
                  <a:pt x="127615" y="648110"/>
                </a:lnTo>
                <a:lnTo>
                  <a:pt x="125076" y="639858"/>
                </a:lnTo>
                <a:lnTo>
                  <a:pt x="122536" y="630971"/>
                </a:lnTo>
                <a:lnTo>
                  <a:pt x="120949" y="622719"/>
                </a:lnTo>
                <a:lnTo>
                  <a:pt x="119997" y="613515"/>
                </a:lnTo>
                <a:lnTo>
                  <a:pt x="119679" y="604945"/>
                </a:lnTo>
                <a:lnTo>
                  <a:pt x="119679" y="600502"/>
                </a:lnTo>
                <a:lnTo>
                  <a:pt x="119997" y="595741"/>
                </a:lnTo>
                <a:lnTo>
                  <a:pt x="120949" y="586537"/>
                </a:lnTo>
                <a:lnTo>
                  <a:pt x="122854" y="577332"/>
                </a:lnTo>
                <a:lnTo>
                  <a:pt x="125393" y="568128"/>
                </a:lnTo>
                <a:lnTo>
                  <a:pt x="205073" y="499572"/>
                </a:lnTo>
                <a:lnTo>
                  <a:pt x="210788" y="494493"/>
                </a:lnTo>
                <a:lnTo>
                  <a:pt x="216502" y="490367"/>
                </a:lnTo>
                <a:lnTo>
                  <a:pt x="222533" y="487194"/>
                </a:lnTo>
                <a:lnTo>
                  <a:pt x="228247" y="484654"/>
                </a:lnTo>
                <a:lnTo>
                  <a:pt x="234279" y="482750"/>
                </a:lnTo>
                <a:lnTo>
                  <a:pt x="240311" y="481481"/>
                </a:lnTo>
                <a:lnTo>
                  <a:pt x="246342" y="481481"/>
                </a:lnTo>
                <a:lnTo>
                  <a:pt x="252374" y="482115"/>
                </a:lnTo>
                <a:lnTo>
                  <a:pt x="258405" y="483385"/>
                </a:lnTo>
                <a:lnTo>
                  <a:pt x="263802" y="485607"/>
                </a:lnTo>
                <a:lnTo>
                  <a:pt x="269834" y="488146"/>
                </a:lnTo>
                <a:lnTo>
                  <a:pt x="275230" y="491637"/>
                </a:lnTo>
                <a:lnTo>
                  <a:pt x="279992" y="495446"/>
                </a:lnTo>
                <a:lnTo>
                  <a:pt x="284754" y="500207"/>
                </a:lnTo>
                <a:lnTo>
                  <a:pt x="289198" y="505285"/>
                </a:lnTo>
                <a:lnTo>
                  <a:pt x="293007" y="510998"/>
                </a:lnTo>
                <a:lnTo>
                  <a:pt x="329514" y="474498"/>
                </a:lnTo>
                <a:lnTo>
                  <a:pt x="326022" y="470372"/>
                </a:lnTo>
                <a:lnTo>
                  <a:pt x="322530" y="466246"/>
                </a:lnTo>
                <a:lnTo>
                  <a:pt x="319038" y="462437"/>
                </a:lnTo>
                <a:lnTo>
                  <a:pt x="315229" y="458946"/>
                </a:lnTo>
                <a:lnTo>
                  <a:pt x="311102" y="455455"/>
                </a:lnTo>
                <a:lnTo>
                  <a:pt x="306975" y="451963"/>
                </a:lnTo>
                <a:lnTo>
                  <a:pt x="302848" y="448789"/>
                </a:lnTo>
                <a:lnTo>
                  <a:pt x="298404" y="445933"/>
                </a:lnTo>
                <a:lnTo>
                  <a:pt x="293960" y="443711"/>
                </a:lnTo>
                <a:lnTo>
                  <a:pt x="289516" y="441172"/>
                </a:lnTo>
                <a:lnTo>
                  <a:pt x="284436" y="438950"/>
                </a:lnTo>
                <a:lnTo>
                  <a:pt x="279674" y="437046"/>
                </a:lnTo>
                <a:lnTo>
                  <a:pt x="275230" y="435142"/>
                </a:lnTo>
                <a:lnTo>
                  <a:pt x="269834" y="433872"/>
                </a:lnTo>
                <a:lnTo>
                  <a:pt x="265072" y="432602"/>
                </a:lnTo>
                <a:lnTo>
                  <a:pt x="259993" y="431650"/>
                </a:lnTo>
                <a:lnTo>
                  <a:pt x="251421" y="431016"/>
                </a:lnTo>
                <a:lnTo>
                  <a:pt x="246342" y="430698"/>
                </a:lnTo>
                <a:lnTo>
                  <a:pt x="241580" y="430698"/>
                </a:lnTo>
                <a:lnTo>
                  <a:pt x="236819" y="431016"/>
                </a:lnTo>
                <a:lnTo>
                  <a:pt x="231105" y="431650"/>
                </a:lnTo>
                <a:lnTo>
                  <a:pt x="226025" y="432602"/>
                </a:lnTo>
                <a:lnTo>
                  <a:pt x="220311" y="433872"/>
                </a:lnTo>
                <a:lnTo>
                  <a:pt x="214280" y="435459"/>
                </a:lnTo>
                <a:lnTo>
                  <a:pt x="208565" y="437681"/>
                </a:lnTo>
                <a:lnTo>
                  <a:pt x="202534" y="440537"/>
                </a:lnTo>
                <a:lnTo>
                  <a:pt x="196185" y="443076"/>
                </a:lnTo>
                <a:lnTo>
                  <a:pt x="190153" y="447202"/>
                </a:lnTo>
                <a:lnTo>
                  <a:pt x="183804" y="451328"/>
                </a:lnTo>
                <a:lnTo>
                  <a:pt x="177773" y="455772"/>
                </a:lnTo>
                <a:lnTo>
                  <a:pt x="171424" y="461168"/>
                </a:lnTo>
                <a:lnTo>
                  <a:pt x="53014" y="563684"/>
                </a:lnTo>
                <a:lnTo>
                  <a:pt x="46983" y="555432"/>
                </a:lnTo>
                <a:lnTo>
                  <a:pt x="41269" y="546863"/>
                </a:lnTo>
                <a:lnTo>
                  <a:pt x="35872" y="538611"/>
                </a:lnTo>
                <a:lnTo>
                  <a:pt x="31110" y="529724"/>
                </a:lnTo>
                <a:lnTo>
                  <a:pt x="26349" y="520837"/>
                </a:lnTo>
                <a:lnTo>
                  <a:pt x="22222" y="511633"/>
                </a:lnTo>
                <a:lnTo>
                  <a:pt x="18095" y="502746"/>
                </a:lnTo>
                <a:lnTo>
                  <a:pt x="14603" y="493224"/>
                </a:lnTo>
                <a:lnTo>
                  <a:pt x="11428" y="483702"/>
                </a:lnTo>
                <a:lnTo>
                  <a:pt x="8889" y="474181"/>
                </a:lnTo>
                <a:lnTo>
                  <a:pt x="6667" y="464659"/>
                </a:lnTo>
                <a:lnTo>
                  <a:pt x="4444" y="455137"/>
                </a:lnTo>
                <a:lnTo>
                  <a:pt x="2540" y="445298"/>
                </a:lnTo>
                <a:lnTo>
                  <a:pt x="1270" y="435459"/>
                </a:lnTo>
                <a:lnTo>
                  <a:pt x="635" y="425620"/>
                </a:lnTo>
                <a:lnTo>
                  <a:pt x="0" y="416098"/>
                </a:lnTo>
                <a:lnTo>
                  <a:pt x="0" y="405942"/>
                </a:lnTo>
                <a:lnTo>
                  <a:pt x="0" y="396103"/>
                </a:lnTo>
                <a:lnTo>
                  <a:pt x="635" y="386264"/>
                </a:lnTo>
                <a:lnTo>
                  <a:pt x="1587" y="376424"/>
                </a:lnTo>
                <a:lnTo>
                  <a:pt x="2540" y="366903"/>
                </a:lnTo>
                <a:lnTo>
                  <a:pt x="4444" y="357064"/>
                </a:lnTo>
                <a:lnTo>
                  <a:pt x="6667" y="347225"/>
                </a:lnTo>
                <a:lnTo>
                  <a:pt x="8889" y="337703"/>
                </a:lnTo>
                <a:lnTo>
                  <a:pt x="11746" y="327864"/>
                </a:lnTo>
                <a:lnTo>
                  <a:pt x="14920" y="318660"/>
                </a:lnTo>
                <a:lnTo>
                  <a:pt x="18412" y="309138"/>
                </a:lnTo>
                <a:lnTo>
                  <a:pt x="22539" y="299934"/>
                </a:lnTo>
                <a:lnTo>
                  <a:pt x="26666" y="291047"/>
                </a:lnTo>
                <a:lnTo>
                  <a:pt x="31428" y="281842"/>
                </a:lnTo>
                <a:lnTo>
                  <a:pt x="36507" y="273273"/>
                </a:lnTo>
                <a:lnTo>
                  <a:pt x="42221" y="264386"/>
                </a:lnTo>
                <a:lnTo>
                  <a:pt x="175233" y="364998"/>
                </a:lnTo>
                <a:lnTo>
                  <a:pt x="181900" y="369759"/>
                </a:lnTo>
                <a:lnTo>
                  <a:pt x="188566" y="374203"/>
                </a:lnTo>
                <a:lnTo>
                  <a:pt x="195233" y="378011"/>
                </a:lnTo>
                <a:lnTo>
                  <a:pt x="201582" y="381185"/>
                </a:lnTo>
                <a:lnTo>
                  <a:pt x="207613" y="383724"/>
                </a:lnTo>
                <a:lnTo>
                  <a:pt x="213962" y="386264"/>
                </a:lnTo>
                <a:lnTo>
                  <a:pt x="219994" y="388168"/>
                </a:lnTo>
                <a:lnTo>
                  <a:pt x="226025" y="389437"/>
                </a:lnTo>
                <a:lnTo>
                  <a:pt x="231422" y="390390"/>
                </a:lnTo>
                <a:lnTo>
                  <a:pt x="236819" y="391342"/>
                </a:lnTo>
                <a:lnTo>
                  <a:pt x="241898" y="391977"/>
                </a:lnTo>
                <a:lnTo>
                  <a:pt x="247295" y="391977"/>
                </a:lnTo>
                <a:lnTo>
                  <a:pt x="251739" y="391977"/>
                </a:lnTo>
                <a:lnTo>
                  <a:pt x="256183" y="391659"/>
                </a:lnTo>
                <a:lnTo>
                  <a:pt x="264754" y="390390"/>
                </a:lnTo>
                <a:lnTo>
                  <a:pt x="269516" y="389437"/>
                </a:lnTo>
                <a:lnTo>
                  <a:pt x="274278" y="388485"/>
                </a:lnTo>
                <a:lnTo>
                  <a:pt x="279040" y="386898"/>
                </a:lnTo>
                <a:lnTo>
                  <a:pt x="283484" y="385311"/>
                </a:lnTo>
                <a:lnTo>
                  <a:pt x="288246" y="383090"/>
                </a:lnTo>
                <a:lnTo>
                  <a:pt x="292690" y="381185"/>
                </a:lnTo>
                <a:lnTo>
                  <a:pt x="297134" y="378646"/>
                </a:lnTo>
                <a:lnTo>
                  <a:pt x="301261" y="376107"/>
                </a:lnTo>
                <a:lnTo>
                  <a:pt x="305388" y="373251"/>
                </a:lnTo>
                <a:lnTo>
                  <a:pt x="309832" y="370394"/>
                </a:lnTo>
                <a:lnTo>
                  <a:pt x="313959" y="366903"/>
                </a:lnTo>
                <a:lnTo>
                  <a:pt x="317769" y="363729"/>
                </a:lnTo>
                <a:lnTo>
                  <a:pt x="321261" y="359920"/>
                </a:lnTo>
                <a:lnTo>
                  <a:pt x="324753" y="355794"/>
                </a:lnTo>
                <a:lnTo>
                  <a:pt x="328245" y="351985"/>
                </a:lnTo>
                <a:lnTo>
                  <a:pt x="331737" y="347859"/>
                </a:lnTo>
                <a:lnTo>
                  <a:pt x="293325" y="313581"/>
                </a:lnTo>
                <a:lnTo>
                  <a:pt x="289516" y="318977"/>
                </a:lnTo>
                <a:lnTo>
                  <a:pt x="285706" y="323738"/>
                </a:lnTo>
                <a:lnTo>
                  <a:pt x="280944" y="327864"/>
                </a:lnTo>
                <a:lnTo>
                  <a:pt x="276500" y="331355"/>
                </a:lnTo>
                <a:lnTo>
                  <a:pt x="271738" y="334529"/>
                </a:lnTo>
                <a:lnTo>
                  <a:pt x="266342" y="337068"/>
                </a:lnTo>
                <a:lnTo>
                  <a:pt x="261262" y="339290"/>
                </a:lnTo>
                <a:lnTo>
                  <a:pt x="255866" y="340242"/>
                </a:lnTo>
                <a:lnTo>
                  <a:pt x="249834" y="340877"/>
                </a:lnTo>
                <a:lnTo>
                  <a:pt x="244120" y="340877"/>
                </a:lnTo>
                <a:lnTo>
                  <a:pt x="237771" y="340242"/>
                </a:lnTo>
                <a:lnTo>
                  <a:pt x="231422" y="338338"/>
                </a:lnTo>
                <a:lnTo>
                  <a:pt x="225073" y="336116"/>
                </a:lnTo>
                <a:lnTo>
                  <a:pt x="219041" y="332942"/>
                </a:lnTo>
                <a:lnTo>
                  <a:pt x="212692" y="329133"/>
                </a:lnTo>
                <a:lnTo>
                  <a:pt x="206026" y="324055"/>
                </a:lnTo>
                <a:lnTo>
                  <a:pt x="128568" y="266290"/>
                </a:lnTo>
                <a:lnTo>
                  <a:pt x="126663" y="259625"/>
                </a:lnTo>
                <a:lnTo>
                  <a:pt x="125076" y="253277"/>
                </a:lnTo>
                <a:lnTo>
                  <a:pt x="123171" y="246612"/>
                </a:lnTo>
                <a:lnTo>
                  <a:pt x="122219" y="239947"/>
                </a:lnTo>
                <a:lnTo>
                  <a:pt x="120949" y="233599"/>
                </a:lnTo>
                <a:lnTo>
                  <a:pt x="120314" y="226934"/>
                </a:lnTo>
                <a:lnTo>
                  <a:pt x="119997" y="220586"/>
                </a:lnTo>
                <a:lnTo>
                  <a:pt x="119679" y="213921"/>
                </a:lnTo>
                <a:lnTo>
                  <a:pt x="119997" y="204399"/>
                </a:lnTo>
                <a:lnTo>
                  <a:pt x="120632" y="195195"/>
                </a:lnTo>
                <a:lnTo>
                  <a:pt x="121901" y="185991"/>
                </a:lnTo>
                <a:lnTo>
                  <a:pt x="123489" y="176786"/>
                </a:lnTo>
                <a:lnTo>
                  <a:pt x="125711" y="167582"/>
                </a:lnTo>
                <a:lnTo>
                  <a:pt x="128568" y="158695"/>
                </a:lnTo>
                <a:lnTo>
                  <a:pt x="131425" y="149491"/>
                </a:lnTo>
                <a:lnTo>
                  <a:pt x="134917" y="140921"/>
                </a:lnTo>
                <a:lnTo>
                  <a:pt x="139361" y="132034"/>
                </a:lnTo>
                <a:lnTo>
                  <a:pt x="143805" y="123465"/>
                </a:lnTo>
                <a:lnTo>
                  <a:pt x="148885" y="114895"/>
                </a:lnTo>
                <a:lnTo>
                  <a:pt x="154281" y="106643"/>
                </a:lnTo>
                <a:lnTo>
                  <a:pt x="160313" y="98708"/>
                </a:lnTo>
                <a:lnTo>
                  <a:pt x="166979" y="90456"/>
                </a:lnTo>
                <a:lnTo>
                  <a:pt x="173963" y="82839"/>
                </a:lnTo>
                <a:lnTo>
                  <a:pt x="181265" y="75539"/>
                </a:lnTo>
                <a:lnTo>
                  <a:pt x="188884" y="68239"/>
                </a:lnTo>
                <a:lnTo>
                  <a:pt x="197137" y="61574"/>
                </a:lnTo>
                <a:lnTo>
                  <a:pt x="206026" y="54909"/>
                </a:lnTo>
                <a:lnTo>
                  <a:pt x="214914" y="48561"/>
                </a:lnTo>
                <a:lnTo>
                  <a:pt x="224755" y="42848"/>
                </a:lnTo>
                <a:lnTo>
                  <a:pt x="234914" y="36817"/>
                </a:lnTo>
                <a:lnTo>
                  <a:pt x="245390" y="31422"/>
                </a:lnTo>
                <a:lnTo>
                  <a:pt x="256501" y="26661"/>
                </a:lnTo>
                <a:lnTo>
                  <a:pt x="267929" y="22217"/>
                </a:lnTo>
                <a:lnTo>
                  <a:pt x="279992" y="18091"/>
                </a:lnTo>
                <a:lnTo>
                  <a:pt x="292373" y="14600"/>
                </a:lnTo>
                <a:lnTo>
                  <a:pt x="305071" y="11109"/>
                </a:lnTo>
                <a:lnTo>
                  <a:pt x="318404" y="8252"/>
                </a:lnTo>
                <a:lnTo>
                  <a:pt x="332054" y="5713"/>
                </a:lnTo>
                <a:lnTo>
                  <a:pt x="346022" y="4126"/>
                </a:lnTo>
                <a:lnTo>
                  <a:pt x="360625" y="2539"/>
                </a:lnTo>
                <a:close/>
                <a:moveTo>
                  <a:pt x="435543" y="0"/>
                </a:moveTo>
                <a:lnTo>
                  <a:pt x="564111" y="635"/>
                </a:lnTo>
                <a:lnTo>
                  <a:pt x="573634" y="635"/>
                </a:lnTo>
                <a:lnTo>
                  <a:pt x="583793" y="952"/>
                </a:lnTo>
                <a:lnTo>
                  <a:pt x="593634" y="1270"/>
                </a:lnTo>
                <a:lnTo>
                  <a:pt x="603157" y="1905"/>
                </a:lnTo>
                <a:lnTo>
                  <a:pt x="612363" y="2857"/>
                </a:lnTo>
                <a:lnTo>
                  <a:pt x="621887" y="4126"/>
                </a:lnTo>
                <a:lnTo>
                  <a:pt x="631093" y="5396"/>
                </a:lnTo>
                <a:lnTo>
                  <a:pt x="639982" y="6983"/>
                </a:lnTo>
                <a:lnTo>
                  <a:pt x="648870" y="8887"/>
                </a:lnTo>
                <a:lnTo>
                  <a:pt x="657441" y="10474"/>
                </a:lnTo>
                <a:lnTo>
                  <a:pt x="666330" y="12696"/>
                </a:lnTo>
                <a:lnTo>
                  <a:pt x="674584" y="15235"/>
                </a:lnTo>
                <a:lnTo>
                  <a:pt x="683155" y="17457"/>
                </a:lnTo>
                <a:lnTo>
                  <a:pt x="691091" y="20313"/>
                </a:lnTo>
                <a:lnTo>
                  <a:pt x="699027" y="23170"/>
                </a:lnTo>
                <a:lnTo>
                  <a:pt x="707281" y="26344"/>
                </a:lnTo>
                <a:lnTo>
                  <a:pt x="722519" y="33009"/>
                </a:lnTo>
                <a:lnTo>
                  <a:pt x="737439" y="39991"/>
                </a:lnTo>
                <a:lnTo>
                  <a:pt x="751724" y="47926"/>
                </a:lnTo>
                <a:lnTo>
                  <a:pt x="765692" y="56496"/>
                </a:lnTo>
                <a:lnTo>
                  <a:pt x="779025" y="65700"/>
                </a:lnTo>
                <a:lnTo>
                  <a:pt x="792041" y="75222"/>
                </a:lnTo>
                <a:lnTo>
                  <a:pt x="804739" y="85695"/>
                </a:lnTo>
                <a:lnTo>
                  <a:pt x="816484" y="96487"/>
                </a:lnTo>
                <a:lnTo>
                  <a:pt x="827913" y="107595"/>
                </a:lnTo>
                <a:lnTo>
                  <a:pt x="839341" y="119656"/>
                </a:lnTo>
                <a:lnTo>
                  <a:pt x="849817" y="131717"/>
                </a:lnTo>
                <a:lnTo>
                  <a:pt x="860293" y="144730"/>
                </a:lnTo>
                <a:lnTo>
                  <a:pt x="869816" y="157743"/>
                </a:lnTo>
                <a:lnTo>
                  <a:pt x="879022" y="171073"/>
                </a:lnTo>
                <a:lnTo>
                  <a:pt x="888228" y="185038"/>
                </a:lnTo>
                <a:lnTo>
                  <a:pt x="896482" y="199638"/>
                </a:lnTo>
                <a:lnTo>
                  <a:pt x="904736" y="214238"/>
                </a:lnTo>
                <a:lnTo>
                  <a:pt x="912672" y="229156"/>
                </a:lnTo>
                <a:lnTo>
                  <a:pt x="919973" y="244708"/>
                </a:lnTo>
                <a:lnTo>
                  <a:pt x="926957" y="259942"/>
                </a:lnTo>
                <a:lnTo>
                  <a:pt x="933624" y="275495"/>
                </a:lnTo>
                <a:lnTo>
                  <a:pt x="939655" y="291681"/>
                </a:lnTo>
                <a:lnTo>
                  <a:pt x="946004" y="307868"/>
                </a:lnTo>
                <a:lnTo>
                  <a:pt x="951719" y="324055"/>
                </a:lnTo>
                <a:lnTo>
                  <a:pt x="942830" y="328499"/>
                </a:lnTo>
                <a:lnTo>
                  <a:pt x="897117" y="353572"/>
                </a:lnTo>
                <a:lnTo>
                  <a:pt x="875848" y="365316"/>
                </a:lnTo>
                <a:lnTo>
                  <a:pt x="855531" y="376742"/>
                </a:lnTo>
                <a:lnTo>
                  <a:pt x="837119" y="388485"/>
                </a:lnTo>
                <a:lnTo>
                  <a:pt x="819659" y="399911"/>
                </a:lnTo>
                <a:lnTo>
                  <a:pt x="811405" y="405942"/>
                </a:lnTo>
                <a:lnTo>
                  <a:pt x="803469" y="411337"/>
                </a:lnTo>
                <a:lnTo>
                  <a:pt x="795850" y="417368"/>
                </a:lnTo>
                <a:lnTo>
                  <a:pt x="788866" y="423398"/>
                </a:lnTo>
                <a:lnTo>
                  <a:pt x="781882" y="429111"/>
                </a:lnTo>
                <a:lnTo>
                  <a:pt x="775533" y="435142"/>
                </a:lnTo>
                <a:lnTo>
                  <a:pt x="769819" y="441489"/>
                </a:lnTo>
                <a:lnTo>
                  <a:pt x="764105" y="447837"/>
                </a:lnTo>
                <a:lnTo>
                  <a:pt x="758708" y="454185"/>
                </a:lnTo>
                <a:lnTo>
                  <a:pt x="754264" y="460533"/>
                </a:lnTo>
                <a:lnTo>
                  <a:pt x="749820" y="467198"/>
                </a:lnTo>
                <a:lnTo>
                  <a:pt x="746010" y="474181"/>
                </a:lnTo>
                <a:lnTo>
                  <a:pt x="742518" y="481163"/>
                </a:lnTo>
                <a:lnTo>
                  <a:pt x="739344" y="488463"/>
                </a:lnTo>
                <a:lnTo>
                  <a:pt x="736804" y="496080"/>
                </a:lnTo>
                <a:lnTo>
                  <a:pt x="734899" y="503698"/>
                </a:lnTo>
                <a:lnTo>
                  <a:pt x="732995" y="511633"/>
                </a:lnTo>
                <a:lnTo>
                  <a:pt x="732042" y="519567"/>
                </a:lnTo>
                <a:lnTo>
                  <a:pt x="731407" y="528137"/>
                </a:lnTo>
                <a:lnTo>
                  <a:pt x="731407" y="536389"/>
                </a:lnTo>
                <a:lnTo>
                  <a:pt x="731407" y="544958"/>
                </a:lnTo>
                <a:lnTo>
                  <a:pt x="731725" y="552576"/>
                </a:lnTo>
                <a:lnTo>
                  <a:pt x="732677" y="560193"/>
                </a:lnTo>
                <a:lnTo>
                  <a:pt x="733630" y="567811"/>
                </a:lnTo>
                <a:lnTo>
                  <a:pt x="734899" y="575111"/>
                </a:lnTo>
                <a:lnTo>
                  <a:pt x="736487" y="582093"/>
                </a:lnTo>
                <a:lnTo>
                  <a:pt x="738391" y="589076"/>
                </a:lnTo>
                <a:lnTo>
                  <a:pt x="740296" y="595741"/>
                </a:lnTo>
                <a:lnTo>
                  <a:pt x="742836" y="602406"/>
                </a:lnTo>
                <a:lnTo>
                  <a:pt x="745693" y="608754"/>
                </a:lnTo>
                <a:lnTo>
                  <a:pt x="748232" y="615102"/>
                </a:lnTo>
                <a:lnTo>
                  <a:pt x="751407" y="621449"/>
                </a:lnTo>
                <a:lnTo>
                  <a:pt x="754899" y="627162"/>
                </a:lnTo>
                <a:lnTo>
                  <a:pt x="758391" y="633510"/>
                </a:lnTo>
                <a:lnTo>
                  <a:pt x="762200" y="639541"/>
                </a:lnTo>
                <a:lnTo>
                  <a:pt x="766645" y="645254"/>
                </a:lnTo>
                <a:lnTo>
                  <a:pt x="775533" y="656997"/>
                </a:lnTo>
                <a:lnTo>
                  <a:pt x="785692" y="668423"/>
                </a:lnTo>
                <a:lnTo>
                  <a:pt x="796485" y="680167"/>
                </a:lnTo>
                <a:lnTo>
                  <a:pt x="808231" y="692227"/>
                </a:lnTo>
                <a:lnTo>
                  <a:pt x="820611" y="703971"/>
                </a:lnTo>
                <a:lnTo>
                  <a:pt x="834262" y="716666"/>
                </a:lnTo>
                <a:lnTo>
                  <a:pt x="863150" y="742692"/>
                </a:lnTo>
                <a:lnTo>
                  <a:pt x="887593" y="764910"/>
                </a:lnTo>
                <a:lnTo>
                  <a:pt x="869816" y="767766"/>
                </a:lnTo>
                <a:lnTo>
                  <a:pt x="851721" y="769988"/>
                </a:lnTo>
                <a:lnTo>
                  <a:pt x="832992" y="772210"/>
                </a:lnTo>
                <a:lnTo>
                  <a:pt x="813627" y="773797"/>
                </a:lnTo>
                <a:lnTo>
                  <a:pt x="793945" y="775383"/>
                </a:lnTo>
                <a:lnTo>
                  <a:pt x="773628" y="776653"/>
                </a:lnTo>
                <a:lnTo>
                  <a:pt x="752677" y="777288"/>
                </a:lnTo>
                <a:lnTo>
                  <a:pt x="730773" y="777605"/>
                </a:lnTo>
                <a:lnTo>
                  <a:pt x="596491" y="777605"/>
                </a:lnTo>
                <a:lnTo>
                  <a:pt x="586967" y="776336"/>
                </a:lnTo>
                <a:lnTo>
                  <a:pt x="578079" y="774749"/>
                </a:lnTo>
                <a:lnTo>
                  <a:pt x="568873" y="772844"/>
                </a:lnTo>
                <a:lnTo>
                  <a:pt x="560619" y="770305"/>
                </a:lnTo>
                <a:lnTo>
                  <a:pt x="552048" y="768083"/>
                </a:lnTo>
                <a:lnTo>
                  <a:pt x="544111" y="765227"/>
                </a:lnTo>
                <a:lnTo>
                  <a:pt x="536492" y="761736"/>
                </a:lnTo>
                <a:lnTo>
                  <a:pt x="528556" y="758244"/>
                </a:lnTo>
                <a:lnTo>
                  <a:pt x="521572" y="754436"/>
                </a:lnTo>
                <a:lnTo>
                  <a:pt x="514588" y="749992"/>
                </a:lnTo>
                <a:lnTo>
                  <a:pt x="508239" y="745231"/>
                </a:lnTo>
                <a:lnTo>
                  <a:pt x="501890" y="740471"/>
                </a:lnTo>
                <a:lnTo>
                  <a:pt x="495541" y="735075"/>
                </a:lnTo>
                <a:lnTo>
                  <a:pt x="489827" y="729997"/>
                </a:lnTo>
                <a:lnTo>
                  <a:pt x="484430" y="723966"/>
                </a:lnTo>
                <a:lnTo>
                  <a:pt x="479034" y="717619"/>
                </a:lnTo>
                <a:lnTo>
                  <a:pt x="474272" y="710953"/>
                </a:lnTo>
                <a:lnTo>
                  <a:pt x="469510" y="704288"/>
                </a:lnTo>
                <a:lnTo>
                  <a:pt x="465066" y="696988"/>
                </a:lnTo>
                <a:lnTo>
                  <a:pt x="461257" y="689688"/>
                </a:lnTo>
                <a:lnTo>
                  <a:pt x="457447" y="681753"/>
                </a:lnTo>
                <a:lnTo>
                  <a:pt x="453955" y="673819"/>
                </a:lnTo>
                <a:lnTo>
                  <a:pt x="450781" y="665249"/>
                </a:lnTo>
                <a:lnTo>
                  <a:pt x="447924" y="656680"/>
                </a:lnTo>
                <a:lnTo>
                  <a:pt x="445067" y="647475"/>
                </a:lnTo>
                <a:lnTo>
                  <a:pt x="443162" y="637954"/>
                </a:lnTo>
                <a:lnTo>
                  <a:pt x="440940" y="628749"/>
                </a:lnTo>
                <a:lnTo>
                  <a:pt x="439352" y="618593"/>
                </a:lnTo>
                <a:lnTo>
                  <a:pt x="437765" y="608119"/>
                </a:lnTo>
                <a:lnTo>
                  <a:pt x="436813" y="597645"/>
                </a:lnTo>
                <a:lnTo>
                  <a:pt x="436178" y="586854"/>
                </a:lnTo>
                <a:lnTo>
                  <a:pt x="435860" y="575428"/>
                </a:lnTo>
                <a:lnTo>
                  <a:pt x="435543" y="558606"/>
                </a:lnTo>
                <a:lnTo>
                  <a:pt x="436178" y="540515"/>
                </a:lnTo>
                <a:lnTo>
                  <a:pt x="436813" y="522424"/>
                </a:lnTo>
                <a:lnTo>
                  <a:pt x="438718" y="504015"/>
                </a:lnTo>
                <a:lnTo>
                  <a:pt x="440305" y="484654"/>
                </a:lnTo>
                <a:lnTo>
                  <a:pt x="442527" y="465294"/>
                </a:lnTo>
                <a:lnTo>
                  <a:pt x="447289" y="424985"/>
                </a:lnTo>
                <a:lnTo>
                  <a:pt x="453003" y="380233"/>
                </a:lnTo>
                <a:lnTo>
                  <a:pt x="455225" y="357381"/>
                </a:lnTo>
                <a:lnTo>
                  <a:pt x="457765" y="333259"/>
                </a:lnTo>
                <a:lnTo>
                  <a:pt x="459987" y="308820"/>
                </a:lnTo>
                <a:lnTo>
                  <a:pt x="461257" y="283747"/>
                </a:lnTo>
                <a:lnTo>
                  <a:pt x="462526" y="258038"/>
                </a:lnTo>
                <a:lnTo>
                  <a:pt x="463479" y="231695"/>
                </a:lnTo>
                <a:lnTo>
                  <a:pt x="463161" y="204717"/>
                </a:lnTo>
                <a:lnTo>
                  <a:pt x="462209" y="177104"/>
                </a:lnTo>
                <a:lnTo>
                  <a:pt x="461574" y="163139"/>
                </a:lnTo>
                <a:lnTo>
                  <a:pt x="460622" y="149173"/>
                </a:lnTo>
                <a:lnTo>
                  <a:pt x="459034" y="134891"/>
                </a:lnTo>
                <a:lnTo>
                  <a:pt x="457765" y="120608"/>
                </a:lnTo>
                <a:lnTo>
                  <a:pt x="456177" y="106008"/>
                </a:lnTo>
                <a:lnTo>
                  <a:pt x="453955" y="91408"/>
                </a:lnTo>
                <a:lnTo>
                  <a:pt x="451416" y="76174"/>
                </a:lnTo>
                <a:lnTo>
                  <a:pt x="449193" y="61256"/>
                </a:lnTo>
                <a:lnTo>
                  <a:pt x="446336" y="46339"/>
                </a:lnTo>
                <a:lnTo>
                  <a:pt x="442844" y="31104"/>
                </a:lnTo>
                <a:lnTo>
                  <a:pt x="439352" y="15870"/>
                </a:lnTo>
                <a:lnTo>
                  <a:pt x="435543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鹿"/>
          <p:cNvSpPr/>
          <p:nvPr/>
        </p:nvSpPr>
        <p:spPr bwMode="auto">
          <a:xfrm>
            <a:off x="5900062" y="2203037"/>
            <a:ext cx="914400" cy="914400"/>
          </a:xfrm>
          <a:custGeom>
            <a:avLst/>
            <a:gdLst/>
            <a:ahLst/>
            <a:cxnLst/>
            <a:rect l="0" t="0" r="r" b="b"/>
            <a:pathLst>
              <a:path w="875220" h="1000021">
                <a:moveTo>
                  <a:pt x="371354" y="0"/>
                </a:moveTo>
                <a:lnTo>
                  <a:pt x="373470" y="0"/>
                </a:lnTo>
                <a:lnTo>
                  <a:pt x="375057" y="265"/>
                </a:lnTo>
                <a:lnTo>
                  <a:pt x="376908" y="529"/>
                </a:lnTo>
                <a:lnTo>
                  <a:pt x="380346" y="1852"/>
                </a:lnTo>
                <a:lnTo>
                  <a:pt x="383256" y="3176"/>
                </a:lnTo>
                <a:lnTo>
                  <a:pt x="385901" y="5028"/>
                </a:lnTo>
                <a:lnTo>
                  <a:pt x="385901" y="13231"/>
                </a:lnTo>
                <a:lnTo>
                  <a:pt x="386694" y="21435"/>
                </a:lnTo>
                <a:lnTo>
                  <a:pt x="387752" y="28844"/>
                </a:lnTo>
                <a:lnTo>
                  <a:pt x="389604" y="36254"/>
                </a:lnTo>
                <a:lnTo>
                  <a:pt x="391984" y="42869"/>
                </a:lnTo>
                <a:lnTo>
                  <a:pt x="394894" y="49220"/>
                </a:lnTo>
                <a:lnTo>
                  <a:pt x="397803" y="55307"/>
                </a:lnTo>
                <a:lnTo>
                  <a:pt x="401506" y="60864"/>
                </a:lnTo>
                <a:lnTo>
                  <a:pt x="405209" y="65892"/>
                </a:lnTo>
                <a:lnTo>
                  <a:pt x="409441" y="70655"/>
                </a:lnTo>
                <a:lnTo>
                  <a:pt x="414202" y="75154"/>
                </a:lnTo>
                <a:lnTo>
                  <a:pt x="419492" y="79123"/>
                </a:lnTo>
                <a:lnTo>
                  <a:pt x="424517" y="83093"/>
                </a:lnTo>
                <a:lnTo>
                  <a:pt x="430072" y="86533"/>
                </a:lnTo>
                <a:lnTo>
                  <a:pt x="435891" y="89444"/>
                </a:lnTo>
                <a:lnTo>
                  <a:pt x="441974" y="92354"/>
                </a:lnTo>
                <a:lnTo>
                  <a:pt x="448058" y="94736"/>
                </a:lnTo>
                <a:lnTo>
                  <a:pt x="454406" y="97118"/>
                </a:lnTo>
                <a:lnTo>
                  <a:pt x="461018" y="99235"/>
                </a:lnTo>
                <a:lnTo>
                  <a:pt x="467630" y="100558"/>
                </a:lnTo>
                <a:lnTo>
                  <a:pt x="474243" y="102146"/>
                </a:lnTo>
                <a:lnTo>
                  <a:pt x="481120" y="103469"/>
                </a:lnTo>
                <a:lnTo>
                  <a:pt x="488261" y="104263"/>
                </a:lnTo>
                <a:lnTo>
                  <a:pt x="495138" y="105321"/>
                </a:lnTo>
                <a:lnTo>
                  <a:pt x="502015" y="105850"/>
                </a:lnTo>
                <a:lnTo>
                  <a:pt x="508892" y="106115"/>
                </a:lnTo>
                <a:lnTo>
                  <a:pt x="515769" y="106115"/>
                </a:lnTo>
                <a:lnTo>
                  <a:pt x="522910" y="106115"/>
                </a:lnTo>
                <a:lnTo>
                  <a:pt x="536135" y="105850"/>
                </a:lnTo>
                <a:lnTo>
                  <a:pt x="549096" y="104792"/>
                </a:lnTo>
                <a:lnTo>
                  <a:pt x="550418" y="103998"/>
                </a:lnTo>
                <a:lnTo>
                  <a:pt x="551740" y="103204"/>
                </a:lnTo>
                <a:lnTo>
                  <a:pt x="552798" y="102410"/>
                </a:lnTo>
                <a:lnTo>
                  <a:pt x="553592" y="101087"/>
                </a:lnTo>
                <a:lnTo>
                  <a:pt x="554385" y="99764"/>
                </a:lnTo>
                <a:lnTo>
                  <a:pt x="554385" y="98705"/>
                </a:lnTo>
                <a:lnTo>
                  <a:pt x="554385" y="97118"/>
                </a:lnTo>
                <a:lnTo>
                  <a:pt x="553327" y="95795"/>
                </a:lnTo>
                <a:lnTo>
                  <a:pt x="547244" y="87062"/>
                </a:lnTo>
                <a:lnTo>
                  <a:pt x="542219" y="79652"/>
                </a:lnTo>
                <a:lnTo>
                  <a:pt x="537458" y="72243"/>
                </a:lnTo>
                <a:lnTo>
                  <a:pt x="533755" y="65892"/>
                </a:lnTo>
                <a:lnTo>
                  <a:pt x="530581" y="60070"/>
                </a:lnTo>
                <a:lnTo>
                  <a:pt x="527936" y="55042"/>
                </a:lnTo>
                <a:lnTo>
                  <a:pt x="526084" y="50279"/>
                </a:lnTo>
                <a:lnTo>
                  <a:pt x="524497" y="46310"/>
                </a:lnTo>
                <a:lnTo>
                  <a:pt x="523439" y="42869"/>
                </a:lnTo>
                <a:lnTo>
                  <a:pt x="522910" y="39694"/>
                </a:lnTo>
                <a:lnTo>
                  <a:pt x="522910" y="36783"/>
                </a:lnTo>
                <a:lnTo>
                  <a:pt x="522910" y="34137"/>
                </a:lnTo>
                <a:lnTo>
                  <a:pt x="523175" y="32020"/>
                </a:lnTo>
                <a:lnTo>
                  <a:pt x="523968" y="30167"/>
                </a:lnTo>
                <a:lnTo>
                  <a:pt x="524762" y="28580"/>
                </a:lnTo>
                <a:lnTo>
                  <a:pt x="525820" y="27256"/>
                </a:lnTo>
                <a:lnTo>
                  <a:pt x="527142" y="25669"/>
                </a:lnTo>
                <a:lnTo>
                  <a:pt x="528465" y="24610"/>
                </a:lnTo>
                <a:lnTo>
                  <a:pt x="530052" y="23816"/>
                </a:lnTo>
                <a:lnTo>
                  <a:pt x="532168" y="22758"/>
                </a:lnTo>
                <a:lnTo>
                  <a:pt x="533755" y="22229"/>
                </a:lnTo>
                <a:lnTo>
                  <a:pt x="535871" y="21699"/>
                </a:lnTo>
                <a:lnTo>
                  <a:pt x="539838" y="21435"/>
                </a:lnTo>
                <a:lnTo>
                  <a:pt x="543541" y="21699"/>
                </a:lnTo>
                <a:lnTo>
                  <a:pt x="545393" y="21964"/>
                </a:lnTo>
                <a:lnTo>
                  <a:pt x="546980" y="22493"/>
                </a:lnTo>
                <a:lnTo>
                  <a:pt x="548831" y="23287"/>
                </a:lnTo>
                <a:lnTo>
                  <a:pt x="550154" y="24081"/>
                </a:lnTo>
                <a:lnTo>
                  <a:pt x="551476" y="24875"/>
                </a:lnTo>
                <a:lnTo>
                  <a:pt x="552269" y="25933"/>
                </a:lnTo>
                <a:lnTo>
                  <a:pt x="554385" y="30432"/>
                </a:lnTo>
                <a:lnTo>
                  <a:pt x="557559" y="37048"/>
                </a:lnTo>
                <a:lnTo>
                  <a:pt x="561262" y="45516"/>
                </a:lnTo>
                <a:lnTo>
                  <a:pt x="566023" y="55307"/>
                </a:lnTo>
                <a:lnTo>
                  <a:pt x="568933" y="60070"/>
                </a:lnTo>
                <a:lnTo>
                  <a:pt x="572107" y="65363"/>
                </a:lnTo>
                <a:lnTo>
                  <a:pt x="576074" y="70655"/>
                </a:lnTo>
                <a:lnTo>
                  <a:pt x="579777" y="75683"/>
                </a:lnTo>
                <a:lnTo>
                  <a:pt x="584009" y="80711"/>
                </a:lnTo>
                <a:lnTo>
                  <a:pt x="588770" y="85474"/>
                </a:lnTo>
                <a:lnTo>
                  <a:pt x="593795" y="89973"/>
                </a:lnTo>
                <a:lnTo>
                  <a:pt x="599350" y="94207"/>
                </a:lnTo>
                <a:lnTo>
                  <a:pt x="605433" y="97912"/>
                </a:lnTo>
                <a:lnTo>
                  <a:pt x="611781" y="101616"/>
                </a:lnTo>
                <a:lnTo>
                  <a:pt x="615220" y="102939"/>
                </a:lnTo>
                <a:lnTo>
                  <a:pt x="618658" y="104263"/>
                </a:lnTo>
                <a:lnTo>
                  <a:pt x="622361" y="105586"/>
                </a:lnTo>
                <a:lnTo>
                  <a:pt x="626329" y="106644"/>
                </a:lnTo>
                <a:lnTo>
                  <a:pt x="630032" y="107703"/>
                </a:lnTo>
                <a:lnTo>
                  <a:pt x="633999" y="108232"/>
                </a:lnTo>
                <a:lnTo>
                  <a:pt x="638495" y="108761"/>
                </a:lnTo>
                <a:lnTo>
                  <a:pt x="642727" y="109026"/>
                </a:lnTo>
                <a:lnTo>
                  <a:pt x="646959" y="109026"/>
                </a:lnTo>
                <a:lnTo>
                  <a:pt x="651720" y="109026"/>
                </a:lnTo>
                <a:lnTo>
                  <a:pt x="656481" y="108761"/>
                </a:lnTo>
                <a:lnTo>
                  <a:pt x="661507" y="108232"/>
                </a:lnTo>
                <a:lnTo>
                  <a:pt x="666268" y="107703"/>
                </a:lnTo>
                <a:lnTo>
                  <a:pt x="671558" y="106380"/>
                </a:lnTo>
                <a:lnTo>
                  <a:pt x="677112" y="105321"/>
                </a:lnTo>
                <a:lnTo>
                  <a:pt x="682666" y="103469"/>
                </a:lnTo>
                <a:lnTo>
                  <a:pt x="687956" y="101881"/>
                </a:lnTo>
                <a:lnTo>
                  <a:pt x="694040" y="99764"/>
                </a:lnTo>
                <a:lnTo>
                  <a:pt x="699859" y="97382"/>
                </a:lnTo>
                <a:lnTo>
                  <a:pt x="706207" y="94736"/>
                </a:lnTo>
                <a:lnTo>
                  <a:pt x="712290" y="91561"/>
                </a:lnTo>
                <a:lnTo>
                  <a:pt x="718903" y="88385"/>
                </a:lnTo>
                <a:lnTo>
                  <a:pt x="725515" y="84945"/>
                </a:lnTo>
                <a:lnTo>
                  <a:pt x="732656" y="80976"/>
                </a:lnTo>
                <a:lnTo>
                  <a:pt x="739533" y="76742"/>
                </a:lnTo>
                <a:lnTo>
                  <a:pt x="746675" y="71978"/>
                </a:lnTo>
                <a:lnTo>
                  <a:pt x="754345" y="67215"/>
                </a:lnTo>
                <a:lnTo>
                  <a:pt x="761751" y="61658"/>
                </a:lnTo>
                <a:lnTo>
                  <a:pt x="764925" y="60864"/>
                </a:lnTo>
                <a:lnTo>
                  <a:pt x="767834" y="60070"/>
                </a:lnTo>
                <a:lnTo>
                  <a:pt x="770479" y="60335"/>
                </a:lnTo>
                <a:lnTo>
                  <a:pt x="773124" y="61129"/>
                </a:lnTo>
                <a:lnTo>
                  <a:pt x="774976" y="62187"/>
                </a:lnTo>
                <a:lnTo>
                  <a:pt x="777356" y="63510"/>
                </a:lnTo>
                <a:lnTo>
                  <a:pt x="778943" y="65098"/>
                </a:lnTo>
                <a:lnTo>
                  <a:pt x="780530" y="67215"/>
                </a:lnTo>
                <a:lnTo>
                  <a:pt x="781853" y="69332"/>
                </a:lnTo>
                <a:lnTo>
                  <a:pt x="783175" y="71449"/>
                </a:lnTo>
                <a:lnTo>
                  <a:pt x="783704" y="73831"/>
                </a:lnTo>
                <a:lnTo>
                  <a:pt x="784233" y="75683"/>
                </a:lnTo>
                <a:lnTo>
                  <a:pt x="784498" y="77800"/>
                </a:lnTo>
                <a:lnTo>
                  <a:pt x="784762" y="79917"/>
                </a:lnTo>
                <a:lnTo>
                  <a:pt x="784498" y="81240"/>
                </a:lnTo>
                <a:lnTo>
                  <a:pt x="783969" y="82828"/>
                </a:lnTo>
                <a:lnTo>
                  <a:pt x="780001" y="89179"/>
                </a:lnTo>
                <a:lnTo>
                  <a:pt x="775769" y="94736"/>
                </a:lnTo>
                <a:lnTo>
                  <a:pt x="771273" y="100029"/>
                </a:lnTo>
                <a:lnTo>
                  <a:pt x="766512" y="105056"/>
                </a:lnTo>
                <a:lnTo>
                  <a:pt x="761751" y="109555"/>
                </a:lnTo>
                <a:lnTo>
                  <a:pt x="756461" y="113525"/>
                </a:lnTo>
                <a:lnTo>
                  <a:pt x="751436" y="117494"/>
                </a:lnTo>
                <a:lnTo>
                  <a:pt x="745881" y="120934"/>
                </a:lnTo>
                <a:lnTo>
                  <a:pt x="740327" y="123845"/>
                </a:lnTo>
                <a:lnTo>
                  <a:pt x="734243" y="126756"/>
                </a:lnTo>
                <a:lnTo>
                  <a:pt x="728424" y="129137"/>
                </a:lnTo>
                <a:lnTo>
                  <a:pt x="722341" y="131519"/>
                </a:lnTo>
                <a:lnTo>
                  <a:pt x="715993" y="133636"/>
                </a:lnTo>
                <a:lnTo>
                  <a:pt x="709645" y="135488"/>
                </a:lnTo>
                <a:lnTo>
                  <a:pt x="696420" y="139458"/>
                </a:lnTo>
                <a:lnTo>
                  <a:pt x="696420" y="183650"/>
                </a:lnTo>
                <a:lnTo>
                  <a:pt x="875220" y="185238"/>
                </a:lnTo>
                <a:lnTo>
                  <a:pt x="873898" y="220963"/>
                </a:lnTo>
                <a:lnTo>
                  <a:pt x="704884" y="333429"/>
                </a:lnTo>
                <a:lnTo>
                  <a:pt x="618129" y="611550"/>
                </a:lnTo>
                <a:lnTo>
                  <a:pt x="584274" y="633779"/>
                </a:lnTo>
                <a:lnTo>
                  <a:pt x="587183" y="655478"/>
                </a:lnTo>
                <a:lnTo>
                  <a:pt x="689014" y="995787"/>
                </a:lnTo>
                <a:lnTo>
                  <a:pt x="632941" y="998698"/>
                </a:lnTo>
                <a:lnTo>
                  <a:pt x="549625" y="726133"/>
                </a:lnTo>
                <a:lnTo>
                  <a:pt x="540103" y="725075"/>
                </a:lnTo>
                <a:lnTo>
                  <a:pt x="480591" y="1000021"/>
                </a:lnTo>
                <a:lnTo>
                  <a:pt x="427691" y="998963"/>
                </a:lnTo>
                <a:lnTo>
                  <a:pt x="504925" y="645158"/>
                </a:lnTo>
                <a:lnTo>
                  <a:pt x="496990" y="633779"/>
                </a:lnTo>
                <a:lnTo>
                  <a:pt x="223764" y="638013"/>
                </a:lnTo>
                <a:lnTo>
                  <a:pt x="169807" y="702582"/>
                </a:lnTo>
                <a:lnTo>
                  <a:pt x="270051" y="994464"/>
                </a:lnTo>
                <a:lnTo>
                  <a:pt x="220590" y="997375"/>
                </a:lnTo>
                <a:lnTo>
                  <a:pt x="119817" y="725869"/>
                </a:lnTo>
                <a:lnTo>
                  <a:pt x="53428" y="742011"/>
                </a:lnTo>
                <a:lnTo>
                  <a:pt x="51312" y="994464"/>
                </a:lnTo>
                <a:lnTo>
                  <a:pt x="0" y="993406"/>
                </a:lnTo>
                <a:lnTo>
                  <a:pt x="3967" y="710785"/>
                </a:lnTo>
                <a:lnTo>
                  <a:pt x="81729" y="634573"/>
                </a:lnTo>
                <a:lnTo>
                  <a:pt x="33062" y="493263"/>
                </a:lnTo>
                <a:lnTo>
                  <a:pt x="138861" y="384501"/>
                </a:lnTo>
                <a:lnTo>
                  <a:pt x="524762" y="384501"/>
                </a:lnTo>
                <a:lnTo>
                  <a:pt x="630296" y="236840"/>
                </a:lnTo>
                <a:lnTo>
                  <a:pt x="630032" y="235517"/>
                </a:lnTo>
                <a:lnTo>
                  <a:pt x="629767" y="234459"/>
                </a:lnTo>
                <a:lnTo>
                  <a:pt x="628180" y="232342"/>
                </a:lnTo>
                <a:lnTo>
                  <a:pt x="626593" y="230754"/>
                </a:lnTo>
                <a:lnTo>
                  <a:pt x="624213" y="229166"/>
                </a:lnTo>
                <a:lnTo>
                  <a:pt x="623155" y="229166"/>
                </a:lnTo>
                <a:lnTo>
                  <a:pt x="621039" y="229166"/>
                </a:lnTo>
                <a:lnTo>
                  <a:pt x="614955" y="229960"/>
                </a:lnTo>
                <a:lnTo>
                  <a:pt x="610988" y="229960"/>
                </a:lnTo>
                <a:lnTo>
                  <a:pt x="606491" y="229431"/>
                </a:lnTo>
                <a:lnTo>
                  <a:pt x="601995" y="228901"/>
                </a:lnTo>
                <a:lnTo>
                  <a:pt x="596969" y="228108"/>
                </a:lnTo>
                <a:lnTo>
                  <a:pt x="594853" y="227314"/>
                </a:lnTo>
                <a:lnTo>
                  <a:pt x="592473" y="226255"/>
                </a:lnTo>
                <a:lnTo>
                  <a:pt x="589828" y="225197"/>
                </a:lnTo>
                <a:lnTo>
                  <a:pt x="587448" y="223874"/>
                </a:lnTo>
                <a:lnTo>
                  <a:pt x="585332" y="222286"/>
                </a:lnTo>
                <a:lnTo>
                  <a:pt x="582951" y="220433"/>
                </a:lnTo>
                <a:lnTo>
                  <a:pt x="580835" y="218316"/>
                </a:lnTo>
                <a:lnTo>
                  <a:pt x="578719" y="215935"/>
                </a:lnTo>
                <a:lnTo>
                  <a:pt x="576868" y="213288"/>
                </a:lnTo>
                <a:lnTo>
                  <a:pt x="574752" y="210113"/>
                </a:lnTo>
                <a:lnTo>
                  <a:pt x="573165" y="206937"/>
                </a:lnTo>
                <a:lnTo>
                  <a:pt x="571578" y="203233"/>
                </a:lnTo>
                <a:lnTo>
                  <a:pt x="570255" y="199263"/>
                </a:lnTo>
                <a:lnTo>
                  <a:pt x="568933" y="194765"/>
                </a:lnTo>
                <a:lnTo>
                  <a:pt x="567875" y="190001"/>
                </a:lnTo>
                <a:lnTo>
                  <a:pt x="567346" y="184709"/>
                </a:lnTo>
                <a:lnTo>
                  <a:pt x="656746" y="184709"/>
                </a:lnTo>
                <a:lnTo>
                  <a:pt x="657275" y="139722"/>
                </a:lnTo>
                <a:lnTo>
                  <a:pt x="474772" y="134695"/>
                </a:lnTo>
                <a:lnTo>
                  <a:pt x="463663" y="131519"/>
                </a:lnTo>
                <a:lnTo>
                  <a:pt x="452290" y="127814"/>
                </a:lnTo>
                <a:lnTo>
                  <a:pt x="441710" y="123580"/>
                </a:lnTo>
                <a:lnTo>
                  <a:pt x="436420" y="121199"/>
                </a:lnTo>
                <a:lnTo>
                  <a:pt x="431394" y="118552"/>
                </a:lnTo>
                <a:lnTo>
                  <a:pt x="426633" y="115906"/>
                </a:lnTo>
                <a:lnTo>
                  <a:pt x="421608" y="113260"/>
                </a:lnTo>
                <a:lnTo>
                  <a:pt x="417112" y="110349"/>
                </a:lnTo>
                <a:lnTo>
                  <a:pt x="412615" y="107173"/>
                </a:lnTo>
                <a:lnTo>
                  <a:pt x="408383" y="103998"/>
                </a:lnTo>
                <a:lnTo>
                  <a:pt x="404151" y="100558"/>
                </a:lnTo>
                <a:lnTo>
                  <a:pt x="399919" y="97118"/>
                </a:lnTo>
                <a:lnTo>
                  <a:pt x="396216" y="93413"/>
                </a:lnTo>
                <a:lnTo>
                  <a:pt x="392513" y="89444"/>
                </a:lnTo>
                <a:lnTo>
                  <a:pt x="389075" y="85210"/>
                </a:lnTo>
                <a:lnTo>
                  <a:pt x="385901" y="80976"/>
                </a:lnTo>
                <a:lnTo>
                  <a:pt x="382727" y="76477"/>
                </a:lnTo>
                <a:lnTo>
                  <a:pt x="379818" y="71714"/>
                </a:lnTo>
                <a:lnTo>
                  <a:pt x="377173" y="66686"/>
                </a:lnTo>
                <a:lnTo>
                  <a:pt x="374528" y="61658"/>
                </a:lnTo>
                <a:lnTo>
                  <a:pt x="372676" y="56101"/>
                </a:lnTo>
                <a:lnTo>
                  <a:pt x="370560" y="50544"/>
                </a:lnTo>
                <a:lnTo>
                  <a:pt x="368709" y="44722"/>
                </a:lnTo>
                <a:lnTo>
                  <a:pt x="367122" y="39165"/>
                </a:lnTo>
                <a:lnTo>
                  <a:pt x="365799" y="32814"/>
                </a:lnTo>
                <a:lnTo>
                  <a:pt x="364741" y="26463"/>
                </a:lnTo>
                <a:lnTo>
                  <a:pt x="363948" y="19318"/>
                </a:lnTo>
                <a:lnTo>
                  <a:pt x="363419" y="12437"/>
                </a:lnTo>
                <a:lnTo>
                  <a:pt x="363419" y="5557"/>
                </a:lnTo>
                <a:lnTo>
                  <a:pt x="364477" y="3440"/>
                </a:lnTo>
                <a:lnTo>
                  <a:pt x="366328" y="1852"/>
                </a:lnTo>
                <a:lnTo>
                  <a:pt x="367915" y="794"/>
                </a:lnTo>
                <a:lnTo>
                  <a:pt x="369767" y="265"/>
                </a:lnTo>
                <a:lnTo>
                  <a:pt x="371354" y="0"/>
                </a:lnTo>
                <a:close/>
              </a:path>
            </a:pathLst>
          </a:custGeom>
          <a:solidFill>
            <a:srgbClr val="FF5050">
              <a:alpha val="30000"/>
            </a:srgbClr>
          </a:solidFill>
          <a:ln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ctr">
              <a:defRPr/>
            </a:pPr>
            <a:endParaRPr lang="zh-CN" altLang="en-US">
              <a:solidFill>
                <a:srgbClr val="FFFFFF"/>
              </a:solidFill>
              <a:sym typeface="+mn-ea"/>
            </a:endParaRPr>
          </a:p>
        </p:txBody>
      </p:sp>
      <p:sp>
        <p:nvSpPr>
          <p:cNvPr id="16" name="鸽子"/>
          <p:cNvSpPr/>
          <p:nvPr/>
        </p:nvSpPr>
        <p:spPr bwMode="auto">
          <a:xfrm>
            <a:off x="9363779" y="2431458"/>
            <a:ext cx="914400" cy="914400"/>
          </a:xfrm>
          <a:custGeom>
            <a:avLst/>
            <a:gdLst>
              <a:gd name="T0" fmla="*/ 1627415 w 4701"/>
              <a:gd name="T1" fmla="*/ 342050 h 4085"/>
              <a:gd name="T2" fmla="*/ 1845836 w 4701"/>
              <a:gd name="T3" fmla="*/ 343671 h 4085"/>
              <a:gd name="T4" fmla="*/ 1904190 w 4701"/>
              <a:gd name="T5" fmla="*/ 335565 h 4085"/>
              <a:gd name="T6" fmla="*/ 1896085 w 4701"/>
              <a:gd name="T7" fmla="*/ 312059 h 4085"/>
              <a:gd name="T8" fmla="*/ 1810175 w 4701"/>
              <a:gd name="T9" fmla="*/ 186020 h 4085"/>
              <a:gd name="T10" fmla="*/ 1717782 w 4701"/>
              <a:gd name="T11" fmla="*/ 85512 h 4085"/>
              <a:gd name="T12" fmla="*/ 1635520 w 4701"/>
              <a:gd name="T13" fmla="*/ 24722 h 4085"/>
              <a:gd name="T14" fmla="*/ 1562578 w 4701"/>
              <a:gd name="T15" fmla="*/ 4458 h 4085"/>
              <a:gd name="T16" fmla="*/ 1462486 w 4701"/>
              <a:gd name="T17" fmla="*/ 2837 h 4085"/>
              <a:gd name="T18" fmla="*/ 1383060 w 4701"/>
              <a:gd name="T19" fmla="*/ 29180 h 4085"/>
              <a:gd name="T20" fmla="*/ 1349426 w 4701"/>
              <a:gd name="T21" fmla="*/ 56738 h 4085"/>
              <a:gd name="T22" fmla="*/ 1322275 w 4701"/>
              <a:gd name="T23" fmla="*/ 101318 h 4085"/>
              <a:gd name="T24" fmla="*/ 1295530 w 4701"/>
              <a:gd name="T25" fmla="*/ 206689 h 4085"/>
              <a:gd name="T26" fmla="*/ 1262706 w 4701"/>
              <a:gd name="T27" fmla="*/ 313681 h 4085"/>
              <a:gd name="T28" fmla="*/ 1188143 w 4701"/>
              <a:gd name="T29" fmla="*/ 456336 h 4085"/>
              <a:gd name="T30" fmla="*/ 1138705 w 4701"/>
              <a:gd name="T31" fmla="*/ 536985 h 4085"/>
              <a:gd name="T32" fmla="*/ 1032534 w 4701"/>
              <a:gd name="T33" fmla="*/ 645193 h 4085"/>
              <a:gd name="T34" fmla="*/ 810061 w 4701"/>
              <a:gd name="T35" fmla="*/ 822702 h 4085"/>
              <a:gd name="T36" fmla="*/ 749276 w 4701"/>
              <a:gd name="T37" fmla="*/ 858366 h 4085"/>
              <a:gd name="T38" fmla="*/ 594071 w 4701"/>
              <a:gd name="T39" fmla="*/ 902135 h 4085"/>
              <a:gd name="T40" fmla="*/ 360252 w 4701"/>
              <a:gd name="T41" fmla="*/ 953200 h 4085"/>
              <a:gd name="T42" fmla="*/ 241924 w 4701"/>
              <a:gd name="T43" fmla="*/ 982785 h 4085"/>
              <a:gd name="T44" fmla="*/ 328239 w 4701"/>
              <a:gd name="T45" fmla="*/ 1084103 h 4085"/>
              <a:gd name="T46" fmla="*/ 386592 w 4701"/>
              <a:gd name="T47" fmla="*/ 1113687 h 4085"/>
              <a:gd name="T48" fmla="*/ 350932 w 4701"/>
              <a:gd name="T49" fmla="*/ 1123414 h 4085"/>
              <a:gd name="T50" fmla="*/ 0 w 4701"/>
              <a:gd name="T51" fmla="*/ 1176505 h 4085"/>
              <a:gd name="T52" fmla="*/ 216800 w 4701"/>
              <a:gd name="T53" fmla="*/ 1266880 h 4085"/>
              <a:gd name="T54" fmla="*/ 483848 w 4701"/>
              <a:gd name="T55" fmla="*/ 1237295 h 4085"/>
              <a:gd name="T56" fmla="*/ 667013 w 4701"/>
              <a:gd name="T57" fmla="*/ 1232432 h 4085"/>
              <a:gd name="T58" fmla="*/ 818165 w 4701"/>
              <a:gd name="T59" fmla="*/ 1236485 h 4085"/>
              <a:gd name="T60" fmla="*/ 889081 w 4701"/>
              <a:gd name="T61" fmla="*/ 1253506 h 4085"/>
              <a:gd name="T62" fmla="*/ 1024834 w 4701"/>
              <a:gd name="T63" fmla="*/ 1290791 h 4085"/>
              <a:gd name="T64" fmla="*/ 1053200 w 4701"/>
              <a:gd name="T65" fmla="*/ 1311055 h 4085"/>
              <a:gd name="T66" fmla="*/ 1069815 w 4701"/>
              <a:gd name="T67" fmla="*/ 1390893 h 4085"/>
              <a:gd name="T68" fmla="*/ 1077109 w 4701"/>
              <a:gd name="T69" fmla="*/ 1515312 h 4085"/>
              <a:gd name="T70" fmla="*/ 1052390 w 4701"/>
              <a:gd name="T71" fmla="*/ 1551381 h 4085"/>
              <a:gd name="T72" fmla="*/ 988768 w 4701"/>
              <a:gd name="T73" fmla="*/ 1625141 h 4085"/>
              <a:gd name="T74" fmla="*/ 987147 w 4701"/>
              <a:gd name="T75" fmla="*/ 1644594 h 4085"/>
              <a:gd name="T76" fmla="*/ 1075893 w 4701"/>
              <a:gd name="T77" fmla="*/ 1653104 h 4085"/>
              <a:gd name="T78" fmla="*/ 1380223 w 4701"/>
              <a:gd name="T79" fmla="*/ 1653915 h 4085"/>
              <a:gd name="T80" fmla="*/ 1493283 w 4701"/>
              <a:gd name="T81" fmla="*/ 1645404 h 4085"/>
              <a:gd name="T82" fmla="*/ 1481126 w 4701"/>
              <a:gd name="T83" fmla="*/ 1625951 h 4085"/>
              <a:gd name="T84" fmla="*/ 1406969 w 4701"/>
              <a:gd name="T85" fmla="*/ 1564755 h 4085"/>
              <a:gd name="T86" fmla="*/ 1364419 w 4701"/>
              <a:gd name="T87" fmla="*/ 1541655 h 4085"/>
              <a:gd name="T88" fmla="*/ 1221777 w 4701"/>
              <a:gd name="T89" fmla="*/ 1525038 h 4085"/>
              <a:gd name="T90" fmla="*/ 1167071 w 4701"/>
              <a:gd name="T91" fmla="*/ 1515312 h 4085"/>
              <a:gd name="T92" fmla="*/ 1188143 w 4701"/>
              <a:gd name="T93" fmla="*/ 1357661 h 4085"/>
              <a:gd name="T94" fmla="*/ 1216914 w 4701"/>
              <a:gd name="T95" fmla="*/ 1288360 h 4085"/>
              <a:gd name="T96" fmla="*/ 1265948 w 4701"/>
              <a:gd name="T97" fmla="*/ 1252696 h 4085"/>
              <a:gd name="T98" fmla="*/ 1367661 w 4701"/>
              <a:gd name="T99" fmla="*/ 1214600 h 4085"/>
              <a:gd name="T100" fmla="*/ 1428041 w 4701"/>
              <a:gd name="T101" fmla="*/ 1180152 h 4085"/>
              <a:gd name="T102" fmla="*/ 1553663 w 4701"/>
              <a:gd name="T103" fmla="*/ 1071944 h 4085"/>
              <a:gd name="T104" fmla="*/ 1614448 w 4701"/>
              <a:gd name="T105" fmla="*/ 996159 h 4085"/>
              <a:gd name="T106" fmla="*/ 1650108 w 4701"/>
              <a:gd name="T107" fmla="*/ 921588 h 4085"/>
              <a:gd name="T108" fmla="*/ 1663076 w 4701"/>
              <a:gd name="T109" fmla="*/ 848234 h 4085"/>
              <a:gd name="T110" fmla="*/ 1659834 w 4701"/>
              <a:gd name="T111" fmla="*/ 757453 h 4085"/>
              <a:gd name="T112" fmla="*/ 1637546 w 4701"/>
              <a:gd name="T113" fmla="*/ 682073 h 4085"/>
              <a:gd name="T114" fmla="*/ 1584866 w 4701"/>
              <a:gd name="T115" fmla="*/ 598992 h 4085"/>
              <a:gd name="T116" fmla="*/ 1557715 w 4701"/>
              <a:gd name="T117" fmla="*/ 526043 h 4085"/>
              <a:gd name="T118" fmla="*/ 1545558 w 4701"/>
              <a:gd name="T119" fmla="*/ 448231 h 4085"/>
              <a:gd name="T120" fmla="*/ 1556500 w 4701"/>
              <a:gd name="T121" fmla="*/ 398788 h 4085"/>
              <a:gd name="T122" fmla="*/ 1591755 w 4701"/>
              <a:gd name="T123" fmla="*/ 358260 h 408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4701" h="4085">
                <a:moveTo>
                  <a:pt x="3968" y="861"/>
                </a:moveTo>
                <a:lnTo>
                  <a:pt x="3968" y="861"/>
                </a:lnTo>
                <a:lnTo>
                  <a:pt x="3983" y="853"/>
                </a:lnTo>
                <a:lnTo>
                  <a:pt x="4001" y="847"/>
                </a:lnTo>
                <a:lnTo>
                  <a:pt x="4007" y="845"/>
                </a:lnTo>
                <a:lnTo>
                  <a:pt x="4016" y="844"/>
                </a:lnTo>
                <a:lnTo>
                  <a:pt x="4046" y="843"/>
                </a:lnTo>
                <a:lnTo>
                  <a:pt x="4084" y="843"/>
                </a:lnTo>
                <a:lnTo>
                  <a:pt x="4133" y="843"/>
                </a:lnTo>
                <a:lnTo>
                  <a:pt x="4374" y="848"/>
                </a:lnTo>
                <a:lnTo>
                  <a:pt x="4438" y="848"/>
                </a:lnTo>
                <a:lnTo>
                  <a:pt x="4499" y="848"/>
                </a:lnTo>
                <a:lnTo>
                  <a:pt x="4555" y="848"/>
                </a:lnTo>
                <a:lnTo>
                  <a:pt x="4605" y="845"/>
                </a:lnTo>
                <a:lnTo>
                  <a:pt x="4646" y="842"/>
                </a:lnTo>
                <a:lnTo>
                  <a:pt x="4664" y="840"/>
                </a:lnTo>
                <a:lnTo>
                  <a:pt x="4678" y="837"/>
                </a:lnTo>
                <a:lnTo>
                  <a:pt x="4689" y="833"/>
                </a:lnTo>
                <a:lnTo>
                  <a:pt x="4697" y="830"/>
                </a:lnTo>
                <a:lnTo>
                  <a:pt x="4699" y="828"/>
                </a:lnTo>
                <a:lnTo>
                  <a:pt x="4701" y="827"/>
                </a:lnTo>
                <a:lnTo>
                  <a:pt x="4701" y="825"/>
                </a:lnTo>
                <a:lnTo>
                  <a:pt x="4701" y="821"/>
                </a:lnTo>
                <a:lnTo>
                  <a:pt x="4695" y="807"/>
                </a:lnTo>
                <a:lnTo>
                  <a:pt x="4688" y="789"/>
                </a:lnTo>
                <a:lnTo>
                  <a:pt x="4679" y="770"/>
                </a:lnTo>
                <a:lnTo>
                  <a:pt x="4667" y="748"/>
                </a:lnTo>
                <a:lnTo>
                  <a:pt x="4654" y="725"/>
                </a:lnTo>
                <a:lnTo>
                  <a:pt x="4639" y="699"/>
                </a:lnTo>
                <a:lnTo>
                  <a:pt x="4604" y="644"/>
                </a:lnTo>
                <a:lnTo>
                  <a:pt x="4562" y="585"/>
                </a:lnTo>
                <a:lnTo>
                  <a:pt x="4517" y="522"/>
                </a:lnTo>
                <a:lnTo>
                  <a:pt x="4467" y="459"/>
                </a:lnTo>
                <a:lnTo>
                  <a:pt x="4413" y="394"/>
                </a:lnTo>
                <a:lnTo>
                  <a:pt x="4385" y="362"/>
                </a:lnTo>
                <a:lnTo>
                  <a:pt x="4357" y="330"/>
                </a:lnTo>
                <a:lnTo>
                  <a:pt x="4327" y="299"/>
                </a:lnTo>
                <a:lnTo>
                  <a:pt x="4299" y="269"/>
                </a:lnTo>
                <a:lnTo>
                  <a:pt x="4269" y="240"/>
                </a:lnTo>
                <a:lnTo>
                  <a:pt x="4239" y="211"/>
                </a:lnTo>
                <a:lnTo>
                  <a:pt x="4210" y="185"/>
                </a:lnTo>
                <a:lnTo>
                  <a:pt x="4180" y="160"/>
                </a:lnTo>
                <a:lnTo>
                  <a:pt x="4150" y="135"/>
                </a:lnTo>
                <a:lnTo>
                  <a:pt x="4122" y="113"/>
                </a:lnTo>
                <a:lnTo>
                  <a:pt x="4092" y="94"/>
                </a:lnTo>
                <a:lnTo>
                  <a:pt x="4065" y="76"/>
                </a:lnTo>
                <a:lnTo>
                  <a:pt x="4036" y="61"/>
                </a:lnTo>
                <a:lnTo>
                  <a:pt x="4008" y="47"/>
                </a:lnTo>
                <a:lnTo>
                  <a:pt x="3982" y="38"/>
                </a:lnTo>
                <a:lnTo>
                  <a:pt x="3957" y="30"/>
                </a:lnTo>
                <a:lnTo>
                  <a:pt x="3924" y="23"/>
                </a:lnTo>
                <a:lnTo>
                  <a:pt x="3891" y="17"/>
                </a:lnTo>
                <a:lnTo>
                  <a:pt x="3856" y="11"/>
                </a:lnTo>
                <a:lnTo>
                  <a:pt x="3822" y="7"/>
                </a:lnTo>
                <a:lnTo>
                  <a:pt x="3786" y="2"/>
                </a:lnTo>
                <a:lnTo>
                  <a:pt x="3750" y="0"/>
                </a:lnTo>
                <a:lnTo>
                  <a:pt x="3715" y="0"/>
                </a:lnTo>
                <a:lnTo>
                  <a:pt x="3680" y="0"/>
                </a:lnTo>
                <a:lnTo>
                  <a:pt x="3644" y="2"/>
                </a:lnTo>
                <a:lnTo>
                  <a:pt x="3609" y="7"/>
                </a:lnTo>
                <a:lnTo>
                  <a:pt x="3574" y="12"/>
                </a:lnTo>
                <a:lnTo>
                  <a:pt x="3540" y="20"/>
                </a:lnTo>
                <a:lnTo>
                  <a:pt x="3507" y="30"/>
                </a:lnTo>
                <a:lnTo>
                  <a:pt x="3474" y="41"/>
                </a:lnTo>
                <a:lnTo>
                  <a:pt x="3442" y="55"/>
                </a:lnTo>
                <a:lnTo>
                  <a:pt x="3427" y="64"/>
                </a:lnTo>
                <a:lnTo>
                  <a:pt x="3413" y="72"/>
                </a:lnTo>
                <a:lnTo>
                  <a:pt x="3396" y="83"/>
                </a:lnTo>
                <a:lnTo>
                  <a:pt x="3382" y="93"/>
                </a:lnTo>
                <a:lnTo>
                  <a:pt x="3368" y="104"/>
                </a:lnTo>
                <a:lnTo>
                  <a:pt x="3354" y="116"/>
                </a:lnTo>
                <a:lnTo>
                  <a:pt x="3342" y="128"/>
                </a:lnTo>
                <a:lnTo>
                  <a:pt x="3330" y="140"/>
                </a:lnTo>
                <a:lnTo>
                  <a:pt x="3320" y="152"/>
                </a:lnTo>
                <a:lnTo>
                  <a:pt x="3309" y="165"/>
                </a:lnTo>
                <a:lnTo>
                  <a:pt x="3301" y="178"/>
                </a:lnTo>
                <a:lnTo>
                  <a:pt x="3292" y="193"/>
                </a:lnTo>
                <a:lnTo>
                  <a:pt x="3284" y="206"/>
                </a:lnTo>
                <a:lnTo>
                  <a:pt x="3276" y="220"/>
                </a:lnTo>
                <a:lnTo>
                  <a:pt x="3263" y="250"/>
                </a:lnTo>
                <a:lnTo>
                  <a:pt x="3251" y="280"/>
                </a:lnTo>
                <a:lnTo>
                  <a:pt x="3241" y="312"/>
                </a:lnTo>
                <a:lnTo>
                  <a:pt x="3232" y="344"/>
                </a:lnTo>
                <a:lnTo>
                  <a:pt x="3225" y="376"/>
                </a:lnTo>
                <a:lnTo>
                  <a:pt x="3218" y="409"/>
                </a:lnTo>
                <a:lnTo>
                  <a:pt x="3205" y="476"/>
                </a:lnTo>
                <a:lnTo>
                  <a:pt x="3197" y="510"/>
                </a:lnTo>
                <a:lnTo>
                  <a:pt x="3190" y="543"/>
                </a:lnTo>
                <a:lnTo>
                  <a:pt x="3176" y="595"/>
                </a:lnTo>
                <a:lnTo>
                  <a:pt x="3162" y="644"/>
                </a:lnTo>
                <a:lnTo>
                  <a:pt x="3148" y="689"/>
                </a:lnTo>
                <a:lnTo>
                  <a:pt x="3132" y="732"/>
                </a:lnTo>
                <a:lnTo>
                  <a:pt x="3116" y="774"/>
                </a:lnTo>
                <a:lnTo>
                  <a:pt x="3098" y="814"/>
                </a:lnTo>
                <a:lnTo>
                  <a:pt x="3081" y="852"/>
                </a:lnTo>
                <a:lnTo>
                  <a:pt x="3062" y="889"/>
                </a:lnTo>
                <a:lnTo>
                  <a:pt x="3042" y="927"/>
                </a:lnTo>
                <a:lnTo>
                  <a:pt x="3021" y="965"/>
                </a:lnTo>
                <a:lnTo>
                  <a:pt x="2979" y="1042"/>
                </a:lnTo>
                <a:lnTo>
                  <a:pt x="2932" y="1126"/>
                </a:lnTo>
                <a:lnTo>
                  <a:pt x="2908" y="1171"/>
                </a:lnTo>
                <a:lnTo>
                  <a:pt x="2884" y="1218"/>
                </a:lnTo>
                <a:lnTo>
                  <a:pt x="2871" y="1242"/>
                </a:lnTo>
                <a:lnTo>
                  <a:pt x="2853" y="1267"/>
                </a:lnTo>
                <a:lnTo>
                  <a:pt x="2833" y="1295"/>
                </a:lnTo>
                <a:lnTo>
                  <a:pt x="2810" y="1325"/>
                </a:lnTo>
                <a:lnTo>
                  <a:pt x="2785" y="1354"/>
                </a:lnTo>
                <a:lnTo>
                  <a:pt x="2757" y="1386"/>
                </a:lnTo>
                <a:lnTo>
                  <a:pt x="2726" y="1419"/>
                </a:lnTo>
                <a:lnTo>
                  <a:pt x="2694" y="1452"/>
                </a:lnTo>
                <a:lnTo>
                  <a:pt x="2660" y="1486"/>
                </a:lnTo>
                <a:lnTo>
                  <a:pt x="2624" y="1521"/>
                </a:lnTo>
                <a:lnTo>
                  <a:pt x="2548" y="1592"/>
                </a:lnTo>
                <a:lnTo>
                  <a:pt x="2467" y="1663"/>
                </a:lnTo>
                <a:lnTo>
                  <a:pt x="2385" y="1733"/>
                </a:lnTo>
                <a:lnTo>
                  <a:pt x="2303" y="1803"/>
                </a:lnTo>
                <a:lnTo>
                  <a:pt x="2220" y="1868"/>
                </a:lnTo>
                <a:lnTo>
                  <a:pt x="2141" y="1928"/>
                </a:lnTo>
                <a:lnTo>
                  <a:pt x="2067" y="1983"/>
                </a:lnTo>
                <a:lnTo>
                  <a:pt x="1999" y="2030"/>
                </a:lnTo>
                <a:lnTo>
                  <a:pt x="1967" y="2051"/>
                </a:lnTo>
                <a:lnTo>
                  <a:pt x="1939" y="2070"/>
                </a:lnTo>
                <a:lnTo>
                  <a:pt x="1912" y="2085"/>
                </a:lnTo>
                <a:lnTo>
                  <a:pt x="1888" y="2099"/>
                </a:lnTo>
                <a:lnTo>
                  <a:pt x="1866" y="2110"/>
                </a:lnTo>
                <a:lnTo>
                  <a:pt x="1849" y="2118"/>
                </a:lnTo>
                <a:lnTo>
                  <a:pt x="1818" y="2130"/>
                </a:lnTo>
                <a:lnTo>
                  <a:pt x="1787" y="2141"/>
                </a:lnTo>
                <a:lnTo>
                  <a:pt x="1723" y="2161"/>
                </a:lnTo>
                <a:lnTo>
                  <a:pt x="1660" y="2180"/>
                </a:lnTo>
                <a:lnTo>
                  <a:pt x="1596" y="2196"/>
                </a:lnTo>
                <a:lnTo>
                  <a:pt x="1531" y="2212"/>
                </a:lnTo>
                <a:lnTo>
                  <a:pt x="1466" y="2226"/>
                </a:lnTo>
                <a:lnTo>
                  <a:pt x="1335" y="2251"/>
                </a:lnTo>
                <a:lnTo>
                  <a:pt x="1206" y="2276"/>
                </a:lnTo>
                <a:lnTo>
                  <a:pt x="1141" y="2290"/>
                </a:lnTo>
                <a:lnTo>
                  <a:pt x="1077" y="2303"/>
                </a:lnTo>
                <a:lnTo>
                  <a:pt x="1013" y="2318"/>
                </a:lnTo>
                <a:lnTo>
                  <a:pt x="951" y="2335"/>
                </a:lnTo>
                <a:lnTo>
                  <a:pt x="889" y="2352"/>
                </a:lnTo>
                <a:lnTo>
                  <a:pt x="829" y="2373"/>
                </a:lnTo>
                <a:lnTo>
                  <a:pt x="831" y="2372"/>
                </a:lnTo>
                <a:lnTo>
                  <a:pt x="831" y="2371"/>
                </a:lnTo>
                <a:lnTo>
                  <a:pt x="820" y="2373"/>
                </a:lnTo>
                <a:lnTo>
                  <a:pt x="769" y="2384"/>
                </a:lnTo>
                <a:lnTo>
                  <a:pt x="597" y="2425"/>
                </a:lnTo>
                <a:lnTo>
                  <a:pt x="331" y="2490"/>
                </a:lnTo>
                <a:lnTo>
                  <a:pt x="429" y="2526"/>
                </a:lnTo>
                <a:lnTo>
                  <a:pt x="527" y="2563"/>
                </a:lnTo>
                <a:lnTo>
                  <a:pt x="643" y="2608"/>
                </a:lnTo>
                <a:lnTo>
                  <a:pt x="757" y="2653"/>
                </a:lnTo>
                <a:lnTo>
                  <a:pt x="810" y="2675"/>
                </a:lnTo>
                <a:lnTo>
                  <a:pt x="856" y="2696"/>
                </a:lnTo>
                <a:lnTo>
                  <a:pt x="897" y="2714"/>
                </a:lnTo>
                <a:lnTo>
                  <a:pt x="928" y="2729"/>
                </a:lnTo>
                <a:lnTo>
                  <a:pt x="939" y="2735"/>
                </a:lnTo>
                <a:lnTo>
                  <a:pt x="947" y="2740"/>
                </a:lnTo>
                <a:lnTo>
                  <a:pt x="952" y="2745"/>
                </a:lnTo>
                <a:lnTo>
                  <a:pt x="954" y="2748"/>
                </a:lnTo>
                <a:lnTo>
                  <a:pt x="953" y="2749"/>
                </a:lnTo>
                <a:lnTo>
                  <a:pt x="952" y="2751"/>
                </a:lnTo>
                <a:lnTo>
                  <a:pt x="943" y="2755"/>
                </a:lnTo>
                <a:lnTo>
                  <a:pt x="931" y="2758"/>
                </a:lnTo>
                <a:lnTo>
                  <a:pt x="913" y="2762"/>
                </a:lnTo>
                <a:lnTo>
                  <a:pt x="866" y="2772"/>
                </a:lnTo>
                <a:lnTo>
                  <a:pt x="804" y="2783"/>
                </a:lnTo>
                <a:lnTo>
                  <a:pt x="733" y="2796"/>
                </a:lnTo>
                <a:lnTo>
                  <a:pt x="652" y="2808"/>
                </a:lnTo>
                <a:lnTo>
                  <a:pt x="477" y="2836"/>
                </a:lnTo>
                <a:lnTo>
                  <a:pt x="302" y="2861"/>
                </a:lnTo>
                <a:lnTo>
                  <a:pt x="149" y="2882"/>
                </a:lnTo>
                <a:lnTo>
                  <a:pt x="0" y="2903"/>
                </a:lnTo>
                <a:lnTo>
                  <a:pt x="169" y="3151"/>
                </a:lnTo>
                <a:lnTo>
                  <a:pt x="242" y="3149"/>
                </a:lnTo>
                <a:lnTo>
                  <a:pt x="315" y="3146"/>
                </a:lnTo>
                <a:lnTo>
                  <a:pt x="388" y="3140"/>
                </a:lnTo>
                <a:lnTo>
                  <a:pt x="462" y="3134"/>
                </a:lnTo>
                <a:lnTo>
                  <a:pt x="535" y="3126"/>
                </a:lnTo>
                <a:lnTo>
                  <a:pt x="608" y="3117"/>
                </a:lnTo>
                <a:lnTo>
                  <a:pt x="754" y="3099"/>
                </a:lnTo>
                <a:lnTo>
                  <a:pt x="901" y="3080"/>
                </a:lnTo>
                <a:lnTo>
                  <a:pt x="974" y="3072"/>
                </a:lnTo>
                <a:lnTo>
                  <a:pt x="1047" y="3064"/>
                </a:lnTo>
                <a:lnTo>
                  <a:pt x="1121" y="3058"/>
                </a:lnTo>
                <a:lnTo>
                  <a:pt x="1194" y="3053"/>
                </a:lnTo>
                <a:lnTo>
                  <a:pt x="1267" y="3051"/>
                </a:lnTo>
                <a:lnTo>
                  <a:pt x="1340" y="3051"/>
                </a:lnTo>
                <a:lnTo>
                  <a:pt x="1388" y="3051"/>
                </a:lnTo>
                <a:lnTo>
                  <a:pt x="1438" y="3050"/>
                </a:lnTo>
                <a:lnTo>
                  <a:pt x="1540" y="3046"/>
                </a:lnTo>
                <a:lnTo>
                  <a:pt x="1646" y="3041"/>
                </a:lnTo>
                <a:lnTo>
                  <a:pt x="1700" y="3039"/>
                </a:lnTo>
                <a:lnTo>
                  <a:pt x="1755" y="3038"/>
                </a:lnTo>
                <a:lnTo>
                  <a:pt x="1809" y="3038"/>
                </a:lnTo>
                <a:lnTo>
                  <a:pt x="1863" y="3039"/>
                </a:lnTo>
                <a:lnTo>
                  <a:pt x="1916" y="3041"/>
                </a:lnTo>
                <a:lnTo>
                  <a:pt x="1967" y="3045"/>
                </a:lnTo>
                <a:lnTo>
                  <a:pt x="2019" y="3051"/>
                </a:lnTo>
                <a:lnTo>
                  <a:pt x="2068" y="3059"/>
                </a:lnTo>
                <a:lnTo>
                  <a:pt x="2093" y="3063"/>
                </a:lnTo>
                <a:lnTo>
                  <a:pt x="2117" y="3070"/>
                </a:lnTo>
                <a:lnTo>
                  <a:pt x="2140" y="3075"/>
                </a:lnTo>
                <a:lnTo>
                  <a:pt x="2162" y="3083"/>
                </a:lnTo>
                <a:lnTo>
                  <a:pt x="2194" y="3093"/>
                </a:lnTo>
                <a:lnTo>
                  <a:pt x="2226" y="3102"/>
                </a:lnTo>
                <a:lnTo>
                  <a:pt x="2288" y="3118"/>
                </a:lnTo>
                <a:lnTo>
                  <a:pt x="2407" y="3149"/>
                </a:lnTo>
                <a:lnTo>
                  <a:pt x="2461" y="3163"/>
                </a:lnTo>
                <a:lnTo>
                  <a:pt x="2485" y="3170"/>
                </a:lnTo>
                <a:lnTo>
                  <a:pt x="2508" y="3178"/>
                </a:lnTo>
                <a:lnTo>
                  <a:pt x="2529" y="3185"/>
                </a:lnTo>
                <a:lnTo>
                  <a:pt x="2549" y="3194"/>
                </a:lnTo>
                <a:lnTo>
                  <a:pt x="2565" y="3203"/>
                </a:lnTo>
                <a:lnTo>
                  <a:pt x="2581" y="3212"/>
                </a:lnTo>
                <a:lnTo>
                  <a:pt x="2587" y="3217"/>
                </a:lnTo>
                <a:lnTo>
                  <a:pt x="2594" y="3225"/>
                </a:lnTo>
                <a:lnTo>
                  <a:pt x="2599" y="3235"/>
                </a:lnTo>
                <a:lnTo>
                  <a:pt x="2605" y="3247"/>
                </a:lnTo>
                <a:lnTo>
                  <a:pt x="2609" y="3260"/>
                </a:lnTo>
                <a:lnTo>
                  <a:pt x="2614" y="3275"/>
                </a:lnTo>
                <a:lnTo>
                  <a:pt x="2622" y="3308"/>
                </a:lnTo>
                <a:lnTo>
                  <a:pt x="2629" y="3347"/>
                </a:lnTo>
                <a:lnTo>
                  <a:pt x="2636" y="3389"/>
                </a:lnTo>
                <a:lnTo>
                  <a:pt x="2640" y="3432"/>
                </a:lnTo>
                <a:lnTo>
                  <a:pt x="2643" y="3477"/>
                </a:lnTo>
                <a:lnTo>
                  <a:pt x="2649" y="3565"/>
                </a:lnTo>
                <a:lnTo>
                  <a:pt x="2652" y="3644"/>
                </a:lnTo>
                <a:lnTo>
                  <a:pt x="2655" y="3705"/>
                </a:lnTo>
                <a:lnTo>
                  <a:pt x="2657" y="3726"/>
                </a:lnTo>
                <a:lnTo>
                  <a:pt x="2658" y="3739"/>
                </a:lnTo>
                <a:lnTo>
                  <a:pt x="2657" y="3745"/>
                </a:lnTo>
                <a:lnTo>
                  <a:pt x="2655" y="3751"/>
                </a:lnTo>
                <a:lnTo>
                  <a:pt x="2652" y="3758"/>
                </a:lnTo>
                <a:lnTo>
                  <a:pt x="2648" y="3766"/>
                </a:lnTo>
                <a:lnTo>
                  <a:pt x="2635" y="3784"/>
                </a:lnTo>
                <a:lnTo>
                  <a:pt x="2617" y="3805"/>
                </a:lnTo>
                <a:lnTo>
                  <a:pt x="2597" y="3828"/>
                </a:lnTo>
                <a:lnTo>
                  <a:pt x="2575" y="3852"/>
                </a:lnTo>
                <a:lnTo>
                  <a:pt x="2527" y="3903"/>
                </a:lnTo>
                <a:lnTo>
                  <a:pt x="2504" y="3929"/>
                </a:lnTo>
                <a:lnTo>
                  <a:pt x="2482" y="3954"/>
                </a:lnTo>
                <a:lnTo>
                  <a:pt x="2463" y="3978"/>
                </a:lnTo>
                <a:lnTo>
                  <a:pt x="2447" y="4000"/>
                </a:lnTo>
                <a:lnTo>
                  <a:pt x="2440" y="4010"/>
                </a:lnTo>
                <a:lnTo>
                  <a:pt x="2436" y="4020"/>
                </a:lnTo>
                <a:lnTo>
                  <a:pt x="2431" y="4028"/>
                </a:lnTo>
                <a:lnTo>
                  <a:pt x="2429" y="4036"/>
                </a:lnTo>
                <a:lnTo>
                  <a:pt x="2428" y="4043"/>
                </a:lnTo>
                <a:lnTo>
                  <a:pt x="2429" y="4049"/>
                </a:lnTo>
                <a:lnTo>
                  <a:pt x="2431" y="4055"/>
                </a:lnTo>
                <a:lnTo>
                  <a:pt x="2436" y="4058"/>
                </a:lnTo>
                <a:lnTo>
                  <a:pt x="2444" y="4062"/>
                </a:lnTo>
                <a:lnTo>
                  <a:pt x="2460" y="4065"/>
                </a:lnTo>
                <a:lnTo>
                  <a:pt x="2481" y="4068"/>
                </a:lnTo>
                <a:lnTo>
                  <a:pt x="2506" y="4071"/>
                </a:lnTo>
                <a:lnTo>
                  <a:pt x="2573" y="4076"/>
                </a:lnTo>
                <a:lnTo>
                  <a:pt x="2655" y="4079"/>
                </a:lnTo>
                <a:lnTo>
                  <a:pt x="2751" y="4082"/>
                </a:lnTo>
                <a:lnTo>
                  <a:pt x="2857" y="4083"/>
                </a:lnTo>
                <a:lnTo>
                  <a:pt x="2968" y="4084"/>
                </a:lnTo>
                <a:lnTo>
                  <a:pt x="3082" y="4085"/>
                </a:lnTo>
                <a:lnTo>
                  <a:pt x="3195" y="4084"/>
                </a:lnTo>
                <a:lnTo>
                  <a:pt x="3304" y="4083"/>
                </a:lnTo>
                <a:lnTo>
                  <a:pt x="3406" y="4081"/>
                </a:lnTo>
                <a:lnTo>
                  <a:pt x="3497" y="4078"/>
                </a:lnTo>
                <a:lnTo>
                  <a:pt x="3574" y="4074"/>
                </a:lnTo>
                <a:lnTo>
                  <a:pt x="3634" y="4069"/>
                </a:lnTo>
                <a:lnTo>
                  <a:pt x="3656" y="4067"/>
                </a:lnTo>
                <a:lnTo>
                  <a:pt x="3672" y="4065"/>
                </a:lnTo>
                <a:lnTo>
                  <a:pt x="3683" y="4061"/>
                </a:lnTo>
                <a:lnTo>
                  <a:pt x="3685" y="4060"/>
                </a:lnTo>
                <a:lnTo>
                  <a:pt x="3686" y="4058"/>
                </a:lnTo>
                <a:lnTo>
                  <a:pt x="3686" y="4055"/>
                </a:lnTo>
                <a:lnTo>
                  <a:pt x="3685" y="4050"/>
                </a:lnTo>
                <a:lnTo>
                  <a:pt x="3679" y="4040"/>
                </a:lnTo>
                <a:lnTo>
                  <a:pt x="3668" y="4027"/>
                </a:lnTo>
                <a:lnTo>
                  <a:pt x="3655" y="4012"/>
                </a:lnTo>
                <a:lnTo>
                  <a:pt x="3637" y="3994"/>
                </a:lnTo>
                <a:lnTo>
                  <a:pt x="3617" y="3976"/>
                </a:lnTo>
                <a:lnTo>
                  <a:pt x="3595" y="3957"/>
                </a:lnTo>
                <a:lnTo>
                  <a:pt x="3572" y="3937"/>
                </a:lnTo>
                <a:lnTo>
                  <a:pt x="3522" y="3898"/>
                </a:lnTo>
                <a:lnTo>
                  <a:pt x="3496" y="3879"/>
                </a:lnTo>
                <a:lnTo>
                  <a:pt x="3472" y="3861"/>
                </a:lnTo>
                <a:lnTo>
                  <a:pt x="3448" y="3846"/>
                </a:lnTo>
                <a:lnTo>
                  <a:pt x="3425" y="3832"/>
                </a:lnTo>
                <a:lnTo>
                  <a:pt x="3405" y="3820"/>
                </a:lnTo>
                <a:lnTo>
                  <a:pt x="3386" y="3811"/>
                </a:lnTo>
                <a:lnTo>
                  <a:pt x="3378" y="3807"/>
                </a:lnTo>
                <a:lnTo>
                  <a:pt x="3367" y="3804"/>
                </a:lnTo>
                <a:lnTo>
                  <a:pt x="3339" y="3798"/>
                </a:lnTo>
                <a:lnTo>
                  <a:pt x="3306" y="3792"/>
                </a:lnTo>
                <a:lnTo>
                  <a:pt x="3269" y="3787"/>
                </a:lnTo>
                <a:lnTo>
                  <a:pt x="3229" y="3782"/>
                </a:lnTo>
                <a:lnTo>
                  <a:pt x="3186" y="3778"/>
                </a:lnTo>
                <a:lnTo>
                  <a:pt x="3098" y="3770"/>
                </a:lnTo>
                <a:lnTo>
                  <a:pt x="3015" y="3763"/>
                </a:lnTo>
                <a:lnTo>
                  <a:pt x="2944" y="3757"/>
                </a:lnTo>
                <a:lnTo>
                  <a:pt x="2918" y="3752"/>
                </a:lnTo>
                <a:lnTo>
                  <a:pt x="2897" y="3749"/>
                </a:lnTo>
                <a:lnTo>
                  <a:pt x="2890" y="3747"/>
                </a:lnTo>
                <a:lnTo>
                  <a:pt x="2884" y="3745"/>
                </a:lnTo>
                <a:lnTo>
                  <a:pt x="2881" y="3743"/>
                </a:lnTo>
                <a:lnTo>
                  <a:pt x="2880" y="3739"/>
                </a:lnTo>
                <a:lnTo>
                  <a:pt x="2888" y="3683"/>
                </a:lnTo>
                <a:lnTo>
                  <a:pt x="2893" y="3656"/>
                </a:lnTo>
                <a:lnTo>
                  <a:pt x="2903" y="3582"/>
                </a:lnTo>
                <a:lnTo>
                  <a:pt x="2927" y="3384"/>
                </a:lnTo>
                <a:lnTo>
                  <a:pt x="2932" y="3350"/>
                </a:lnTo>
                <a:lnTo>
                  <a:pt x="2938" y="3319"/>
                </a:lnTo>
                <a:lnTo>
                  <a:pt x="2946" y="3290"/>
                </a:lnTo>
                <a:lnTo>
                  <a:pt x="2955" y="3263"/>
                </a:lnTo>
                <a:lnTo>
                  <a:pt x="2965" y="3239"/>
                </a:lnTo>
                <a:lnTo>
                  <a:pt x="2976" y="3217"/>
                </a:lnTo>
                <a:lnTo>
                  <a:pt x="2988" y="3197"/>
                </a:lnTo>
                <a:lnTo>
                  <a:pt x="3003" y="3179"/>
                </a:lnTo>
                <a:lnTo>
                  <a:pt x="3017" y="3162"/>
                </a:lnTo>
                <a:lnTo>
                  <a:pt x="3032" y="3148"/>
                </a:lnTo>
                <a:lnTo>
                  <a:pt x="3049" y="3134"/>
                </a:lnTo>
                <a:lnTo>
                  <a:pt x="3066" y="3122"/>
                </a:lnTo>
                <a:lnTo>
                  <a:pt x="3085" y="3111"/>
                </a:lnTo>
                <a:lnTo>
                  <a:pt x="3104" y="3100"/>
                </a:lnTo>
                <a:lnTo>
                  <a:pt x="3124" y="3091"/>
                </a:lnTo>
                <a:lnTo>
                  <a:pt x="3143" y="3082"/>
                </a:lnTo>
                <a:lnTo>
                  <a:pt x="3186" y="3066"/>
                </a:lnTo>
                <a:lnTo>
                  <a:pt x="3231" y="3050"/>
                </a:lnTo>
                <a:lnTo>
                  <a:pt x="3278" y="3035"/>
                </a:lnTo>
                <a:lnTo>
                  <a:pt x="3326" y="3017"/>
                </a:lnTo>
                <a:lnTo>
                  <a:pt x="3350" y="3007"/>
                </a:lnTo>
                <a:lnTo>
                  <a:pt x="3375" y="2997"/>
                </a:lnTo>
                <a:lnTo>
                  <a:pt x="3400" y="2986"/>
                </a:lnTo>
                <a:lnTo>
                  <a:pt x="3425" y="2974"/>
                </a:lnTo>
                <a:lnTo>
                  <a:pt x="3449" y="2961"/>
                </a:lnTo>
                <a:lnTo>
                  <a:pt x="3474" y="2946"/>
                </a:lnTo>
                <a:lnTo>
                  <a:pt x="3500" y="2929"/>
                </a:lnTo>
                <a:lnTo>
                  <a:pt x="3524" y="2912"/>
                </a:lnTo>
                <a:lnTo>
                  <a:pt x="3568" y="2878"/>
                </a:lnTo>
                <a:lnTo>
                  <a:pt x="3612" y="2842"/>
                </a:lnTo>
                <a:lnTo>
                  <a:pt x="3657" y="2806"/>
                </a:lnTo>
                <a:lnTo>
                  <a:pt x="3702" y="2768"/>
                </a:lnTo>
                <a:lnTo>
                  <a:pt x="3747" y="2728"/>
                </a:lnTo>
                <a:lnTo>
                  <a:pt x="3791" y="2687"/>
                </a:lnTo>
                <a:lnTo>
                  <a:pt x="3834" y="2645"/>
                </a:lnTo>
                <a:lnTo>
                  <a:pt x="3874" y="2600"/>
                </a:lnTo>
                <a:lnTo>
                  <a:pt x="3894" y="2576"/>
                </a:lnTo>
                <a:lnTo>
                  <a:pt x="3914" y="2553"/>
                </a:lnTo>
                <a:lnTo>
                  <a:pt x="3933" y="2530"/>
                </a:lnTo>
                <a:lnTo>
                  <a:pt x="3950" y="2506"/>
                </a:lnTo>
                <a:lnTo>
                  <a:pt x="3968" y="2482"/>
                </a:lnTo>
                <a:lnTo>
                  <a:pt x="3984" y="2458"/>
                </a:lnTo>
                <a:lnTo>
                  <a:pt x="4000" y="2432"/>
                </a:lnTo>
                <a:lnTo>
                  <a:pt x="4014" y="2407"/>
                </a:lnTo>
                <a:lnTo>
                  <a:pt x="4028" y="2381"/>
                </a:lnTo>
                <a:lnTo>
                  <a:pt x="4040" y="2354"/>
                </a:lnTo>
                <a:lnTo>
                  <a:pt x="4052" y="2328"/>
                </a:lnTo>
                <a:lnTo>
                  <a:pt x="4062" y="2301"/>
                </a:lnTo>
                <a:lnTo>
                  <a:pt x="4072" y="2274"/>
                </a:lnTo>
                <a:lnTo>
                  <a:pt x="4080" y="2246"/>
                </a:lnTo>
                <a:lnTo>
                  <a:pt x="4086" y="2218"/>
                </a:lnTo>
                <a:lnTo>
                  <a:pt x="4092" y="2190"/>
                </a:lnTo>
                <a:lnTo>
                  <a:pt x="4097" y="2158"/>
                </a:lnTo>
                <a:lnTo>
                  <a:pt x="4101" y="2125"/>
                </a:lnTo>
                <a:lnTo>
                  <a:pt x="4104" y="2093"/>
                </a:lnTo>
                <a:lnTo>
                  <a:pt x="4106" y="2061"/>
                </a:lnTo>
                <a:lnTo>
                  <a:pt x="4107" y="2028"/>
                </a:lnTo>
                <a:lnTo>
                  <a:pt x="4107" y="1996"/>
                </a:lnTo>
                <a:lnTo>
                  <a:pt x="4106" y="1964"/>
                </a:lnTo>
                <a:lnTo>
                  <a:pt x="4104" y="1932"/>
                </a:lnTo>
                <a:lnTo>
                  <a:pt x="4101" y="1901"/>
                </a:lnTo>
                <a:lnTo>
                  <a:pt x="4096" y="1869"/>
                </a:lnTo>
                <a:lnTo>
                  <a:pt x="4090" y="1837"/>
                </a:lnTo>
                <a:lnTo>
                  <a:pt x="4083" y="1805"/>
                </a:lnTo>
                <a:lnTo>
                  <a:pt x="4074" y="1774"/>
                </a:lnTo>
                <a:lnTo>
                  <a:pt x="4065" y="1743"/>
                </a:lnTo>
                <a:lnTo>
                  <a:pt x="4054" y="1713"/>
                </a:lnTo>
                <a:lnTo>
                  <a:pt x="4041" y="1683"/>
                </a:lnTo>
                <a:lnTo>
                  <a:pt x="4034" y="1666"/>
                </a:lnTo>
                <a:lnTo>
                  <a:pt x="4025" y="1650"/>
                </a:lnTo>
                <a:lnTo>
                  <a:pt x="4004" y="1617"/>
                </a:lnTo>
                <a:lnTo>
                  <a:pt x="3981" y="1582"/>
                </a:lnTo>
                <a:lnTo>
                  <a:pt x="3957" y="1548"/>
                </a:lnTo>
                <a:lnTo>
                  <a:pt x="3933" y="1513"/>
                </a:lnTo>
                <a:lnTo>
                  <a:pt x="3911" y="1478"/>
                </a:lnTo>
                <a:lnTo>
                  <a:pt x="3901" y="1461"/>
                </a:lnTo>
                <a:lnTo>
                  <a:pt x="3892" y="1444"/>
                </a:lnTo>
                <a:lnTo>
                  <a:pt x="3885" y="1427"/>
                </a:lnTo>
                <a:lnTo>
                  <a:pt x="3879" y="1410"/>
                </a:lnTo>
                <a:lnTo>
                  <a:pt x="3855" y="1336"/>
                </a:lnTo>
                <a:lnTo>
                  <a:pt x="3844" y="1298"/>
                </a:lnTo>
                <a:lnTo>
                  <a:pt x="3834" y="1259"/>
                </a:lnTo>
                <a:lnTo>
                  <a:pt x="3825" y="1220"/>
                </a:lnTo>
                <a:lnTo>
                  <a:pt x="3819" y="1182"/>
                </a:lnTo>
                <a:lnTo>
                  <a:pt x="3817" y="1163"/>
                </a:lnTo>
                <a:lnTo>
                  <a:pt x="3815" y="1144"/>
                </a:lnTo>
                <a:lnTo>
                  <a:pt x="3814" y="1125"/>
                </a:lnTo>
                <a:lnTo>
                  <a:pt x="3814" y="1106"/>
                </a:lnTo>
                <a:lnTo>
                  <a:pt x="3815" y="1088"/>
                </a:lnTo>
                <a:lnTo>
                  <a:pt x="3817" y="1070"/>
                </a:lnTo>
                <a:lnTo>
                  <a:pt x="3819" y="1052"/>
                </a:lnTo>
                <a:lnTo>
                  <a:pt x="3823" y="1034"/>
                </a:lnTo>
                <a:lnTo>
                  <a:pt x="3828" y="1017"/>
                </a:lnTo>
                <a:lnTo>
                  <a:pt x="3834" y="1000"/>
                </a:lnTo>
                <a:lnTo>
                  <a:pt x="3841" y="984"/>
                </a:lnTo>
                <a:lnTo>
                  <a:pt x="3849" y="969"/>
                </a:lnTo>
                <a:lnTo>
                  <a:pt x="3859" y="953"/>
                </a:lnTo>
                <a:lnTo>
                  <a:pt x="3870" y="938"/>
                </a:lnTo>
                <a:lnTo>
                  <a:pt x="3882" y="923"/>
                </a:lnTo>
                <a:lnTo>
                  <a:pt x="3896" y="909"/>
                </a:lnTo>
                <a:lnTo>
                  <a:pt x="3912" y="896"/>
                </a:lnTo>
                <a:lnTo>
                  <a:pt x="3928" y="884"/>
                </a:lnTo>
                <a:lnTo>
                  <a:pt x="3947" y="872"/>
                </a:lnTo>
                <a:lnTo>
                  <a:pt x="3968" y="86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597306" y="4066713"/>
            <a:ext cx="9549114" cy="42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922655" y="4559935"/>
            <a:ext cx="30016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楷体" panose="02010609060101010101" charset="-122"/>
                <a:ea typeface="楷体" panose="02010609060101010101" charset="-122"/>
              </a:rPr>
              <a:t>请在此处添加文字，可根据您的需求拉伸文本大小</a:t>
            </a:r>
            <a:endParaRPr lang="zh-CN" altLang="en-US" sz="16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986655" y="4551045"/>
            <a:ext cx="30016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楷体" panose="02010609060101010101" charset="-122"/>
                <a:ea typeface="楷体" panose="02010609060101010101" charset="-122"/>
              </a:rPr>
              <a:t>请在此处添加文字，可根据您的需求拉伸文本大小</a:t>
            </a:r>
            <a:endParaRPr lang="zh-CN" altLang="en-US" sz="16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893810" y="4551045"/>
            <a:ext cx="30016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楷体" panose="02010609060101010101" charset="-122"/>
                <a:ea typeface="楷体" panose="02010609060101010101" charset="-122"/>
              </a:rPr>
              <a:t>请在此处添加文字，可根据您的需求拉伸文本大小</a:t>
            </a:r>
            <a:endParaRPr lang="zh-CN" altLang="en-US" sz="16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812131" y="1725702"/>
            <a:ext cx="87172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96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谢  谢  观  赏</a:t>
            </a:r>
            <a:endParaRPr lang="zh-CN" altLang="en-US" sz="960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5556" name="Group 4"/>
          <p:cNvGrpSpPr>
            <a:grpSpLocks noChangeAspect="1"/>
          </p:cNvGrpSpPr>
          <p:nvPr/>
        </p:nvGrpSpPr>
        <p:grpSpPr bwMode="auto">
          <a:xfrm>
            <a:off x="96837" y="3351133"/>
            <a:ext cx="4233863" cy="3509962"/>
            <a:chOff x="268" y="2059"/>
            <a:chExt cx="2667" cy="221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557" name="Freeform 5"/>
            <p:cNvSpPr>
              <a:spLocks noEditPoints="1"/>
            </p:cNvSpPr>
            <p:nvPr/>
          </p:nvSpPr>
          <p:spPr bwMode="auto">
            <a:xfrm>
              <a:off x="2239" y="3009"/>
              <a:ext cx="489" cy="396"/>
            </a:xfrm>
            <a:custGeom>
              <a:avLst/>
              <a:gdLst>
                <a:gd name="T0" fmla="*/ 375 w 422"/>
                <a:gd name="T1" fmla="*/ 195 h 342"/>
                <a:gd name="T2" fmla="*/ 407 w 422"/>
                <a:gd name="T3" fmla="*/ 149 h 342"/>
                <a:gd name="T4" fmla="*/ 377 w 422"/>
                <a:gd name="T5" fmla="*/ 101 h 342"/>
                <a:gd name="T6" fmla="*/ 354 w 422"/>
                <a:gd name="T7" fmla="*/ 54 h 342"/>
                <a:gd name="T8" fmla="*/ 296 w 422"/>
                <a:gd name="T9" fmla="*/ 28 h 342"/>
                <a:gd name="T10" fmla="*/ 181 w 422"/>
                <a:gd name="T11" fmla="*/ 18 h 342"/>
                <a:gd name="T12" fmla="*/ 139 w 422"/>
                <a:gd name="T13" fmla="*/ 81 h 342"/>
                <a:gd name="T14" fmla="*/ 87 w 422"/>
                <a:gd name="T15" fmla="*/ 342 h 342"/>
                <a:gd name="T16" fmla="*/ 166 w 422"/>
                <a:gd name="T17" fmla="*/ 258 h 342"/>
                <a:gd name="T18" fmla="*/ 254 w 422"/>
                <a:gd name="T19" fmla="*/ 265 h 342"/>
                <a:gd name="T20" fmla="*/ 315 w 422"/>
                <a:gd name="T21" fmla="*/ 253 h 342"/>
                <a:gd name="T22" fmla="*/ 375 w 422"/>
                <a:gd name="T23" fmla="*/ 195 h 342"/>
                <a:gd name="T24" fmla="*/ 91 w 422"/>
                <a:gd name="T25" fmla="*/ 317 h 342"/>
                <a:gd name="T26" fmla="*/ 74 w 422"/>
                <a:gd name="T27" fmla="*/ 297 h 342"/>
                <a:gd name="T28" fmla="*/ 86 w 422"/>
                <a:gd name="T29" fmla="*/ 155 h 342"/>
                <a:gd name="T30" fmla="*/ 205 w 422"/>
                <a:gd name="T31" fmla="*/ 62 h 342"/>
                <a:gd name="T32" fmla="*/ 120 w 422"/>
                <a:gd name="T33" fmla="*/ 144 h 342"/>
                <a:gd name="T34" fmla="*/ 199 w 422"/>
                <a:gd name="T35" fmla="*/ 112 h 342"/>
                <a:gd name="T36" fmla="*/ 95 w 422"/>
                <a:gd name="T37" fmla="*/ 188 h 342"/>
                <a:gd name="T38" fmla="*/ 210 w 422"/>
                <a:gd name="T39" fmla="*/ 142 h 342"/>
                <a:gd name="T40" fmla="*/ 94 w 422"/>
                <a:gd name="T41" fmla="*/ 210 h 342"/>
                <a:gd name="T42" fmla="*/ 176 w 422"/>
                <a:gd name="T43" fmla="*/ 189 h 342"/>
                <a:gd name="T44" fmla="*/ 89 w 422"/>
                <a:gd name="T45" fmla="*/ 264 h 342"/>
                <a:gd name="T46" fmla="*/ 161 w 422"/>
                <a:gd name="T47" fmla="*/ 230 h 342"/>
                <a:gd name="T48" fmla="*/ 97 w 422"/>
                <a:gd name="T49" fmla="*/ 285 h 342"/>
                <a:gd name="T50" fmla="*/ 148 w 422"/>
                <a:gd name="T51" fmla="*/ 263 h 342"/>
                <a:gd name="T52" fmla="*/ 91 w 422"/>
                <a:gd name="T53" fmla="*/ 317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2" h="342">
                  <a:moveTo>
                    <a:pt x="375" y="195"/>
                  </a:moveTo>
                  <a:cubicBezTo>
                    <a:pt x="369" y="156"/>
                    <a:pt x="391" y="178"/>
                    <a:pt x="407" y="149"/>
                  </a:cubicBezTo>
                  <a:cubicBezTo>
                    <a:pt x="422" y="120"/>
                    <a:pt x="386" y="111"/>
                    <a:pt x="377" y="101"/>
                  </a:cubicBezTo>
                  <a:cubicBezTo>
                    <a:pt x="368" y="90"/>
                    <a:pt x="381" y="65"/>
                    <a:pt x="354" y="54"/>
                  </a:cubicBezTo>
                  <a:cubicBezTo>
                    <a:pt x="328" y="43"/>
                    <a:pt x="324" y="52"/>
                    <a:pt x="296" y="28"/>
                  </a:cubicBezTo>
                  <a:cubicBezTo>
                    <a:pt x="268" y="4"/>
                    <a:pt x="223" y="0"/>
                    <a:pt x="181" y="18"/>
                  </a:cubicBezTo>
                  <a:cubicBezTo>
                    <a:pt x="139" y="35"/>
                    <a:pt x="139" y="81"/>
                    <a:pt x="139" y="81"/>
                  </a:cubicBezTo>
                  <a:cubicBezTo>
                    <a:pt x="0" y="187"/>
                    <a:pt x="87" y="342"/>
                    <a:pt x="87" y="342"/>
                  </a:cubicBezTo>
                  <a:cubicBezTo>
                    <a:pt x="100" y="295"/>
                    <a:pt x="132" y="271"/>
                    <a:pt x="166" y="258"/>
                  </a:cubicBezTo>
                  <a:cubicBezTo>
                    <a:pt x="200" y="244"/>
                    <a:pt x="224" y="278"/>
                    <a:pt x="254" y="265"/>
                  </a:cubicBezTo>
                  <a:cubicBezTo>
                    <a:pt x="285" y="252"/>
                    <a:pt x="295" y="248"/>
                    <a:pt x="315" y="253"/>
                  </a:cubicBezTo>
                  <a:cubicBezTo>
                    <a:pt x="335" y="258"/>
                    <a:pt x="381" y="233"/>
                    <a:pt x="375" y="195"/>
                  </a:cubicBezTo>
                  <a:close/>
                  <a:moveTo>
                    <a:pt x="91" y="317"/>
                  </a:moveTo>
                  <a:cubicBezTo>
                    <a:pt x="91" y="317"/>
                    <a:pt x="86" y="330"/>
                    <a:pt x="74" y="297"/>
                  </a:cubicBezTo>
                  <a:cubicBezTo>
                    <a:pt x="74" y="297"/>
                    <a:pt x="56" y="210"/>
                    <a:pt x="86" y="155"/>
                  </a:cubicBezTo>
                  <a:cubicBezTo>
                    <a:pt x="127" y="80"/>
                    <a:pt x="205" y="62"/>
                    <a:pt x="205" y="62"/>
                  </a:cubicBezTo>
                  <a:cubicBezTo>
                    <a:pt x="205" y="62"/>
                    <a:pt x="140" y="106"/>
                    <a:pt x="120" y="144"/>
                  </a:cubicBezTo>
                  <a:cubicBezTo>
                    <a:pt x="120" y="144"/>
                    <a:pt x="132" y="123"/>
                    <a:pt x="199" y="112"/>
                  </a:cubicBezTo>
                  <a:cubicBezTo>
                    <a:pt x="199" y="112"/>
                    <a:pt x="123" y="144"/>
                    <a:pt x="95" y="188"/>
                  </a:cubicBezTo>
                  <a:cubicBezTo>
                    <a:pt x="95" y="188"/>
                    <a:pt x="143" y="137"/>
                    <a:pt x="210" y="142"/>
                  </a:cubicBezTo>
                  <a:cubicBezTo>
                    <a:pt x="210" y="142"/>
                    <a:pt x="125" y="165"/>
                    <a:pt x="94" y="210"/>
                  </a:cubicBezTo>
                  <a:cubicBezTo>
                    <a:pt x="94" y="210"/>
                    <a:pt x="142" y="186"/>
                    <a:pt x="176" y="189"/>
                  </a:cubicBezTo>
                  <a:cubicBezTo>
                    <a:pt x="176" y="189"/>
                    <a:pt x="104" y="201"/>
                    <a:pt x="89" y="264"/>
                  </a:cubicBezTo>
                  <a:cubicBezTo>
                    <a:pt x="89" y="264"/>
                    <a:pt x="116" y="233"/>
                    <a:pt x="161" y="230"/>
                  </a:cubicBezTo>
                  <a:cubicBezTo>
                    <a:pt x="161" y="230"/>
                    <a:pt x="107" y="257"/>
                    <a:pt x="97" y="285"/>
                  </a:cubicBezTo>
                  <a:cubicBezTo>
                    <a:pt x="97" y="285"/>
                    <a:pt x="117" y="269"/>
                    <a:pt x="148" y="263"/>
                  </a:cubicBezTo>
                  <a:cubicBezTo>
                    <a:pt x="148" y="263"/>
                    <a:pt x="110" y="272"/>
                    <a:pt x="91" y="3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8" name="Freeform 6"/>
            <p:cNvSpPr/>
            <p:nvPr/>
          </p:nvSpPr>
          <p:spPr bwMode="auto">
            <a:xfrm>
              <a:off x="2329" y="3415"/>
              <a:ext cx="224" cy="187"/>
            </a:xfrm>
            <a:custGeom>
              <a:avLst/>
              <a:gdLst>
                <a:gd name="T0" fmla="*/ 0 w 193"/>
                <a:gd name="T1" fmla="*/ 0 h 162"/>
                <a:gd name="T2" fmla="*/ 61 w 193"/>
                <a:gd name="T3" fmla="*/ 114 h 162"/>
                <a:gd name="T4" fmla="*/ 193 w 193"/>
                <a:gd name="T5" fmla="*/ 151 h 162"/>
                <a:gd name="T6" fmla="*/ 147 w 193"/>
                <a:gd name="T7" fmla="*/ 112 h 162"/>
                <a:gd name="T8" fmla="*/ 83 w 193"/>
                <a:gd name="T9" fmla="*/ 50 h 162"/>
                <a:gd name="T10" fmla="*/ 0 w 193"/>
                <a:gd name="T1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162">
                  <a:moveTo>
                    <a:pt x="0" y="0"/>
                  </a:moveTo>
                  <a:cubicBezTo>
                    <a:pt x="0" y="0"/>
                    <a:pt x="10" y="67"/>
                    <a:pt x="61" y="114"/>
                  </a:cubicBezTo>
                  <a:cubicBezTo>
                    <a:pt x="113" y="162"/>
                    <a:pt x="167" y="137"/>
                    <a:pt x="193" y="151"/>
                  </a:cubicBezTo>
                  <a:cubicBezTo>
                    <a:pt x="193" y="151"/>
                    <a:pt x="163" y="135"/>
                    <a:pt x="147" y="112"/>
                  </a:cubicBezTo>
                  <a:cubicBezTo>
                    <a:pt x="131" y="89"/>
                    <a:pt x="119" y="68"/>
                    <a:pt x="83" y="50"/>
                  </a:cubicBezTo>
                  <a:cubicBezTo>
                    <a:pt x="83" y="50"/>
                    <a:pt x="28" y="34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9" name="Freeform 7"/>
            <p:cNvSpPr/>
            <p:nvPr/>
          </p:nvSpPr>
          <p:spPr bwMode="auto">
            <a:xfrm>
              <a:off x="2180" y="3149"/>
              <a:ext cx="156" cy="263"/>
            </a:xfrm>
            <a:custGeom>
              <a:avLst/>
              <a:gdLst>
                <a:gd name="T0" fmla="*/ 135 w 135"/>
                <a:gd name="T1" fmla="*/ 226 h 227"/>
                <a:gd name="T2" fmla="*/ 107 w 135"/>
                <a:gd name="T3" fmla="*/ 99 h 227"/>
                <a:gd name="T4" fmla="*/ 8 w 135"/>
                <a:gd name="T5" fmla="*/ 1 h 227"/>
                <a:gd name="T6" fmla="*/ 60 w 135"/>
                <a:gd name="T7" fmla="*/ 125 h 227"/>
                <a:gd name="T8" fmla="*/ 135 w 135"/>
                <a:gd name="T9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227">
                  <a:moveTo>
                    <a:pt x="135" y="226"/>
                  </a:moveTo>
                  <a:cubicBezTo>
                    <a:pt x="135" y="226"/>
                    <a:pt x="103" y="180"/>
                    <a:pt x="107" y="99"/>
                  </a:cubicBezTo>
                  <a:cubicBezTo>
                    <a:pt x="110" y="34"/>
                    <a:pt x="15" y="3"/>
                    <a:pt x="8" y="1"/>
                  </a:cubicBezTo>
                  <a:cubicBezTo>
                    <a:pt x="0" y="0"/>
                    <a:pt x="67" y="27"/>
                    <a:pt x="60" y="125"/>
                  </a:cubicBezTo>
                  <a:cubicBezTo>
                    <a:pt x="55" y="180"/>
                    <a:pt x="126" y="227"/>
                    <a:pt x="135" y="22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5560" name="Freeform 8"/>
            <p:cNvSpPr>
              <a:spLocks noEditPoints="1"/>
            </p:cNvSpPr>
            <p:nvPr/>
          </p:nvSpPr>
          <p:spPr bwMode="auto">
            <a:xfrm>
              <a:off x="2338" y="3295"/>
              <a:ext cx="444" cy="257"/>
            </a:xfrm>
            <a:custGeom>
              <a:avLst/>
              <a:gdLst>
                <a:gd name="T0" fmla="*/ 335 w 383"/>
                <a:gd name="T1" fmla="*/ 91 h 222"/>
                <a:gd name="T2" fmla="*/ 270 w 383"/>
                <a:gd name="T3" fmla="*/ 58 h 222"/>
                <a:gd name="T4" fmla="*/ 241 w 383"/>
                <a:gd name="T5" fmla="*/ 19 h 222"/>
                <a:gd name="T6" fmla="*/ 175 w 383"/>
                <a:gd name="T7" fmla="*/ 22 h 222"/>
                <a:gd name="T8" fmla="*/ 116 w 383"/>
                <a:gd name="T9" fmla="*/ 19 h 222"/>
                <a:gd name="T10" fmla="*/ 72 w 383"/>
                <a:gd name="T11" fmla="*/ 22 h 222"/>
                <a:gd name="T12" fmla="*/ 3 w 383"/>
                <a:gd name="T13" fmla="*/ 101 h 222"/>
                <a:gd name="T14" fmla="*/ 0 w 383"/>
                <a:gd name="T15" fmla="*/ 107 h 222"/>
                <a:gd name="T16" fmla="*/ 43 w 383"/>
                <a:gd name="T17" fmla="*/ 135 h 222"/>
                <a:gd name="T18" fmla="*/ 117 w 383"/>
                <a:gd name="T19" fmla="*/ 179 h 222"/>
                <a:gd name="T20" fmla="*/ 383 w 383"/>
                <a:gd name="T21" fmla="*/ 105 h 222"/>
                <a:gd name="T22" fmla="*/ 335 w 383"/>
                <a:gd name="T23" fmla="*/ 91 h 222"/>
                <a:gd name="T24" fmla="*/ 43 w 383"/>
                <a:gd name="T25" fmla="*/ 84 h 222"/>
                <a:gd name="T26" fmla="*/ 110 w 383"/>
                <a:gd name="T27" fmla="*/ 63 h 222"/>
                <a:gd name="T28" fmla="*/ 43 w 383"/>
                <a:gd name="T29" fmla="*/ 84 h 222"/>
                <a:gd name="T30" fmla="*/ 23 w 383"/>
                <a:gd name="T31" fmla="*/ 117 h 222"/>
                <a:gd name="T32" fmla="*/ 186 w 383"/>
                <a:gd name="T33" fmla="*/ 124 h 222"/>
                <a:gd name="T34" fmla="*/ 121 w 383"/>
                <a:gd name="T35" fmla="*/ 141 h 222"/>
                <a:gd name="T36" fmla="*/ 215 w 383"/>
                <a:gd name="T37" fmla="*/ 132 h 222"/>
                <a:gd name="T38" fmla="*/ 158 w 383"/>
                <a:gd name="T39" fmla="*/ 154 h 222"/>
                <a:gd name="T40" fmla="*/ 278 w 383"/>
                <a:gd name="T41" fmla="*/ 150 h 222"/>
                <a:gd name="T42" fmla="*/ 23 w 383"/>
                <a:gd name="T43" fmla="*/ 11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3" h="222">
                  <a:moveTo>
                    <a:pt x="335" y="91"/>
                  </a:moveTo>
                  <a:cubicBezTo>
                    <a:pt x="315" y="59"/>
                    <a:pt x="292" y="65"/>
                    <a:pt x="270" y="58"/>
                  </a:cubicBezTo>
                  <a:cubicBezTo>
                    <a:pt x="248" y="50"/>
                    <a:pt x="259" y="38"/>
                    <a:pt x="241" y="19"/>
                  </a:cubicBezTo>
                  <a:cubicBezTo>
                    <a:pt x="223" y="0"/>
                    <a:pt x="186" y="15"/>
                    <a:pt x="175" y="22"/>
                  </a:cubicBezTo>
                  <a:cubicBezTo>
                    <a:pt x="164" y="30"/>
                    <a:pt x="141" y="29"/>
                    <a:pt x="116" y="19"/>
                  </a:cubicBezTo>
                  <a:cubicBezTo>
                    <a:pt x="91" y="10"/>
                    <a:pt x="72" y="22"/>
                    <a:pt x="72" y="22"/>
                  </a:cubicBezTo>
                  <a:cubicBezTo>
                    <a:pt x="24" y="41"/>
                    <a:pt x="3" y="101"/>
                    <a:pt x="3" y="101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14" y="122"/>
                    <a:pt x="43" y="135"/>
                  </a:cubicBezTo>
                  <a:cubicBezTo>
                    <a:pt x="105" y="160"/>
                    <a:pt x="117" y="179"/>
                    <a:pt x="117" y="179"/>
                  </a:cubicBezTo>
                  <a:cubicBezTo>
                    <a:pt x="237" y="222"/>
                    <a:pt x="383" y="105"/>
                    <a:pt x="383" y="105"/>
                  </a:cubicBezTo>
                  <a:cubicBezTo>
                    <a:pt x="383" y="105"/>
                    <a:pt x="354" y="124"/>
                    <a:pt x="335" y="91"/>
                  </a:cubicBezTo>
                  <a:close/>
                  <a:moveTo>
                    <a:pt x="43" y="84"/>
                  </a:moveTo>
                  <a:cubicBezTo>
                    <a:pt x="43" y="84"/>
                    <a:pt x="66" y="56"/>
                    <a:pt x="110" y="63"/>
                  </a:cubicBezTo>
                  <a:cubicBezTo>
                    <a:pt x="110" y="63"/>
                    <a:pt x="75" y="91"/>
                    <a:pt x="43" y="84"/>
                  </a:cubicBezTo>
                  <a:close/>
                  <a:moveTo>
                    <a:pt x="23" y="117"/>
                  </a:moveTo>
                  <a:cubicBezTo>
                    <a:pt x="80" y="134"/>
                    <a:pt x="186" y="124"/>
                    <a:pt x="186" y="124"/>
                  </a:cubicBezTo>
                  <a:cubicBezTo>
                    <a:pt x="169" y="135"/>
                    <a:pt x="121" y="141"/>
                    <a:pt x="121" y="141"/>
                  </a:cubicBezTo>
                  <a:cubicBezTo>
                    <a:pt x="174" y="152"/>
                    <a:pt x="215" y="132"/>
                    <a:pt x="215" y="132"/>
                  </a:cubicBezTo>
                  <a:cubicBezTo>
                    <a:pt x="184" y="155"/>
                    <a:pt x="158" y="154"/>
                    <a:pt x="158" y="154"/>
                  </a:cubicBezTo>
                  <a:cubicBezTo>
                    <a:pt x="206" y="173"/>
                    <a:pt x="278" y="150"/>
                    <a:pt x="278" y="150"/>
                  </a:cubicBezTo>
                  <a:cubicBezTo>
                    <a:pt x="172" y="218"/>
                    <a:pt x="23" y="117"/>
                    <a:pt x="23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1" name="Freeform 9"/>
            <p:cNvSpPr/>
            <p:nvPr/>
          </p:nvSpPr>
          <p:spPr bwMode="auto">
            <a:xfrm>
              <a:off x="2620" y="3081"/>
              <a:ext cx="161" cy="279"/>
            </a:xfrm>
            <a:custGeom>
              <a:avLst/>
              <a:gdLst>
                <a:gd name="T0" fmla="*/ 52 w 139"/>
                <a:gd name="T1" fmla="*/ 7 h 241"/>
                <a:gd name="T2" fmla="*/ 136 w 139"/>
                <a:gd name="T3" fmla="*/ 38 h 241"/>
                <a:gd name="T4" fmla="*/ 121 w 139"/>
                <a:gd name="T5" fmla="*/ 76 h 241"/>
                <a:gd name="T6" fmla="*/ 126 w 139"/>
                <a:gd name="T7" fmla="*/ 124 h 241"/>
                <a:gd name="T8" fmla="*/ 123 w 139"/>
                <a:gd name="T9" fmla="*/ 153 h 241"/>
                <a:gd name="T10" fmla="*/ 102 w 139"/>
                <a:gd name="T11" fmla="*/ 201 h 241"/>
                <a:gd name="T12" fmla="*/ 20 w 139"/>
                <a:gd name="T13" fmla="*/ 226 h 241"/>
                <a:gd name="T14" fmla="*/ 0 w 139"/>
                <a:gd name="T15" fmla="*/ 200 h 241"/>
                <a:gd name="T16" fmla="*/ 51 w 139"/>
                <a:gd name="T17" fmla="*/ 131 h 241"/>
                <a:gd name="T18" fmla="*/ 62 w 139"/>
                <a:gd name="T19" fmla="*/ 110 h 241"/>
                <a:gd name="T20" fmla="*/ 78 w 139"/>
                <a:gd name="T21" fmla="*/ 54 h 241"/>
                <a:gd name="T22" fmla="*/ 55 w 139"/>
                <a:gd name="T23" fmla="*/ 37 h 241"/>
                <a:gd name="T24" fmla="*/ 52 w 139"/>
                <a:gd name="T25" fmla="*/ 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241">
                  <a:moveTo>
                    <a:pt x="52" y="7"/>
                  </a:moveTo>
                  <a:cubicBezTo>
                    <a:pt x="52" y="7"/>
                    <a:pt x="107" y="0"/>
                    <a:pt x="136" y="38"/>
                  </a:cubicBezTo>
                  <a:cubicBezTo>
                    <a:pt x="136" y="38"/>
                    <a:pt x="139" y="54"/>
                    <a:pt x="121" y="76"/>
                  </a:cubicBezTo>
                  <a:cubicBezTo>
                    <a:pt x="104" y="98"/>
                    <a:pt x="128" y="106"/>
                    <a:pt x="126" y="124"/>
                  </a:cubicBezTo>
                  <a:cubicBezTo>
                    <a:pt x="125" y="142"/>
                    <a:pt x="118" y="135"/>
                    <a:pt x="123" y="153"/>
                  </a:cubicBezTo>
                  <a:cubicBezTo>
                    <a:pt x="128" y="171"/>
                    <a:pt x="112" y="192"/>
                    <a:pt x="102" y="201"/>
                  </a:cubicBezTo>
                  <a:cubicBezTo>
                    <a:pt x="92" y="209"/>
                    <a:pt x="53" y="241"/>
                    <a:pt x="20" y="226"/>
                  </a:cubicBezTo>
                  <a:cubicBezTo>
                    <a:pt x="20" y="226"/>
                    <a:pt x="7" y="205"/>
                    <a:pt x="0" y="200"/>
                  </a:cubicBezTo>
                  <a:cubicBezTo>
                    <a:pt x="0" y="200"/>
                    <a:pt x="63" y="177"/>
                    <a:pt x="51" y="131"/>
                  </a:cubicBezTo>
                  <a:cubicBezTo>
                    <a:pt x="48" y="111"/>
                    <a:pt x="62" y="110"/>
                    <a:pt x="62" y="110"/>
                  </a:cubicBezTo>
                  <a:cubicBezTo>
                    <a:pt x="62" y="110"/>
                    <a:pt x="107" y="86"/>
                    <a:pt x="78" y="54"/>
                  </a:cubicBezTo>
                  <a:cubicBezTo>
                    <a:pt x="78" y="54"/>
                    <a:pt x="60" y="40"/>
                    <a:pt x="55" y="37"/>
                  </a:cubicBezTo>
                  <a:cubicBezTo>
                    <a:pt x="50" y="34"/>
                    <a:pt x="52" y="7"/>
                    <a:pt x="5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2" name="Freeform 10"/>
            <p:cNvSpPr/>
            <p:nvPr/>
          </p:nvSpPr>
          <p:spPr bwMode="auto">
            <a:xfrm>
              <a:off x="2761" y="3150"/>
              <a:ext cx="65" cy="79"/>
            </a:xfrm>
            <a:custGeom>
              <a:avLst/>
              <a:gdLst>
                <a:gd name="T0" fmla="*/ 18 w 56"/>
                <a:gd name="T1" fmla="*/ 0 h 68"/>
                <a:gd name="T2" fmla="*/ 5 w 56"/>
                <a:gd name="T3" fmla="*/ 19 h 68"/>
                <a:gd name="T4" fmla="*/ 9 w 56"/>
                <a:gd name="T5" fmla="*/ 41 h 68"/>
                <a:gd name="T6" fmla="*/ 16 w 56"/>
                <a:gd name="T7" fmla="*/ 65 h 68"/>
                <a:gd name="T8" fmla="*/ 51 w 56"/>
                <a:gd name="T9" fmla="*/ 52 h 68"/>
                <a:gd name="T10" fmla="*/ 46 w 56"/>
                <a:gd name="T11" fmla="*/ 38 h 68"/>
                <a:gd name="T12" fmla="*/ 18 w 56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68">
                  <a:moveTo>
                    <a:pt x="18" y="0"/>
                  </a:moveTo>
                  <a:cubicBezTo>
                    <a:pt x="18" y="0"/>
                    <a:pt x="9" y="11"/>
                    <a:pt x="5" y="19"/>
                  </a:cubicBezTo>
                  <a:cubicBezTo>
                    <a:pt x="0" y="27"/>
                    <a:pt x="3" y="36"/>
                    <a:pt x="9" y="41"/>
                  </a:cubicBezTo>
                  <a:cubicBezTo>
                    <a:pt x="14" y="46"/>
                    <a:pt x="10" y="62"/>
                    <a:pt x="16" y="65"/>
                  </a:cubicBezTo>
                  <a:cubicBezTo>
                    <a:pt x="21" y="68"/>
                    <a:pt x="46" y="65"/>
                    <a:pt x="51" y="52"/>
                  </a:cubicBezTo>
                  <a:cubicBezTo>
                    <a:pt x="56" y="38"/>
                    <a:pt x="47" y="44"/>
                    <a:pt x="46" y="38"/>
                  </a:cubicBezTo>
                  <a:cubicBezTo>
                    <a:pt x="45" y="33"/>
                    <a:pt x="51" y="1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3" name="Freeform 11"/>
            <p:cNvSpPr/>
            <p:nvPr/>
          </p:nvSpPr>
          <p:spPr bwMode="auto">
            <a:xfrm>
              <a:off x="2657" y="3225"/>
              <a:ext cx="166" cy="163"/>
            </a:xfrm>
            <a:custGeom>
              <a:avLst/>
              <a:gdLst>
                <a:gd name="T0" fmla="*/ 136 w 143"/>
                <a:gd name="T1" fmla="*/ 0 h 141"/>
                <a:gd name="T2" fmla="*/ 103 w 143"/>
                <a:gd name="T3" fmla="*/ 9 h 141"/>
                <a:gd name="T4" fmla="*/ 96 w 143"/>
                <a:gd name="T5" fmla="*/ 28 h 141"/>
                <a:gd name="T6" fmla="*/ 34 w 143"/>
                <a:gd name="T7" fmla="*/ 104 h 141"/>
                <a:gd name="T8" fmla="*/ 0 w 143"/>
                <a:gd name="T9" fmla="*/ 109 h 141"/>
                <a:gd name="T10" fmla="*/ 88 w 143"/>
                <a:gd name="T11" fmla="*/ 107 h 141"/>
                <a:gd name="T12" fmla="*/ 134 w 143"/>
                <a:gd name="T13" fmla="*/ 19 h 141"/>
                <a:gd name="T14" fmla="*/ 139 w 143"/>
                <a:gd name="T15" fmla="*/ 1 h 141"/>
                <a:gd name="T16" fmla="*/ 136 w 143"/>
                <a:gd name="T1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141">
                  <a:moveTo>
                    <a:pt x="136" y="0"/>
                  </a:moveTo>
                  <a:cubicBezTo>
                    <a:pt x="136" y="0"/>
                    <a:pt x="117" y="12"/>
                    <a:pt x="103" y="9"/>
                  </a:cubicBezTo>
                  <a:cubicBezTo>
                    <a:pt x="90" y="6"/>
                    <a:pt x="96" y="28"/>
                    <a:pt x="96" y="28"/>
                  </a:cubicBezTo>
                  <a:cubicBezTo>
                    <a:pt x="96" y="28"/>
                    <a:pt x="104" y="74"/>
                    <a:pt x="34" y="104"/>
                  </a:cubicBezTo>
                  <a:cubicBezTo>
                    <a:pt x="34" y="104"/>
                    <a:pt x="15" y="113"/>
                    <a:pt x="0" y="109"/>
                  </a:cubicBezTo>
                  <a:cubicBezTo>
                    <a:pt x="0" y="109"/>
                    <a:pt x="46" y="141"/>
                    <a:pt x="88" y="107"/>
                  </a:cubicBezTo>
                  <a:cubicBezTo>
                    <a:pt x="130" y="73"/>
                    <a:pt x="137" y="30"/>
                    <a:pt x="134" y="19"/>
                  </a:cubicBezTo>
                  <a:cubicBezTo>
                    <a:pt x="134" y="11"/>
                    <a:pt x="143" y="5"/>
                    <a:pt x="139" y="1"/>
                  </a:cubicBezTo>
                  <a:cubicBezTo>
                    <a:pt x="139" y="1"/>
                    <a:pt x="137" y="0"/>
                    <a:pt x="1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4" name="Freeform 12"/>
            <p:cNvSpPr>
              <a:spLocks noEditPoints="1"/>
            </p:cNvSpPr>
            <p:nvPr/>
          </p:nvSpPr>
          <p:spPr bwMode="auto">
            <a:xfrm>
              <a:off x="2556" y="3562"/>
              <a:ext cx="349" cy="298"/>
            </a:xfrm>
            <a:custGeom>
              <a:avLst/>
              <a:gdLst>
                <a:gd name="T0" fmla="*/ 217 w 301"/>
                <a:gd name="T1" fmla="*/ 238 h 258"/>
                <a:gd name="T2" fmla="*/ 259 w 301"/>
                <a:gd name="T3" fmla="*/ 238 h 258"/>
                <a:gd name="T4" fmla="*/ 277 w 301"/>
                <a:gd name="T5" fmla="*/ 199 h 258"/>
                <a:gd name="T6" fmla="*/ 296 w 301"/>
                <a:gd name="T7" fmla="*/ 164 h 258"/>
                <a:gd name="T8" fmla="*/ 288 w 301"/>
                <a:gd name="T9" fmla="*/ 117 h 258"/>
                <a:gd name="T10" fmla="*/ 245 w 301"/>
                <a:gd name="T11" fmla="*/ 40 h 258"/>
                <a:gd name="T12" fmla="*/ 187 w 301"/>
                <a:gd name="T13" fmla="*/ 40 h 258"/>
                <a:gd name="T14" fmla="*/ 0 w 301"/>
                <a:gd name="T15" fmla="*/ 120 h 258"/>
                <a:gd name="T16" fmla="*/ 88 w 301"/>
                <a:gd name="T17" fmla="*/ 134 h 258"/>
                <a:gd name="T18" fmla="*/ 121 w 301"/>
                <a:gd name="T19" fmla="*/ 192 h 258"/>
                <a:gd name="T20" fmla="*/ 155 w 301"/>
                <a:gd name="T21" fmla="*/ 226 h 258"/>
                <a:gd name="T22" fmla="*/ 217 w 301"/>
                <a:gd name="T23" fmla="*/ 238 h 258"/>
                <a:gd name="T24" fmla="*/ 18 w 301"/>
                <a:gd name="T25" fmla="*/ 112 h 258"/>
                <a:gd name="T26" fmla="*/ 23 w 301"/>
                <a:gd name="T27" fmla="*/ 93 h 258"/>
                <a:gd name="T28" fmla="*/ 117 w 301"/>
                <a:gd name="T29" fmla="*/ 43 h 258"/>
                <a:gd name="T30" fmla="*/ 227 w 301"/>
                <a:gd name="T31" fmla="*/ 74 h 258"/>
                <a:gd name="T32" fmla="*/ 139 w 301"/>
                <a:gd name="T33" fmla="*/ 56 h 258"/>
                <a:gd name="T34" fmla="*/ 193 w 301"/>
                <a:gd name="T35" fmla="*/ 92 h 258"/>
                <a:gd name="T36" fmla="*/ 100 w 301"/>
                <a:gd name="T37" fmla="*/ 60 h 258"/>
                <a:gd name="T38" fmla="*/ 179 w 301"/>
                <a:gd name="T39" fmla="*/ 111 h 258"/>
                <a:gd name="T40" fmla="*/ 86 w 301"/>
                <a:gd name="T41" fmla="*/ 68 h 258"/>
                <a:gd name="T42" fmla="*/ 135 w 301"/>
                <a:gd name="T43" fmla="*/ 110 h 258"/>
                <a:gd name="T44" fmla="*/ 50 w 301"/>
                <a:gd name="T45" fmla="*/ 88 h 258"/>
                <a:gd name="T46" fmla="*/ 103 w 301"/>
                <a:gd name="T47" fmla="*/ 119 h 258"/>
                <a:gd name="T48" fmla="*/ 41 w 301"/>
                <a:gd name="T49" fmla="*/ 102 h 258"/>
                <a:gd name="T50" fmla="*/ 76 w 301"/>
                <a:gd name="T51" fmla="*/ 124 h 258"/>
                <a:gd name="T52" fmla="*/ 18 w 301"/>
                <a:gd name="T53" fmla="*/ 112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258">
                  <a:moveTo>
                    <a:pt x="217" y="238"/>
                  </a:moveTo>
                  <a:cubicBezTo>
                    <a:pt x="239" y="217"/>
                    <a:pt x="235" y="241"/>
                    <a:pt x="259" y="238"/>
                  </a:cubicBezTo>
                  <a:cubicBezTo>
                    <a:pt x="284" y="235"/>
                    <a:pt x="274" y="209"/>
                    <a:pt x="277" y="199"/>
                  </a:cubicBezTo>
                  <a:cubicBezTo>
                    <a:pt x="280" y="188"/>
                    <a:pt x="301" y="186"/>
                    <a:pt x="296" y="164"/>
                  </a:cubicBezTo>
                  <a:cubicBezTo>
                    <a:pt x="292" y="143"/>
                    <a:pt x="285" y="145"/>
                    <a:pt x="288" y="117"/>
                  </a:cubicBezTo>
                  <a:cubicBezTo>
                    <a:pt x="290" y="89"/>
                    <a:pt x="274" y="58"/>
                    <a:pt x="245" y="40"/>
                  </a:cubicBezTo>
                  <a:cubicBezTo>
                    <a:pt x="215" y="21"/>
                    <a:pt x="187" y="40"/>
                    <a:pt x="187" y="40"/>
                  </a:cubicBezTo>
                  <a:cubicBezTo>
                    <a:pt x="61" y="0"/>
                    <a:pt x="0" y="120"/>
                    <a:pt x="0" y="120"/>
                  </a:cubicBezTo>
                  <a:cubicBezTo>
                    <a:pt x="36" y="109"/>
                    <a:pt x="65" y="118"/>
                    <a:pt x="88" y="134"/>
                  </a:cubicBezTo>
                  <a:cubicBezTo>
                    <a:pt x="111" y="150"/>
                    <a:pt x="100" y="179"/>
                    <a:pt x="121" y="192"/>
                  </a:cubicBezTo>
                  <a:cubicBezTo>
                    <a:pt x="143" y="206"/>
                    <a:pt x="150" y="211"/>
                    <a:pt x="155" y="226"/>
                  </a:cubicBezTo>
                  <a:cubicBezTo>
                    <a:pt x="160" y="240"/>
                    <a:pt x="195" y="258"/>
                    <a:pt x="217" y="238"/>
                  </a:cubicBezTo>
                  <a:close/>
                  <a:moveTo>
                    <a:pt x="18" y="112"/>
                  </a:moveTo>
                  <a:cubicBezTo>
                    <a:pt x="18" y="112"/>
                    <a:pt x="8" y="115"/>
                    <a:pt x="23" y="93"/>
                  </a:cubicBezTo>
                  <a:cubicBezTo>
                    <a:pt x="23" y="93"/>
                    <a:pt x="70" y="48"/>
                    <a:pt x="117" y="43"/>
                  </a:cubicBezTo>
                  <a:cubicBezTo>
                    <a:pt x="182" y="36"/>
                    <a:pt x="227" y="74"/>
                    <a:pt x="227" y="74"/>
                  </a:cubicBezTo>
                  <a:cubicBezTo>
                    <a:pt x="227" y="74"/>
                    <a:pt x="171" y="52"/>
                    <a:pt x="139" y="56"/>
                  </a:cubicBezTo>
                  <a:cubicBezTo>
                    <a:pt x="139" y="56"/>
                    <a:pt x="157" y="54"/>
                    <a:pt x="193" y="92"/>
                  </a:cubicBezTo>
                  <a:cubicBezTo>
                    <a:pt x="193" y="92"/>
                    <a:pt x="140" y="58"/>
                    <a:pt x="100" y="60"/>
                  </a:cubicBezTo>
                  <a:cubicBezTo>
                    <a:pt x="100" y="60"/>
                    <a:pt x="153" y="67"/>
                    <a:pt x="179" y="111"/>
                  </a:cubicBezTo>
                  <a:cubicBezTo>
                    <a:pt x="179" y="111"/>
                    <a:pt x="128" y="68"/>
                    <a:pt x="86" y="68"/>
                  </a:cubicBezTo>
                  <a:cubicBezTo>
                    <a:pt x="86" y="68"/>
                    <a:pt x="122" y="88"/>
                    <a:pt x="135" y="110"/>
                  </a:cubicBezTo>
                  <a:cubicBezTo>
                    <a:pt x="135" y="110"/>
                    <a:pt x="96" y="70"/>
                    <a:pt x="50" y="88"/>
                  </a:cubicBezTo>
                  <a:cubicBezTo>
                    <a:pt x="50" y="88"/>
                    <a:pt x="81" y="91"/>
                    <a:pt x="103" y="119"/>
                  </a:cubicBezTo>
                  <a:cubicBezTo>
                    <a:pt x="103" y="119"/>
                    <a:pt x="63" y="96"/>
                    <a:pt x="41" y="102"/>
                  </a:cubicBezTo>
                  <a:cubicBezTo>
                    <a:pt x="41" y="102"/>
                    <a:pt x="60" y="108"/>
                    <a:pt x="76" y="124"/>
                  </a:cubicBezTo>
                  <a:cubicBezTo>
                    <a:pt x="76" y="124"/>
                    <a:pt x="54" y="105"/>
                    <a:pt x="18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5" name="Freeform 13"/>
            <p:cNvSpPr/>
            <p:nvPr/>
          </p:nvSpPr>
          <p:spPr bwMode="auto">
            <a:xfrm>
              <a:off x="2484" y="3700"/>
              <a:ext cx="71" cy="215"/>
            </a:xfrm>
            <a:custGeom>
              <a:avLst/>
              <a:gdLst>
                <a:gd name="T0" fmla="*/ 53 w 61"/>
                <a:gd name="T1" fmla="*/ 0 h 186"/>
                <a:gd name="T2" fmla="*/ 8 w 61"/>
                <a:gd name="T3" fmla="*/ 88 h 186"/>
                <a:gd name="T4" fmla="*/ 41 w 61"/>
                <a:gd name="T5" fmla="*/ 186 h 186"/>
                <a:gd name="T6" fmla="*/ 46 w 61"/>
                <a:gd name="T7" fmla="*/ 140 h 186"/>
                <a:gd name="T8" fmla="*/ 57 w 61"/>
                <a:gd name="T9" fmla="*/ 73 h 186"/>
                <a:gd name="T10" fmla="*/ 53 w 61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186">
                  <a:moveTo>
                    <a:pt x="53" y="0"/>
                  </a:moveTo>
                  <a:cubicBezTo>
                    <a:pt x="53" y="0"/>
                    <a:pt x="16" y="35"/>
                    <a:pt x="8" y="88"/>
                  </a:cubicBezTo>
                  <a:cubicBezTo>
                    <a:pt x="0" y="140"/>
                    <a:pt x="39" y="163"/>
                    <a:pt x="41" y="186"/>
                  </a:cubicBezTo>
                  <a:cubicBezTo>
                    <a:pt x="41" y="186"/>
                    <a:pt x="38" y="160"/>
                    <a:pt x="46" y="140"/>
                  </a:cubicBezTo>
                  <a:cubicBezTo>
                    <a:pt x="54" y="120"/>
                    <a:pt x="61" y="104"/>
                    <a:pt x="57" y="73"/>
                  </a:cubicBezTo>
                  <a:cubicBezTo>
                    <a:pt x="57" y="73"/>
                    <a:pt x="44" y="32"/>
                    <a:pt x="53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6" name="Freeform 14"/>
            <p:cNvSpPr/>
            <p:nvPr/>
          </p:nvSpPr>
          <p:spPr bwMode="auto">
            <a:xfrm>
              <a:off x="2546" y="3491"/>
              <a:ext cx="132" cy="211"/>
            </a:xfrm>
            <a:custGeom>
              <a:avLst/>
              <a:gdLst>
                <a:gd name="T0" fmla="*/ 6 w 114"/>
                <a:gd name="T1" fmla="*/ 182 h 182"/>
                <a:gd name="T2" fmla="*/ 73 w 114"/>
                <a:gd name="T3" fmla="*/ 109 h 182"/>
                <a:gd name="T4" fmla="*/ 91 w 114"/>
                <a:gd name="T5" fmla="*/ 5 h 182"/>
                <a:gd name="T6" fmla="*/ 36 w 114"/>
                <a:gd name="T7" fmla="*/ 91 h 182"/>
                <a:gd name="T8" fmla="*/ 6 w 114"/>
                <a:gd name="T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82">
                  <a:moveTo>
                    <a:pt x="6" y="182"/>
                  </a:moveTo>
                  <a:cubicBezTo>
                    <a:pt x="6" y="182"/>
                    <a:pt x="20" y="142"/>
                    <a:pt x="73" y="109"/>
                  </a:cubicBezTo>
                  <a:cubicBezTo>
                    <a:pt x="114" y="84"/>
                    <a:pt x="94" y="11"/>
                    <a:pt x="91" y="5"/>
                  </a:cubicBezTo>
                  <a:cubicBezTo>
                    <a:pt x="89" y="0"/>
                    <a:pt x="101" y="53"/>
                    <a:pt x="36" y="91"/>
                  </a:cubicBezTo>
                  <a:cubicBezTo>
                    <a:pt x="0" y="112"/>
                    <a:pt x="1" y="176"/>
                    <a:pt x="6" y="18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5567" name="Freeform 15"/>
            <p:cNvSpPr>
              <a:spLocks noEditPoints="1"/>
            </p:cNvSpPr>
            <p:nvPr/>
          </p:nvSpPr>
          <p:spPr bwMode="auto">
            <a:xfrm>
              <a:off x="2544" y="3694"/>
              <a:ext cx="197" cy="290"/>
            </a:xfrm>
            <a:custGeom>
              <a:avLst/>
              <a:gdLst>
                <a:gd name="T0" fmla="*/ 158 w 170"/>
                <a:gd name="T1" fmla="*/ 214 h 251"/>
                <a:gd name="T2" fmla="*/ 151 w 170"/>
                <a:gd name="T3" fmla="*/ 159 h 251"/>
                <a:gd name="T4" fmla="*/ 163 w 170"/>
                <a:gd name="T5" fmla="*/ 124 h 251"/>
                <a:gd name="T6" fmla="*/ 132 w 170"/>
                <a:gd name="T7" fmla="*/ 84 h 251"/>
                <a:gd name="T8" fmla="*/ 109 w 170"/>
                <a:gd name="T9" fmla="*/ 46 h 251"/>
                <a:gd name="T10" fmla="*/ 91 w 170"/>
                <a:gd name="T11" fmla="*/ 22 h 251"/>
                <a:gd name="T12" fmla="*/ 8 w 170"/>
                <a:gd name="T13" fmla="*/ 10 h 251"/>
                <a:gd name="T14" fmla="*/ 4 w 170"/>
                <a:gd name="T15" fmla="*/ 11 h 251"/>
                <a:gd name="T16" fmla="*/ 5 w 170"/>
                <a:gd name="T17" fmla="*/ 50 h 251"/>
                <a:gd name="T18" fmla="*/ 9 w 170"/>
                <a:gd name="T19" fmla="*/ 116 h 251"/>
                <a:gd name="T20" fmla="*/ 170 w 170"/>
                <a:gd name="T21" fmla="*/ 251 h 251"/>
                <a:gd name="T22" fmla="*/ 158 w 170"/>
                <a:gd name="T23" fmla="*/ 214 h 251"/>
                <a:gd name="T24" fmla="*/ 37 w 170"/>
                <a:gd name="T25" fmla="*/ 28 h 251"/>
                <a:gd name="T26" fmla="*/ 79 w 170"/>
                <a:gd name="T27" fmla="*/ 61 h 251"/>
                <a:gd name="T28" fmla="*/ 37 w 170"/>
                <a:gd name="T29" fmla="*/ 28 h 251"/>
                <a:gd name="T30" fmla="*/ 7 w 170"/>
                <a:gd name="T31" fmla="*/ 30 h 251"/>
                <a:gd name="T32" fmla="*/ 73 w 170"/>
                <a:gd name="T33" fmla="*/ 135 h 251"/>
                <a:gd name="T34" fmla="*/ 35 w 170"/>
                <a:gd name="T35" fmla="*/ 102 h 251"/>
                <a:gd name="T36" fmla="*/ 80 w 170"/>
                <a:gd name="T37" fmla="*/ 157 h 251"/>
                <a:gd name="T38" fmla="*/ 43 w 170"/>
                <a:gd name="T39" fmla="*/ 131 h 251"/>
                <a:gd name="T40" fmla="*/ 96 w 170"/>
                <a:gd name="T41" fmla="*/ 204 h 251"/>
                <a:gd name="T42" fmla="*/ 7 w 170"/>
                <a:gd name="T43" fmla="*/ 3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251">
                  <a:moveTo>
                    <a:pt x="158" y="214"/>
                  </a:moveTo>
                  <a:cubicBezTo>
                    <a:pt x="170" y="188"/>
                    <a:pt x="156" y="176"/>
                    <a:pt x="151" y="159"/>
                  </a:cubicBezTo>
                  <a:cubicBezTo>
                    <a:pt x="146" y="142"/>
                    <a:pt x="159" y="144"/>
                    <a:pt x="163" y="124"/>
                  </a:cubicBezTo>
                  <a:cubicBezTo>
                    <a:pt x="167" y="105"/>
                    <a:pt x="141" y="88"/>
                    <a:pt x="132" y="84"/>
                  </a:cubicBezTo>
                  <a:cubicBezTo>
                    <a:pt x="123" y="81"/>
                    <a:pt x="113" y="65"/>
                    <a:pt x="109" y="46"/>
                  </a:cubicBezTo>
                  <a:cubicBezTo>
                    <a:pt x="104" y="26"/>
                    <a:pt x="91" y="22"/>
                    <a:pt x="91" y="22"/>
                  </a:cubicBezTo>
                  <a:cubicBezTo>
                    <a:pt x="57" y="0"/>
                    <a:pt x="8" y="10"/>
                    <a:pt x="8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0" y="26"/>
                    <a:pt x="5" y="50"/>
                  </a:cubicBezTo>
                  <a:cubicBezTo>
                    <a:pt x="16" y="100"/>
                    <a:pt x="9" y="116"/>
                    <a:pt x="9" y="116"/>
                  </a:cubicBezTo>
                  <a:cubicBezTo>
                    <a:pt x="33" y="209"/>
                    <a:pt x="170" y="251"/>
                    <a:pt x="170" y="251"/>
                  </a:cubicBezTo>
                  <a:cubicBezTo>
                    <a:pt x="170" y="251"/>
                    <a:pt x="145" y="240"/>
                    <a:pt x="158" y="214"/>
                  </a:cubicBezTo>
                  <a:close/>
                  <a:moveTo>
                    <a:pt x="37" y="28"/>
                  </a:moveTo>
                  <a:cubicBezTo>
                    <a:pt x="37" y="28"/>
                    <a:pt x="64" y="31"/>
                    <a:pt x="79" y="61"/>
                  </a:cubicBezTo>
                  <a:cubicBezTo>
                    <a:pt x="79" y="61"/>
                    <a:pt x="46" y="51"/>
                    <a:pt x="37" y="28"/>
                  </a:cubicBezTo>
                  <a:close/>
                  <a:moveTo>
                    <a:pt x="7" y="30"/>
                  </a:moveTo>
                  <a:cubicBezTo>
                    <a:pt x="21" y="73"/>
                    <a:pt x="73" y="135"/>
                    <a:pt x="73" y="135"/>
                  </a:cubicBezTo>
                  <a:cubicBezTo>
                    <a:pt x="59" y="129"/>
                    <a:pt x="35" y="102"/>
                    <a:pt x="35" y="102"/>
                  </a:cubicBezTo>
                  <a:cubicBezTo>
                    <a:pt x="50" y="140"/>
                    <a:pt x="80" y="157"/>
                    <a:pt x="80" y="157"/>
                  </a:cubicBezTo>
                  <a:cubicBezTo>
                    <a:pt x="53" y="147"/>
                    <a:pt x="43" y="131"/>
                    <a:pt x="43" y="131"/>
                  </a:cubicBezTo>
                  <a:cubicBezTo>
                    <a:pt x="51" y="169"/>
                    <a:pt x="96" y="204"/>
                    <a:pt x="96" y="204"/>
                  </a:cubicBezTo>
                  <a:cubicBezTo>
                    <a:pt x="9" y="167"/>
                    <a:pt x="7" y="30"/>
                    <a:pt x="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8" name="Freeform 16"/>
            <p:cNvSpPr/>
            <p:nvPr/>
          </p:nvSpPr>
          <p:spPr bwMode="auto">
            <a:xfrm>
              <a:off x="2727" y="3778"/>
              <a:ext cx="208" cy="138"/>
            </a:xfrm>
            <a:custGeom>
              <a:avLst/>
              <a:gdLst>
                <a:gd name="T0" fmla="*/ 151 w 180"/>
                <a:gd name="T1" fmla="*/ 0 h 119"/>
                <a:gd name="T2" fmla="*/ 168 w 180"/>
                <a:gd name="T3" fmla="*/ 66 h 119"/>
                <a:gd name="T4" fmla="*/ 138 w 180"/>
                <a:gd name="T5" fmla="*/ 73 h 119"/>
                <a:gd name="T6" fmla="*/ 110 w 180"/>
                <a:gd name="T7" fmla="*/ 97 h 119"/>
                <a:gd name="T8" fmla="*/ 91 w 180"/>
                <a:gd name="T9" fmla="*/ 108 h 119"/>
                <a:gd name="T10" fmla="*/ 52 w 180"/>
                <a:gd name="T11" fmla="*/ 115 h 119"/>
                <a:gd name="T12" fmla="*/ 0 w 180"/>
                <a:gd name="T13" fmla="*/ 74 h 119"/>
                <a:gd name="T14" fmla="*/ 9 w 180"/>
                <a:gd name="T15" fmla="*/ 51 h 119"/>
                <a:gd name="T16" fmla="*/ 74 w 180"/>
                <a:gd name="T17" fmla="*/ 53 h 119"/>
                <a:gd name="T18" fmla="*/ 91 w 180"/>
                <a:gd name="T19" fmla="*/ 51 h 119"/>
                <a:gd name="T20" fmla="*/ 133 w 180"/>
                <a:gd name="T21" fmla="*/ 37 h 119"/>
                <a:gd name="T22" fmla="*/ 134 w 180"/>
                <a:gd name="T23" fmla="*/ 15 h 119"/>
                <a:gd name="T24" fmla="*/ 151 w 180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19">
                  <a:moveTo>
                    <a:pt x="151" y="0"/>
                  </a:moveTo>
                  <a:cubicBezTo>
                    <a:pt x="151" y="0"/>
                    <a:pt x="180" y="32"/>
                    <a:pt x="168" y="66"/>
                  </a:cubicBezTo>
                  <a:cubicBezTo>
                    <a:pt x="168" y="66"/>
                    <a:pt x="160" y="75"/>
                    <a:pt x="138" y="73"/>
                  </a:cubicBezTo>
                  <a:cubicBezTo>
                    <a:pt x="117" y="72"/>
                    <a:pt x="122" y="91"/>
                    <a:pt x="110" y="97"/>
                  </a:cubicBezTo>
                  <a:cubicBezTo>
                    <a:pt x="98" y="104"/>
                    <a:pt x="100" y="97"/>
                    <a:pt x="91" y="108"/>
                  </a:cubicBezTo>
                  <a:cubicBezTo>
                    <a:pt x="81" y="119"/>
                    <a:pt x="62" y="118"/>
                    <a:pt x="52" y="115"/>
                  </a:cubicBezTo>
                  <a:cubicBezTo>
                    <a:pt x="42" y="113"/>
                    <a:pt x="5" y="102"/>
                    <a:pt x="0" y="74"/>
                  </a:cubicBezTo>
                  <a:cubicBezTo>
                    <a:pt x="0" y="74"/>
                    <a:pt x="8" y="57"/>
                    <a:pt x="9" y="51"/>
                  </a:cubicBezTo>
                  <a:cubicBezTo>
                    <a:pt x="9" y="51"/>
                    <a:pt x="50" y="80"/>
                    <a:pt x="74" y="53"/>
                  </a:cubicBezTo>
                  <a:cubicBezTo>
                    <a:pt x="85" y="43"/>
                    <a:pt x="91" y="51"/>
                    <a:pt x="91" y="51"/>
                  </a:cubicBezTo>
                  <a:cubicBezTo>
                    <a:pt x="91" y="51"/>
                    <a:pt x="126" y="69"/>
                    <a:pt x="133" y="37"/>
                  </a:cubicBezTo>
                  <a:cubicBezTo>
                    <a:pt x="133" y="37"/>
                    <a:pt x="134" y="20"/>
                    <a:pt x="134" y="15"/>
                  </a:cubicBezTo>
                  <a:cubicBezTo>
                    <a:pt x="134" y="11"/>
                    <a:pt x="151" y="0"/>
                    <a:pt x="1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9" name="Freeform 17"/>
            <p:cNvSpPr/>
            <p:nvPr/>
          </p:nvSpPr>
          <p:spPr bwMode="auto">
            <a:xfrm>
              <a:off x="2859" y="3867"/>
              <a:ext cx="58" cy="55"/>
            </a:xfrm>
            <a:custGeom>
              <a:avLst/>
              <a:gdLst>
                <a:gd name="T0" fmla="*/ 42 w 50"/>
                <a:gd name="T1" fmla="*/ 1 h 47"/>
                <a:gd name="T2" fmla="*/ 24 w 50"/>
                <a:gd name="T3" fmla="*/ 1 h 47"/>
                <a:gd name="T4" fmla="*/ 12 w 50"/>
                <a:gd name="T5" fmla="*/ 13 h 47"/>
                <a:gd name="T6" fmla="*/ 0 w 50"/>
                <a:gd name="T7" fmla="*/ 28 h 47"/>
                <a:gd name="T8" fmla="*/ 24 w 50"/>
                <a:gd name="T9" fmla="*/ 44 h 47"/>
                <a:gd name="T10" fmla="*/ 30 w 50"/>
                <a:gd name="T11" fmla="*/ 35 h 47"/>
                <a:gd name="T12" fmla="*/ 42 w 50"/>
                <a:gd name="T13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47">
                  <a:moveTo>
                    <a:pt x="42" y="1"/>
                  </a:moveTo>
                  <a:cubicBezTo>
                    <a:pt x="42" y="1"/>
                    <a:pt x="31" y="0"/>
                    <a:pt x="24" y="1"/>
                  </a:cubicBezTo>
                  <a:cubicBezTo>
                    <a:pt x="17" y="2"/>
                    <a:pt x="13" y="7"/>
                    <a:pt x="12" y="13"/>
                  </a:cubicBezTo>
                  <a:cubicBezTo>
                    <a:pt x="12" y="19"/>
                    <a:pt x="0" y="23"/>
                    <a:pt x="0" y="28"/>
                  </a:cubicBezTo>
                  <a:cubicBezTo>
                    <a:pt x="1" y="33"/>
                    <a:pt x="14" y="47"/>
                    <a:pt x="24" y="44"/>
                  </a:cubicBezTo>
                  <a:cubicBezTo>
                    <a:pt x="34" y="42"/>
                    <a:pt x="27" y="38"/>
                    <a:pt x="30" y="35"/>
                  </a:cubicBezTo>
                  <a:cubicBezTo>
                    <a:pt x="34" y="33"/>
                    <a:pt x="50" y="27"/>
                    <a:pt x="4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0" name="Freeform 18"/>
            <p:cNvSpPr/>
            <p:nvPr/>
          </p:nvSpPr>
          <p:spPr bwMode="auto">
            <a:xfrm>
              <a:off x="2728" y="3878"/>
              <a:ext cx="147" cy="76"/>
            </a:xfrm>
            <a:custGeom>
              <a:avLst/>
              <a:gdLst>
                <a:gd name="T0" fmla="*/ 126 w 127"/>
                <a:gd name="T1" fmla="*/ 38 h 66"/>
                <a:gd name="T2" fmla="*/ 107 w 127"/>
                <a:gd name="T3" fmla="*/ 21 h 66"/>
                <a:gd name="T4" fmla="*/ 92 w 127"/>
                <a:gd name="T5" fmla="*/ 25 h 66"/>
                <a:gd name="T6" fmla="*/ 17 w 127"/>
                <a:gd name="T7" fmla="*/ 19 h 66"/>
                <a:gd name="T8" fmla="*/ 0 w 127"/>
                <a:gd name="T9" fmla="*/ 0 h 66"/>
                <a:gd name="T10" fmla="*/ 39 w 127"/>
                <a:gd name="T11" fmla="*/ 54 h 66"/>
                <a:gd name="T12" fmla="*/ 114 w 127"/>
                <a:gd name="T13" fmla="*/ 45 h 66"/>
                <a:gd name="T14" fmla="*/ 127 w 127"/>
                <a:gd name="T15" fmla="*/ 40 h 66"/>
                <a:gd name="T16" fmla="*/ 126 w 127"/>
                <a:gd name="T17" fmla="*/ 3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66">
                  <a:moveTo>
                    <a:pt x="126" y="38"/>
                  </a:moveTo>
                  <a:cubicBezTo>
                    <a:pt x="126" y="38"/>
                    <a:pt x="111" y="31"/>
                    <a:pt x="107" y="21"/>
                  </a:cubicBezTo>
                  <a:cubicBezTo>
                    <a:pt x="103" y="12"/>
                    <a:pt x="92" y="25"/>
                    <a:pt x="92" y="25"/>
                  </a:cubicBezTo>
                  <a:cubicBezTo>
                    <a:pt x="92" y="25"/>
                    <a:pt x="67" y="50"/>
                    <a:pt x="17" y="19"/>
                  </a:cubicBezTo>
                  <a:cubicBezTo>
                    <a:pt x="17" y="19"/>
                    <a:pt x="4" y="10"/>
                    <a:pt x="0" y="0"/>
                  </a:cubicBezTo>
                  <a:cubicBezTo>
                    <a:pt x="0" y="0"/>
                    <a:pt x="0" y="42"/>
                    <a:pt x="39" y="54"/>
                  </a:cubicBezTo>
                  <a:cubicBezTo>
                    <a:pt x="78" y="66"/>
                    <a:pt x="108" y="51"/>
                    <a:pt x="114" y="45"/>
                  </a:cubicBezTo>
                  <a:cubicBezTo>
                    <a:pt x="118" y="41"/>
                    <a:pt x="127" y="44"/>
                    <a:pt x="127" y="40"/>
                  </a:cubicBezTo>
                  <a:cubicBezTo>
                    <a:pt x="127" y="40"/>
                    <a:pt x="127" y="39"/>
                    <a:pt x="12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1" name="Freeform 19"/>
            <p:cNvSpPr/>
            <p:nvPr/>
          </p:nvSpPr>
          <p:spPr bwMode="auto">
            <a:xfrm>
              <a:off x="2722" y="3921"/>
              <a:ext cx="59" cy="71"/>
            </a:xfrm>
            <a:custGeom>
              <a:avLst/>
              <a:gdLst>
                <a:gd name="T0" fmla="*/ 48 w 51"/>
                <a:gd name="T1" fmla="*/ 25 h 62"/>
                <a:gd name="T2" fmla="*/ 39 w 51"/>
                <a:gd name="T3" fmla="*/ 19 h 62"/>
                <a:gd name="T4" fmla="*/ 14 w 51"/>
                <a:gd name="T5" fmla="*/ 0 h 62"/>
                <a:gd name="T6" fmla="*/ 7 w 51"/>
                <a:gd name="T7" fmla="*/ 26 h 62"/>
                <a:gd name="T8" fmla="*/ 23 w 51"/>
                <a:gd name="T9" fmla="*/ 57 h 62"/>
                <a:gd name="T10" fmla="*/ 48 w 51"/>
                <a:gd name="T11" fmla="*/ 2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62">
                  <a:moveTo>
                    <a:pt x="48" y="25"/>
                  </a:moveTo>
                  <a:cubicBezTo>
                    <a:pt x="48" y="25"/>
                    <a:pt x="47" y="22"/>
                    <a:pt x="39" y="19"/>
                  </a:cubicBezTo>
                  <a:cubicBezTo>
                    <a:pt x="30" y="16"/>
                    <a:pt x="15" y="6"/>
                    <a:pt x="14" y="0"/>
                  </a:cubicBezTo>
                  <a:cubicBezTo>
                    <a:pt x="14" y="0"/>
                    <a:pt x="14" y="17"/>
                    <a:pt x="7" y="26"/>
                  </a:cubicBezTo>
                  <a:cubicBezTo>
                    <a:pt x="0" y="34"/>
                    <a:pt x="12" y="53"/>
                    <a:pt x="23" y="57"/>
                  </a:cubicBezTo>
                  <a:cubicBezTo>
                    <a:pt x="35" y="62"/>
                    <a:pt x="51" y="40"/>
                    <a:pt x="48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2" name="Freeform 20"/>
            <p:cNvSpPr/>
            <p:nvPr/>
          </p:nvSpPr>
          <p:spPr bwMode="auto">
            <a:xfrm>
              <a:off x="2250" y="3395"/>
              <a:ext cx="98" cy="99"/>
            </a:xfrm>
            <a:custGeom>
              <a:avLst/>
              <a:gdLst>
                <a:gd name="T0" fmla="*/ 40 w 84"/>
                <a:gd name="T1" fmla="*/ 0 h 85"/>
                <a:gd name="T2" fmla="*/ 63 w 84"/>
                <a:gd name="T3" fmla="*/ 15 h 85"/>
                <a:gd name="T4" fmla="*/ 84 w 84"/>
                <a:gd name="T5" fmla="*/ 79 h 85"/>
                <a:gd name="T6" fmla="*/ 23 w 84"/>
                <a:gd name="T7" fmla="*/ 70 h 85"/>
                <a:gd name="T8" fmla="*/ 40 w 84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5">
                  <a:moveTo>
                    <a:pt x="40" y="0"/>
                  </a:moveTo>
                  <a:cubicBezTo>
                    <a:pt x="40" y="0"/>
                    <a:pt x="50" y="9"/>
                    <a:pt x="63" y="15"/>
                  </a:cubicBezTo>
                  <a:cubicBezTo>
                    <a:pt x="63" y="15"/>
                    <a:pt x="68" y="57"/>
                    <a:pt x="84" y="79"/>
                  </a:cubicBezTo>
                  <a:cubicBezTo>
                    <a:pt x="84" y="79"/>
                    <a:pt x="54" y="85"/>
                    <a:pt x="23" y="70"/>
                  </a:cubicBezTo>
                  <a:cubicBezTo>
                    <a:pt x="23" y="70"/>
                    <a:pt x="0" y="35"/>
                    <a:pt x="40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3" name="Freeform 21"/>
            <p:cNvSpPr/>
            <p:nvPr/>
          </p:nvSpPr>
          <p:spPr bwMode="auto">
            <a:xfrm>
              <a:off x="2488" y="3629"/>
              <a:ext cx="62" cy="79"/>
            </a:xfrm>
            <a:custGeom>
              <a:avLst/>
              <a:gdLst>
                <a:gd name="T0" fmla="*/ 54 w 54"/>
                <a:gd name="T1" fmla="*/ 12 h 68"/>
                <a:gd name="T2" fmla="*/ 49 w 54"/>
                <a:gd name="T3" fmla="*/ 58 h 68"/>
                <a:gd name="T4" fmla="*/ 40 w 54"/>
                <a:gd name="T5" fmla="*/ 68 h 68"/>
                <a:gd name="T6" fmla="*/ 0 w 54"/>
                <a:gd name="T7" fmla="*/ 20 h 68"/>
                <a:gd name="T8" fmla="*/ 54 w 54"/>
                <a:gd name="T9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68">
                  <a:moveTo>
                    <a:pt x="54" y="12"/>
                  </a:moveTo>
                  <a:cubicBezTo>
                    <a:pt x="54" y="12"/>
                    <a:pt x="44" y="34"/>
                    <a:pt x="49" y="58"/>
                  </a:cubicBezTo>
                  <a:cubicBezTo>
                    <a:pt x="49" y="58"/>
                    <a:pt x="44" y="62"/>
                    <a:pt x="40" y="68"/>
                  </a:cubicBezTo>
                  <a:cubicBezTo>
                    <a:pt x="40" y="68"/>
                    <a:pt x="9" y="55"/>
                    <a:pt x="0" y="20"/>
                  </a:cubicBezTo>
                  <a:cubicBezTo>
                    <a:pt x="0" y="20"/>
                    <a:pt x="18" y="0"/>
                    <a:pt x="54" y="1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5574" name="Freeform 22"/>
            <p:cNvSpPr/>
            <p:nvPr/>
          </p:nvSpPr>
          <p:spPr bwMode="auto">
            <a:xfrm>
              <a:off x="1955" y="3527"/>
              <a:ext cx="533" cy="126"/>
            </a:xfrm>
            <a:custGeom>
              <a:avLst/>
              <a:gdLst>
                <a:gd name="T0" fmla="*/ 8 w 460"/>
                <a:gd name="T1" fmla="*/ 11 h 109"/>
                <a:gd name="T2" fmla="*/ 425 w 460"/>
                <a:gd name="T3" fmla="*/ 100 h 109"/>
                <a:gd name="T4" fmla="*/ 448 w 460"/>
                <a:gd name="T5" fmla="*/ 108 h 109"/>
                <a:gd name="T6" fmla="*/ 451 w 460"/>
                <a:gd name="T7" fmla="*/ 94 h 109"/>
                <a:gd name="T8" fmla="*/ 435 w 460"/>
                <a:gd name="T9" fmla="*/ 92 h 109"/>
                <a:gd name="T10" fmla="*/ 152 w 460"/>
                <a:gd name="T11" fmla="*/ 14 h 109"/>
                <a:gd name="T12" fmla="*/ 9 w 460"/>
                <a:gd name="T13" fmla="*/ 2 h 109"/>
                <a:gd name="T14" fmla="*/ 2 w 460"/>
                <a:gd name="T15" fmla="*/ 4 h 109"/>
                <a:gd name="T16" fmla="*/ 5 w 460"/>
                <a:gd name="T17" fmla="*/ 12 h 109"/>
                <a:gd name="T18" fmla="*/ 8 w 460"/>
                <a:gd name="T19" fmla="*/ 1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0" h="109">
                  <a:moveTo>
                    <a:pt x="8" y="11"/>
                  </a:moveTo>
                  <a:cubicBezTo>
                    <a:pt x="155" y="0"/>
                    <a:pt x="420" y="99"/>
                    <a:pt x="425" y="100"/>
                  </a:cubicBezTo>
                  <a:cubicBezTo>
                    <a:pt x="431" y="101"/>
                    <a:pt x="439" y="106"/>
                    <a:pt x="448" y="108"/>
                  </a:cubicBezTo>
                  <a:cubicBezTo>
                    <a:pt x="458" y="109"/>
                    <a:pt x="460" y="95"/>
                    <a:pt x="451" y="94"/>
                  </a:cubicBezTo>
                  <a:cubicBezTo>
                    <a:pt x="443" y="94"/>
                    <a:pt x="435" y="92"/>
                    <a:pt x="435" y="92"/>
                  </a:cubicBezTo>
                  <a:cubicBezTo>
                    <a:pt x="412" y="82"/>
                    <a:pt x="214" y="26"/>
                    <a:pt x="152" y="14"/>
                  </a:cubicBezTo>
                  <a:cubicBezTo>
                    <a:pt x="110" y="5"/>
                    <a:pt x="46" y="3"/>
                    <a:pt x="9" y="2"/>
                  </a:cubicBezTo>
                  <a:cubicBezTo>
                    <a:pt x="9" y="2"/>
                    <a:pt x="5" y="1"/>
                    <a:pt x="2" y="4"/>
                  </a:cubicBezTo>
                  <a:cubicBezTo>
                    <a:pt x="0" y="7"/>
                    <a:pt x="5" y="12"/>
                    <a:pt x="5" y="12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5" name="Freeform 23"/>
            <p:cNvSpPr/>
            <p:nvPr/>
          </p:nvSpPr>
          <p:spPr bwMode="auto">
            <a:xfrm>
              <a:off x="2136" y="3474"/>
              <a:ext cx="135" cy="38"/>
            </a:xfrm>
            <a:custGeom>
              <a:avLst/>
              <a:gdLst>
                <a:gd name="T0" fmla="*/ 117 w 117"/>
                <a:gd name="T1" fmla="*/ 3 h 33"/>
                <a:gd name="T2" fmla="*/ 110 w 117"/>
                <a:gd name="T3" fmla="*/ 0 h 33"/>
                <a:gd name="T4" fmla="*/ 98 w 117"/>
                <a:gd name="T5" fmla="*/ 4 h 33"/>
                <a:gd name="T6" fmla="*/ 2 w 117"/>
                <a:gd name="T7" fmla="*/ 30 h 33"/>
                <a:gd name="T8" fmla="*/ 1 w 117"/>
                <a:gd name="T9" fmla="*/ 32 h 33"/>
                <a:gd name="T10" fmla="*/ 20 w 117"/>
                <a:gd name="T11" fmla="*/ 30 h 33"/>
                <a:gd name="T12" fmla="*/ 99 w 117"/>
                <a:gd name="T13" fmla="*/ 9 h 33"/>
                <a:gd name="T14" fmla="*/ 113 w 117"/>
                <a:gd name="T15" fmla="*/ 7 h 33"/>
                <a:gd name="T16" fmla="*/ 117 w 117"/>
                <a:gd name="T17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33">
                  <a:moveTo>
                    <a:pt x="117" y="3"/>
                  </a:moveTo>
                  <a:cubicBezTo>
                    <a:pt x="117" y="3"/>
                    <a:pt x="115" y="0"/>
                    <a:pt x="110" y="0"/>
                  </a:cubicBezTo>
                  <a:cubicBezTo>
                    <a:pt x="105" y="0"/>
                    <a:pt x="107" y="1"/>
                    <a:pt x="98" y="4"/>
                  </a:cubicBezTo>
                  <a:cubicBezTo>
                    <a:pt x="89" y="7"/>
                    <a:pt x="16" y="22"/>
                    <a:pt x="2" y="30"/>
                  </a:cubicBezTo>
                  <a:cubicBezTo>
                    <a:pt x="2" y="30"/>
                    <a:pt x="0" y="31"/>
                    <a:pt x="1" y="32"/>
                  </a:cubicBezTo>
                  <a:cubicBezTo>
                    <a:pt x="2" y="33"/>
                    <a:pt x="16" y="31"/>
                    <a:pt x="20" y="30"/>
                  </a:cubicBezTo>
                  <a:cubicBezTo>
                    <a:pt x="24" y="29"/>
                    <a:pt x="93" y="10"/>
                    <a:pt x="99" y="9"/>
                  </a:cubicBezTo>
                  <a:cubicBezTo>
                    <a:pt x="105" y="8"/>
                    <a:pt x="111" y="8"/>
                    <a:pt x="113" y="7"/>
                  </a:cubicBezTo>
                  <a:cubicBezTo>
                    <a:pt x="114" y="6"/>
                    <a:pt x="117" y="3"/>
                    <a:pt x="11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6" name="Freeform 24"/>
            <p:cNvSpPr/>
            <p:nvPr/>
          </p:nvSpPr>
          <p:spPr bwMode="auto">
            <a:xfrm>
              <a:off x="2054" y="3510"/>
              <a:ext cx="75" cy="24"/>
            </a:xfrm>
            <a:custGeom>
              <a:avLst/>
              <a:gdLst>
                <a:gd name="T0" fmla="*/ 64 w 64"/>
                <a:gd name="T1" fmla="*/ 3 h 21"/>
                <a:gd name="T2" fmla="*/ 60 w 64"/>
                <a:gd name="T3" fmla="*/ 0 h 21"/>
                <a:gd name="T4" fmla="*/ 40 w 64"/>
                <a:gd name="T5" fmla="*/ 5 h 21"/>
                <a:gd name="T6" fmla="*/ 8 w 64"/>
                <a:gd name="T7" fmla="*/ 13 h 21"/>
                <a:gd name="T8" fmla="*/ 5 w 64"/>
                <a:gd name="T9" fmla="*/ 19 h 21"/>
                <a:gd name="T10" fmla="*/ 15 w 64"/>
                <a:gd name="T11" fmla="*/ 18 h 21"/>
                <a:gd name="T12" fmla="*/ 53 w 64"/>
                <a:gd name="T13" fmla="*/ 7 h 21"/>
                <a:gd name="T14" fmla="*/ 64 w 64"/>
                <a:gd name="T1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21">
                  <a:moveTo>
                    <a:pt x="64" y="3"/>
                  </a:moveTo>
                  <a:cubicBezTo>
                    <a:pt x="64" y="3"/>
                    <a:pt x="63" y="0"/>
                    <a:pt x="60" y="0"/>
                  </a:cubicBezTo>
                  <a:cubicBezTo>
                    <a:pt x="57" y="0"/>
                    <a:pt x="45" y="3"/>
                    <a:pt x="40" y="5"/>
                  </a:cubicBezTo>
                  <a:cubicBezTo>
                    <a:pt x="35" y="8"/>
                    <a:pt x="15" y="11"/>
                    <a:pt x="8" y="13"/>
                  </a:cubicBezTo>
                  <a:cubicBezTo>
                    <a:pt x="0" y="15"/>
                    <a:pt x="4" y="19"/>
                    <a:pt x="5" y="19"/>
                  </a:cubicBezTo>
                  <a:cubicBezTo>
                    <a:pt x="5" y="19"/>
                    <a:pt x="11" y="21"/>
                    <a:pt x="15" y="18"/>
                  </a:cubicBezTo>
                  <a:cubicBezTo>
                    <a:pt x="18" y="16"/>
                    <a:pt x="51" y="7"/>
                    <a:pt x="53" y="7"/>
                  </a:cubicBezTo>
                  <a:cubicBezTo>
                    <a:pt x="56" y="7"/>
                    <a:pt x="61" y="6"/>
                    <a:pt x="64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7" name="Freeform 25"/>
            <p:cNvSpPr/>
            <p:nvPr/>
          </p:nvSpPr>
          <p:spPr bwMode="auto">
            <a:xfrm>
              <a:off x="2040" y="3541"/>
              <a:ext cx="73" cy="44"/>
            </a:xfrm>
            <a:custGeom>
              <a:avLst/>
              <a:gdLst>
                <a:gd name="T0" fmla="*/ 1 w 63"/>
                <a:gd name="T1" fmla="*/ 2 h 38"/>
                <a:gd name="T2" fmla="*/ 7 w 63"/>
                <a:gd name="T3" fmla="*/ 3 h 38"/>
                <a:gd name="T4" fmla="*/ 29 w 63"/>
                <a:gd name="T5" fmla="*/ 19 h 38"/>
                <a:gd name="T6" fmla="*/ 63 w 63"/>
                <a:gd name="T7" fmla="*/ 38 h 38"/>
                <a:gd name="T8" fmla="*/ 8 w 63"/>
                <a:gd name="T9" fmla="*/ 9 h 38"/>
                <a:gd name="T10" fmla="*/ 1 w 63"/>
                <a:gd name="T11" fmla="*/ 4 h 38"/>
                <a:gd name="T12" fmla="*/ 1 w 63"/>
                <a:gd name="T13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8">
                  <a:moveTo>
                    <a:pt x="1" y="2"/>
                  </a:moveTo>
                  <a:cubicBezTo>
                    <a:pt x="1" y="2"/>
                    <a:pt x="4" y="0"/>
                    <a:pt x="7" y="3"/>
                  </a:cubicBezTo>
                  <a:cubicBezTo>
                    <a:pt x="10" y="5"/>
                    <a:pt x="21" y="15"/>
                    <a:pt x="29" y="19"/>
                  </a:cubicBezTo>
                  <a:cubicBezTo>
                    <a:pt x="37" y="24"/>
                    <a:pt x="60" y="37"/>
                    <a:pt x="63" y="38"/>
                  </a:cubicBezTo>
                  <a:cubicBezTo>
                    <a:pt x="63" y="38"/>
                    <a:pt x="36" y="29"/>
                    <a:pt x="8" y="9"/>
                  </a:cubicBezTo>
                  <a:cubicBezTo>
                    <a:pt x="8" y="9"/>
                    <a:pt x="2" y="6"/>
                    <a:pt x="1" y="4"/>
                  </a:cubicBezTo>
                  <a:cubicBezTo>
                    <a:pt x="0" y="3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8" name="Freeform 26"/>
            <p:cNvSpPr>
              <a:spLocks noEditPoints="1"/>
            </p:cNvSpPr>
            <p:nvPr/>
          </p:nvSpPr>
          <p:spPr bwMode="auto">
            <a:xfrm>
              <a:off x="2189" y="3648"/>
              <a:ext cx="217" cy="269"/>
            </a:xfrm>
            <a:custGeom>
              <a:avLst/>
              <a:gdLst>
                <a:gd name="T0" fmla="*/ 78 w 187"/>
                <a:gd name="T1" fmla="*/ 206 h 233"/>
                <a:gd name="T2" fmla="*/ 103 w 187"/>
                <a:gd name="T3" fmla="*/ 224 h 233"/>
                <a:gd name="T4" fmla="*/ 130 w 187"/>
                <a:gd name="T5" fmla="*/ 209 h 233"/>
                <a:gd name="T6" fmla="*/ 156 w 187"/>
                <a:gd name="T7" fmla="*/ 197 h 233"/>
                <a:gd name="T8" fmla="*/ 171 w 187"/>
                <a:gd name="T9" fmla="*/ 165 h 233"/>
                <a:gd name="T10" fmla="*/ 178 w 187"/>
                <a:gd name="T11" fmla="*/ 102 h 233"/>
                <a:gd name="T12" fmla="*/ 143 w 187"/>
                <a:gd name="T13" fmla="*/ 78 h 233"/>
                <a:gd name="T14" fmla="*/ 0 w 187"/>
                <a:gd name="T15" fmla="*/ 46 h 233"/>
                <a:gd name="T16" fmla="*/ 46 w 187"/>
                <a:gd name="T17" fmla="*/ 91 h 233"/>
                <a:gd name="T18" fmla="*/ 41 w 187"/>
                <a:gd name="T19" fmla="*/ 139 h 233"/>
                <a:gd name="T20" fmla="*/ 47 w 187"/>
                <a:gd name="T21" fmla="*/ 173 h 233"/>
                <a:gd name="T22" fmla="*/ 78 w 187"/>
                <a:gd name="T23" fmla="*/ 206 h 233"/>
                <a:gd name="T24" fmla="*/ 14 w 187"/>
                <a:gd name="T25" fmla="*/ 49 h 233"/>
                <a:gd name="T26" fmla="*/ 25 w 187"/>
                <a:gd name="T27" fmla="*/ 40 h 233"/>
                <a:gd name="T28" fmla="*/ 103 w 187"/>
                <a:gd name="T29" fmla="*/ 48 h 233"/>
                <a:gd name="T30" fmla="*/ 153 w 187"/>
                <a:gd name="T31" fmla="*/ 115 h 233"/>
                <a:gd name="T32" fmla="*/ 109 w 187"/>
                <a:gd name="T33" fmla="*/ 67 h 233"/>
                <a:gd name="T34" fmla="*/ 126 w 187"/>
                <a:gd name="T35" fmla="*/ 111 h 233"/>
                <a:gd name="T36" fmla="*/ 85 w 187"/>
                <a:gd name="T37" fmla="*/ 53 h 233"/>
                <a:gd name="T38" fmla="*/ 109 w 187"/>
                <a:gd name="T39" fmla="*/ 116 h 233"/>
                <a:gd name="T40" fmla="*/ 73 w 187"/>
                <a:gd name="T41" fmla="*/ 52 h 233"/>
                <a:gd name="T42" fmla="*/ 84 w 187"/>
                <a:gd name="T43" fmla="*/ 97 h 233"/>
                <a:gd name="T44" fmla="*/ 43 w 187"/>
                <a:gd name="T45" fmla="*/ 48 h 233"/>
                <a:gd name="T46" fmla="*/ 61 w 187"/>
                <a:gd name="T47" fmla="*/ 88 h 233"/>
                <a:gd name="T48" fmla="*/ 32 w 187"/>
                <a:gd name="T49" fmla="*/ 52 h 233"/>
                <a:gd name="T50" fmla="*/ 43 w 187"/>
                <a:gd name="T51" fmla="*/ 80 h 233"/>
                <a:gd name="T52" fmla="*/ 14 w 187"/>
                <a:gd name="T53" fmla="*/ 4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7" h="233">
                  <a:moveTo>
                    <a:pt x="78" y="206"/>
                  </a:moveTo>
                  <a:cubicBezTo>
                    <a:pt x="99" y="204"/>
                    <a:pt x="87" y="215"/>
                    <a:pt x="103" y="224"/>
                  </a:cubicBezTo>
                  <a:cubicBezTo>
                    <a:pt x="119" y="233"/>
                    <a:pt x="124" y="213"/>
                    <a:pt x="130" y="209"/>
                  </a:cubicBezTo>
                  <a:cubicBezTo>
                    <a:pt x="136" y="204"/>
                    <a:pt x="149" y="211"/>
                    <a:pt x="156" y="197"/>
                  </a:cubicBezTo>
                  <a:cubicBezTo>
                    <a:pt x="162" y="182"/>
                    <a:pt x="157" y="180"/>
                    <a:pt x="171" y="165"/>
                  </a:cubicBezTo>
                  <a:cubicBezTo>
                    <a:pt x="184" y="150"/>
                    <a:pt x="187" y="125"/>
                    <a:pt x="178" y="102"/>
                  </a:cubicBezTo>
                  <a:cubicBezTo>
                    <a:pt x="168" y="78"/>
                    <a:pt x="143" y="78"/>
                    <a:pt x="143" y="78"/>
                  </a:cubicBezTo>
                  <a:cubicBezTo>
                    <a:pt x="87" y="0"/>
                    <a:pt x="0" y="46"/>
                    <a:pt x="0" y="46"/>
                  </a:cubicBezTo>
                  <a:cubicBezTo>
                    <a:pt x="26" y="54"/>
                    <a:pt x="39" y="72"/>
                    <a:pt x="46" y="91"/>
                  </a:cubicBezTo>
                  <a:cubicBezTo>
                    <a:pt x="53" y="110"/>
                    <a:pt x="34" y="122"/>
                    <a:pt x="41" y="139"/>
                  </a:cubicBezTo>
                  <a:cubicBezTo>
                    <a:pt x="48" y="156"/>
                    <a:pt x="50" y="162"/>
                    <a:pt x="47" y="173"/>
                  </a:cubicBezTo>
                  <a:cubicBezTo>
                    <a:pt x="44" y="184"/>
                    <a:pt x="57" y="209"/>
                    <a:pt x="78" y="206"/>
                  </a:cubicBezTo>
                  <a:close/>
                  <a:moveTo>
                    <a:pt x="14" y="49"/>
                  </a:moveTo>
                  <a:cubicBezTo>
                    <a:pt x="14" y="49"/>
                    <a:pt x="7" y="46"/>
                    <a:pt x="25" y="40"/>
                  </a:cubicBezTo>
                  <a:cubicBezTo>
                    <a:pt x="25" y="40"/>
                    <a:pt x="73" y="31"/>
                    <a:pt x="103" y="48"/>
                  </a:cubicBezTo>
                  <a:cubicBezTo>
                    <a:pt x="144" y="71"/>
                    <a:pt x="153" y="115"/>
                    <a:pt x="153" y="115"/>
                  </a:cubicBezTo>
                  <a:cubicBezTo>
                    <a:pt x="153" y="115"/>
                    <a:pt x="129" y="78"/>
                    <a:pt x="109" y="67"/>
                  </a:cubicBezTo>
                  <a:cubicBezTo>
                    <a:pt x="109" y="67"/>
                    <a:pt x="120" y="73"/>
                    <a:pt x="126" y="111"/>
                  </a:cubicBezTo>
                  <a:cubicBezTo>
                    <a:pt x="126" y="111"/>
                    <a:pt x="109" y="68"/>
                    <a:pt x="85" y="53"/>
                  </a:cubicBezTo>
                  <a:cubicBezTo>
                    <a:pt x="85" y="53"/>
                    <a:pt x="112" y="79"/>
                    <a:pt x="109" y="116"/>
                  </a:cubicBezTo>
                  <a:cubicBezTo>
                    <a:pt x="109" y="116"/>
                    <a:pt x="97" y="69"/>
                    <a:pt x="73" y="52"/>
                  </a:cubicBezTo>
                  <a:cubicBezTo>
                    <a:pt x="73" y="52"/>
                    <a:pt x="86" y="78"/>
                    <a:pt x="84" y="97"/>
                  </a:cubicBezTo>
                  <a:cubicBezTo>
                    <a:pt x="84" y="97"/>
                    <a:pt x="78" y="57"/>
                    <a:pt x="43" y="48"/>
                  </a:cubicBezTo>
                  <a:cubicBezTo>
                    <a:pt x="43" y="48"/>
                    <a:pt x="60" y="63"/>
                    <a:pt x="61" y="88"/>
                  </a:cubicBezTo>
                  <a:cubicBezTo>
                    <a:pt x="61" y="88"/>
                    <a:pt x="47" y="58"/>
                    <a:pt x="32" y="52"/>
                  </a:cubicBezTo>
                  <a:cubicBezTo>
                    <a:pt x="32" y="52"/>
                    <a:pt x="40" y="64"/>
                    <a:pt x="43" y="80"/>
                  </a:cubicBezTo>
                  <a:cubicBezTo>
                    <a:pt x="43" y="80"/>
                    <a:pt x="38" y="60"/>
                    <a:pt x="1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9" name="Freeform 27"/>
            <p:cNvSpPr/>
            <p:nvPr/>
          </p:nvSpPr>
          <p:spPr bwMode="auto">
            <a:xfrm>
              <a:off x="2079" y="3695"/>
              <a:ext cx="105" cy="122"/>
            </a:xfrm>
            <a:custGeom>
              <a:avLst/>
              <a:gdLst>
                <a:gd name="T0" fmla="*/ 91 w 91"/>
                <a:gd name="T1" fmla="*/ 0 h 105"/>
                <a:gd name="T2" fmla="*/ 27 w 91"/>
                <a:gd name="T3" fmla="*/ 33 h 105"/>
                <a:gd name="T4" fmla="*/ 5 w 91"/>
                <a:gd name="T5" fmla="*/ 105 h 105"/>
                <a:gd name="T6" fmla="*/ 27 w 91"/>
                <a:gd name="T7" fmla="*/ 80 h 105"/>
                <a:gd name="T8" fmla="*/ 62 w 91"/>
                <a:gd name="T9" fmla="*/ 45 h 105"/>
                <a:gd name="T10" fmla="*/ 91 w 91"/>
                <a:gd name="T1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105">
                  <a:moveTo>
                    <a:pt x="91" y="0"/>
                  </a:moveTo>
                  <a:cubicBezTo>
                    <a:pt x="91" y="0"/>
                    <a:pt x="54" y="5"/>
                    <a:pt x="27" y="33"/>
                  </a:cubicBezTo>
                  <a:cubicBezTo>
                    <a:pt x="0" y="60"/>
                    <a:pt x="13" y="90"/>
                    <a:pt x="5" y="105"/>
                  </a:cubicBezTo>
                  <a:cubicBezTo>
                    <a:pt x="5" y="105"/>
                    <a:pt x="14" y="88"/>
                    <a:pt x="27" y="80"/>
                  </a:cubicBezTo>
                  <a:cubicBezTo>
                    <a:pt x="40" y="71"/>
                    <a:pt x="52" y="65"/>
                    <a:pt x="62" y="45"/>
                  </a:cubicBezTo>
                  <a:cubicBezTo>
                    <a:pt x="62" y="45"/>
                    <a:pt x="72" y="15"/>
                    <a:pt x="91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0" name="Freeform 28"/>
            <p:cNvSpPr/>
            <p:nvPr/>
          </p:nvSpPr>
          <p:spPr bwMode="auto">
            <a:xfrm>
              <a:off x="2185" y="3616"/>
              <a:ext cx="148" cy="84"/>
            </a:xfrm>
            <a:custGeom>
              <a:avLst/>
              <a:gdLst>
                <a:gd name="T0" fmla="*/ 1 w 127"/>
                <a:gd name="T1" fmla="*/ 72 h 72"/>
                <a:gd name="T2" fmla="*/ 71 w 127"/>
                <a:gd name="T3" fmla="*/ 58 h 72"/>
                <a:gd name="T4" fmla="*/ 126 w 127"/>
                <a:gd name="T5" fmla="*/ 4 h 72"/>
                <a:gd name="T6" fmla="*/ 57 w 127"/>
                <a:gd name="T7" fmla="*/ 31 h 72"/>
                <a:gd name="T8" fmla="*/ 1 w 127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2">
                  <a:moveTo>
                    <a:pt x="1" y="72"/>
                  </a:moveTo>
                  <a:cubicBezTo>
                    <a:pt x="1" y="72"/>
                    <a:pt x="26" y="55"/>
                    <a:pt x="71" y="58"/>
                  </a:cubicBezTo>
                  <a:cubicBezTo>
                    <a:pt x="106" y="60"/>
                    <a:pt x="125" y="8"/>
                    <a:pt x="126" y="4"/>
                  </a:cubicBezTo>
                  <a:cubicBezTo>
                    <a:pt x="127" y="0"/>
                    <a:pt x="111" y="37"/>
                    <a:pt x="57" y="31"/>
                  </a:cubicBezTo>
                  <a:cubicBezTo>
                    <a:pt x="27" y="28"/>
                    <a:pt x="0" y="66"/>
                    <a:pt x="1" y="7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1" name="Freeform 29"/>
            <p:cNvSpPr>
              <a:spLocks noEditPoints="1"/>
            </p:cNvSpPr>
            <p:nvPr/>
          </p:nvSpPr>
          <p:spPr bwMode="auto">
            <a:xfrm>
              <a:off x="2105" y="3701"/>
              <a:ext cx="142" cy="243"/>
            </a:xfrm>
            <a:custGeom>
              <a:avLst/>
              <a:gdLst>
                <a:gd name="T0" fmla="*/ 71 w 122"/>
                <a:gd name="T1" fmla="*/ 184 h 210"/>
                <a:gd name="T2" fmla="*/ 90 w 122"/>
                <a:gd name="T3" fmla="*/ 149 h 210"/>
                <a:gd name="T4" fmla="*/ 111 w 122"/>
                <a:gd name="T5" fmla="*/ 133 h 210"/>
                <a:gd name="T6" fmla="*/ 110 w 122"/>
                <a:gd name="T7" fmla="*/ 97 h 210"/>
                <a:gd name="T8" fmla="*/ 113 w 122"/>
                <a:gd name="T9" fmla="*/ 64 h 210"/>
                <a:gd name="T10" fmla="*/ 111 w 122"/>
                <a:gd name="T11" fmla="*/ 41 h 210"/>
                <a:gd name="T12" fmla="*/ 69 w 122"/>
                <a:gd name="T13" fmla="*/ 1 h 210"/>
                <a:gd name="T14" fmla="*/ 66 w 122"/>
                <a:gd name="T15" fmla="*/ 0 h 210"/>
                <a:gd name="T16" fmla="*/ 50 w 122"/>
                <a:gd name="T17" fmla="*/ 23 h 210"/>
                <a:gd name="T18" fmla="*/ 25 w 122"/>
                <a:gd name="T19" fmla="*/ 63 h 210"/>
                <a:gd name="T20" fmla="*/ 62 w 122"/>
                <a:gd name="T21" fmla="*/ 210 h 210"/>
                <a:gd name="T22" fmla="*/ 71 w 122"/>
                <a:gd name="T23" fmla="*/ 184 h 210"/>
                <a:gd name="T24" fmla="*/ 78 w 122"/>
                <a:gd name="T25" fmla="*/ 24 h 210"/>
                <a:gd name="T26" fmla="*/ 89 w 122"/>
                <a:gd name="T27" fmla="*/ 61 h 210"/>
                <a:gd name="T28" fmla="*/ 78 w 122"/>
                <a:gd name="T29" fmla="*/ 24 h 210"/>
                <a:gd name="T30" fmla="*/ 60 w 122"/>
                <a:gd name="T31" fmla="*/ 12 h 210"/>
                <a:gd name="T32" fmla="*/ 54 w 122"/>
                <a:gd name="T33" fmla="*/ 102 h 210"/>
                <a:gd name="T34" fmla="*/ 46 w 122"/>
                <a:gd name="T35" fmla="*/ 66 h 210"/>
                <a:gd name="T36" fmla="*/ 49 w 122"/>
                <a:gd name="T37" fmla="*/ 118 h 210"/>
                <a:gd name="T38" fmla="*/ 38 w 122"/>
                <a:gd name="T39" fmla="*/ 86 h 210"/>
                <a:gd name="T40" fmla="*/ 39 w 122"/>
                <a:gd name="T41" fmla="*/ 152 h 210"/>
                <a:gd name="T42" fmla="*/ 60 w 122"/>
                <a:gd name="T43" fmla="*/ 1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2" h="210">
                  <a:moveTo>
                    <a:pt x="71" y="184"/>
                  </a:moveTo>
                  <a:cubicBezTo>
                    <a:pt x="89" y="174"/>
                    <a:pt x="86" y="161"/>
                    <a:pt x="90" y="149"/>
                  </a:cubicBezTo>
                  <a:cubicBezTo>
                    <a:pt x="94" y="137"/>
                    <a:pt x="101" y="143"/>
                    <a:pt x="111" y="133"/>
                  </a:cubicBezTo>
                  <a:cubicBezTo>
                    <a:pt x="122" y="123"/>
                    <a:pt x="114" y="103"/>
                    <a:pt x="110" y="97"/>
                  </a:cubicBezTo>
                  <a:cubicBezTo>
                    <a:pt x="107" y="91"/>
                    <a:pt x="107" y="78"/>
                    <a:pt x="113" y="64"/>
                  </a:cubicBezTo>
                  <a:cubicBezTo>
                    <a:pt x="118" y="51"/>
                    <a:pt x="111" y="41"/>
                    <a:pt x="111" y="41"/>
                  </a:cubicBezTo>
                  <a:cubicBezTo>
                    <a:pt x="101" y="13"/>
                    <a:pt x="69" y="1"/>
                    <a:pt x="69" y="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57" y="7"/>
                    <a:pt x="50" y="23"/>
                  </a:cubicBezTo>
                  <a:cubicBezTo>
                    <a:pt x="36" y="57"/>
                    <a:pt x="25" y="63"/>
                    <a:pt x="25" y="63"/>
                  </a:cubicBezTo>
                  <a:cubicBezTo>
                    <a:pt x="0" y="129"/>
                    <a:pt x="62" y="210"/>
                    <a:pt x="62" y="210"/>
                  </a:cubicBezTo>
                  <a:cubicBezTo>
                    <a:pt x="62" y="210"/>
                    <a:pt x="52" y="194"/>
                    <a:pt x="71" y="184"/>
                  </a:cubicBezTo>
                  <a:close/>
                  <a:moveTo>
                    <a:pt x="78" y="24"/>
                  </a:moveTo>
                  <a:cubicBezTo>
                    <a:pt x="78" y="24"/>
                    <a:pt x="93" y="37"/>
                    <a:pt x="89" y="61"/>
                  </a:cubicBezTo>
                  <a:cubicBezTo>
                    <a:pt x="89" y="61"/>
                    <a:pt x="74" y="41"/>
                    <a:pt x="78" y="24"/>
                  </a:cubicBezTo>
                  <a:close/>
                  <a:moveTo>
                    <a:pt x="60" y="12"/>
                  </a:moveTo>
                  <a:cubicBezTo>
                    <a:pt x="50" y="43"/>
                    <a:pt x="54" y="102"/>
                    <a:pt x="54" y="102"/>
                  </a:cubicBezTo>
                  <a:cubicBezTo>
                    <a:pt x="48" y="92"/>
                    <a:pt x="46" y="66"/>
                    <a:pt x="46" y="66"/>
                  </a:cubicBezTo>
                  <a:cubicBezTo>
                    <a:pt x="39" y="95"/>
                    <a:pt x="49" y="118"/>
                    <a:pt x="49" y="118"/>
                  </a:cubicBezTo>
                  <a:cubicBezTo>
                    <a:pt x="37" y="100"/>
                    <a:pt x="38" y="86"/>
                    <a:pt x="38" y="86"/>
                  </a:cubicBezTo>
                  <a:cubicBezTo>
                    <a:pt x="27" y="112"/>
                    <a:pt x="39" y="152"/>
                    <a:pt x="39" y="152"/>
                  </a:cubicBezTo>
                  <a:cubicBezTo>
                    <a:pt x="3" y="93"/>
                    <a:pt x="60" y="12"/>
                    <a:pt x="6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2" name="Freeform 30"/>
            <p:cNvSpPr/>
            <p:nvPr/>
          </p:nvSpPr>
          <p:spPr bwMode="auto">
            <a:xfrm>
              <a:off x="2211" y="3856"/>
              <a:ext cx="153" cy="90"/>
            </a:xfrm>
            <a:custGeom>
              <a:avLst/>
              <a:gdLst>
                <a:gd name="T0" fmla="*/ 128 w 132"/>
                <a:gd name="T1" fmla="*/ 31 h 78"/>
                <a:gd name="T2" fmla="*/ 110 w 132"/>
                <a:gd name="T3" fmla="*/ 77 h 78"/>
                <a:gd name="T4" fmla="*/ 90 w 132"/>
                <a:gd name="T5" fmla="*/ 68 h 78"/>
                <a:gd name="T6" fmla="*/ 63 w 132"/>
                <a:gd name="T7" fmla="*/ 71 h 78"/>
                <a:gd name="T8" fmla="*/ 47 w 132"/>
                <a:gd name="T9" fmla="*/ 69 h 78"/>
                <a:gd name="T10" fmla="*/ 21 w 132"/>
                <a:gd name="T11" fmla="*/ 56 h 78"/>
                <a:gd name="T12" fmla="*/ 8 w 132"/>
                <a:gd name="T13" fmla="*/ 11 h 78"/>
                <a:gd name="T14" fmla="*/ 23 w 132"/>
                <a:gd name="T15" fmla="*/ 0 h 78"/>
                <a:gd name="T16" fmla="*/ 60 w 132"/>
                <a:gd name="T17" fmla="*/ 29 h 78"/>
                <a:gd name="T18" fmla="*/ 72 w 132"/>
                <a:gd name="T19" fmla="*/ 36 h 78"/>
                <a:gd name="T20" fmla="*/ 102 w 132"/>
                <a:gd name="T21" fmla="*/ 45 h 78"/>
                <a:gd name="T22" fmla="*/ 112 w 132"/>
                <a:gd name="T23" fmla="*/ 32 h 78"/>
                <a:gd name="T24" fmla="*/ 128 w 132"/>
                <a:gd name="T25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78">
                  <a:moveTo>
                    <a:pt x="128" y="31"/>
                  </a:moveTo>
                  <a:cubicBezTo>
                    <a:pt x="128" y="31"/>
                    <a:pt x="132" y="62"/>
                    <a:pt x="110" y="77"/>
                  </a:cubicBezTo>
                  <a:cubicBezTo>
                    <a:pt x="110" y="77"/>
                    <a:pt x="102" y="78"/>
                    <a:pt x="90" y="68"/>
                  </a:cubicBezTo>
                  <a:cubicBezTo>
                    <a:pt x="78" y="59"/>
                    <a:pt x="73" y="72"/>
                    <a:pt x="63" y="71"/>
                  </a:cubicBezTo>
                  <a:cubicBezTo>
                    <a:pt x="53" y="70"/>
                    <a:pt x="57" y="66"/>
                    <a:pt x="47" y="69"/>
                  </a:cubicBezTo>
                  <a:cubicBezTo>
                    <a:pt x="37" y="71"/>
                    <a:pt x="26" y="62"/>
                    <a:pt x="21" y="56"/>
                  </a:cubicBezTo>
                  <a:cubicBezTo>
                    <a:pt x="17" y="51"/>
                    <a:pt x="0" y="29"/>
                    <a:pt x="8" y="11"/>
                  </a:cubicBezTo>
                  <a:cubicBezTo>
                    <a:pt x="8" y="11"/>
                    <a:pt x="20" y="4"/>
                    <a:pt x="23" y="0"/>
                  </a:cubicBezTo>
                  <a:cubicBezTo>
                    <a:pt x="23" y="0"/>
                    <a:pt x="35" y="35"/>
                    <a:pt x="60" y="29"/>
                  </a:cubicBezTo>
                  <a:cubicBezTo>
                    <a:pt x="71" y="28"/>
                    <a:pt x="72" y="36"/>
                    <a:pt x="72" y="36"/>
                  </a:cubicBezTo>
                  <a:cubicBezTo>
                    <a:pt x="72" y="36"/>
                    <a:pt x="84" y="60"/>
                    <a:pt x="102" y="45"/>
                  </a:cubicBezTo>
                  <a:cubicBezTo>
                    <a:pt x="102" y="45"/>
                    <a:pt x="110" y="35"/>
                    <a:pt x="112" y="32"/>
                  </a:cubicBezTo>
                  <a:cubicBezTo>
                    <a:pt x="113" y="30"/>
                    <a:pt x="128" y="31"/>
                    <a:pt x="12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3" name="Freeform 31"/>
            <p:cNvSpPr/>
            <p:nvPr/>
          </p:nvSpPr>
          <p:spPr bwMode="auto">
            <a:xfrm>
              <a:off x="2282" y="3936"/>
              <a:ext cx="42" cy="34"/>
            </a:xfrm>
            <a:custGeom>
              <a:avLst/>
              <a:gdLst>
                <a:gd name="T0" fmla="*/ 37 w 37"/>
                <a:gd name="T1" fmla="*/ 10 h 30"/>
                <a:gd name="T2" fmla="*/ 27 w 37"/>
                <a:gd name="T3" fmla="*/ 2 h 30"/>
                <a:gd name="T4" fmla="*/ 15 w 37"/>
                <a:gd name="T5" fmla="*/ 4 h 30"/>
                <a:gd name="T6" fmla="*/ 1 w 37"/>
                <a:gd name="T7" fmla="*/ 8 h 30"/>
                <a:gd name="T8" fmla="*/ 8 w 37"/>
                <a:gd name="T9" fmla="*/ 27 h 30"/>
                <a:gd name="T10" fmla="*/ 16 w 37"/>
                <a:gd name="T11" fmla="*/ 25 h 30"/>
                <a:gd name="T12" fmla="*/ 37 w 37"/>
                <a:gd name="T13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0">
                  <a:moveTo>
                    <a:pt x="37" y="10"/>
                  </a:moveTo>
                  <a:cubicBezTo>
                    <a:pt x="37" y="10"/>
                    <a:pt x="31" y="5"/>
                    <a:pt x="27" y="2"/>
                  </a:cubicBezTo>
                  <a:cubicBezTo>
                    <a:pt x="22" y="0"/>
                    <a:pt x="17" y="1"/>
                    <a:pt x="15" y="4"/>
                  </a:cubicBezTo>
                  <a:cubicBezTo>
                    <a:pt x="12" y="7"/>
                    <a:pt x="3" y="5"/>
                    <a:pt x="1" y="8"/>
                  </a:cubicBezTo>
                  <a:cubicBezTo>
                    <a:pt x="0" y="11"/>
                    <a:pt x="1" y="25"/>
                    <a:pt x="8" y="27"/>
                  </a:cubicBezTo>
                  <a:cubicBezTo>
                    <a:pt x="16" y="30"/>
                    <a:pt x="13" y="25"/>
                    <a:pt x="16" y="25"/>
                  </a:cubicBezTo>
                  <a:cubicBezTo>
                    <a:pt x="19" y="25"/>
                    <a:pt x="31" y="28"/>
                    <a:pt x="3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4" name="Freeform 32"/>
            <p:cNvSpPr/>
            <p:nvPr/>
          </p:nvSpPr>
          <p:spPr bwMode="auto">
            <a:xfrm>
              <a:off x="2195" y="3877"/>
              <a:ext cx="88" cy="91"/>
            </a:xfrm>
            <a:custGeom>
              <a:avLst/>
              <a:gdLst>
                <a:gd name="T0" fmla="*/ 76 w 76"/>
                <a:gd name="T1" fmla="*/ 76 h 79"/>
                <a:gd name="T2" fmla="*/ 72 w 76"/>
                <a:gd name="T3" fmla="*/ 58 h 79"/>
                <a:gd name="T4" fmla="*/ 61 w 76"/>
                <a:gd name="T5" fmla="*/ 53 h 79"/>
                <a:gd name="T6" fmla="*/ 20 w 76"/>
                <a:gd name="T7" fmla="*/ 18 h 79"/>
                <a:gd name="T8" fmla="*/ 18 w 76"/>
                <a:gd name="T9" fmla="*/ 0 h 79"/>
                <a:gd name="T10" fmla="*/ 18 w 76"/>
                <a:gd name="T11" fmla="*/ 48 h 79"/>
                <a:gd name="T12" fmla="*/ 66 w 76"/>
                <a:gd name="T13" fmla="*/ 74 h 79"/>
                <a:gd name="T14" fmla="*/ 75 w 76"/>
                <a:gd name="T15" fmla="*/ 77 h 79"/>
                <a:gd name="T16" fmla="*/ 76 w 76"/>
                <a:gd name="T17" fmla="*/ 7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79">
                  <a:moveTo>
                    <a:pt x="76" y="76"/>
                  </a:moveTo>
                  <a:cubicBezTo>
                    <a:pt x="76" y="76"/>
                    <a:pt x="70" y="65"/>
                    <a:pt x="72" y="58"/>
                  </a:cubicBezTo>
                  <a:cubicBezTo>
                    <a:pt x="73" y="50"/>
                    <a:pt x="61" y="53"/>
                    <a:pt x="61" y="53"/>
                  </a:cubicBezTo>
                  <a:cubicBezTo>
                    <a:pt x="61" y="53"/>
                    <a:pt x="36" y="57"/>
                    <a:pt x="20" y="18"/>
                  </a:cubicBezTo>
                  <a:cubicBezTo>
                    <a:pt x="20" y="18"/>
                    <a:pt x="15" y="8"/>
                    <a:pt x="18" y="0"/>
                  </a:cubicBezTo>
                  <a:cubicBezTo>
                    <a:pt x="18" y="0"/>
                    <a:pt x="0" y="25"/>
                    <a:pt x="18" y="48"/>
                  </a:cubicBezTo>
                  <a:cubicBezTo>
                    <a:pt x="36" y="71"/>
                    <a:pt x="59" y="76"/>
                    <a:pt x="66" y="74"/>
                  </a:cubicBezTo>
                  <a:cubicBezTo>
                    <a:pt x="70" y="74"/>
                    <a:pt x="73" y="79"/>
                    <a:pt x="75" y="77"/>
                  </a:cubicBezTo>
                  <a:cubicBezTo>
                    <a:pt x="75" y="77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5" name="Freeform 33"/>
            <p:cNvSpPr/>
            <p:nvPr/>
          </p:nvSpPr>
          <p:spPr bwMode="auto">
            <a:xfrm>
              <a:off x="2176" y="3906"/>
              <a:ext cx="39" cy="53"/>
            </a:xfrm>
            <a:custGeom>
              <a:avLst/>
              <a:gdLst>
                <a:gd name="T0" fmla="*/ 33 w 34"/>
                <a:gd name="T1" fmla="*/ 30 h 46"/>
                <a:gd name="T2" fmla="*/ 30 w 34"/>
                <a:gd name="T3" fmla="*/ 22 h 46"/>
                <a:gd name="T4" fmla="*/ 23 w 34"/>
                <a:gd name="T5" fmla="*/ 0 h 46"/>
                <a:gd name="T6" fmla="*/ 8 w 34"/>
                <a:gd name="T7" fmla="*/ 13 h 46"/>
                <a:gd name="T8" fmla="*/ 5 w 34"/>
                <a:gd name="T9" fmla="*/ 38 h 46"/>
                <a:gd name="T10" fmla="*/ 33 w 34"/>
                <a:gd name="T11" fmla="*/ 3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46">
                  <a:moveTo>
                    <a:pt x="33" y="30"/>
                  </a:moveTo>
                  <a:cubicBezTo>
                    <a:pt x="33" y="30"/>
                    <a:pt x="34" y="28"/>
                    <a:pt x="30" y="22"/>
                  </a:cubicBezTo>
                  <a:cubicBezTo>
                    <a:pt x="26" y="17"/>
                    <a:pt x="22" y="4"/>
                    <a:pt x="23" y="0"/>
                  </a:cubicBezTo>
                  <a:cubicBezTo>
                    <a:pt x="23" y="0"/>
                    <a:pt x="16" y="10"/>
                    <a:pt x="8" y="13"/>
                  </a:cubicBezTo>
                  <a:cubicBezTo>
                    <a:pt x="1" y="15"/>
                    <a:pt x="0" y="31"/>
                    <a:pt x="5" y="38"/>
                  </a:cubicBezTo>
                  <a:cubicBezTo>
                    <a:pt x="10" y="46"/>
                    <a:pt x="28" y="40"/>
                    <a:pt x="3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6" name="Freeform 34"/>
            <p:cNvSpPr/>
            <p:nvPr/>
          </p:nvSpPr>
          <p:spPr bwMode="auto">
            <a:xfrm>
              <a:off x="2132" y="3634"/>
              <a:ext cx="70" cy="65"/>
            </a:xfrm>
            <a:custGeom>
              <a:avLst/>
              <a:gdLst>
                <a:gd name="T0" fmla="*/ 60 w 60"/>
                <a:gd name="T1" fmla="*/ 31 h 56"/>
                <a:gd name="T2" fmla="*/ 46 w 60"/>
                <a:gd name="T3" fmla="*/ 48 h 56"/>
                <a:gd name="T4" fmla="*/ 22 w 60"/>
                <a:gd name="T5" fmla="*/ 56 h 56"/>
                <a:gd name="T6" fmla="*/ 20 w 60"/>
                <a:gd name="T7" fmla="*/ 7 h 56"/>
                <a:gd name="T8" fmla="*/ 60 w 60"/>
                <a:gd name="T9" fmla="*/ 3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6">
                  <a:moveTo>
                    <a:pt x="60" y="31"/>
                  </a:moveTo>
                  <a:cubicBezTo>
                    <a:pt x="60" y="31"/>
                    <a:pt x="48" y="41"/>
                    <a:pt x="46" y="48"/>
                  </a:cubicBezTo>
                  <a:cubicBezTo>
                    <a:pt x="46" y="48"/>
                    <a:pt x="29" y="51"/>
                    <a:pt x="22" y="56"/>
                  </a:cubicBezTo>
                  <a:cubicBezTo>
                    <a:pt x="22" y="56"/>
                    <a:pt x="0" y="25"/>
                    <a:pt x="20" y="7"/>
                  </a:cubicBezTo>
                  <a:cubicBezTo>
                    <a:pt x="20" y="7"/>
                    <a:pt x="45" y="0"/>
                    <a:pt x="60" y="3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7" name="Freeform 35"/>
            <p:cNvSpPr/>
            <p:nvPr/>
          </p:nvSpPr>
          <p:spPr bwMode="auto">
            <a:xfrm>
              <a:off x="2080" y="3546"/>
              <a:ext cx="79" cy="96"/>
            </a:xfrm>
            <a:custGeom>
              <a:avLst/>
              <a:gdLst>
                <a:gd name="T0" fmla="*/ 3 w 68"/>
                <a:gd name="T1" fmla="*/ 0 h 83"/>
                <a:gd name="T2" fmla="*/ 63 w 68"/>
                <a:gd name="T3" fmla="*/ 75 h 83"/>
                <a:gd name="T4" fmla="*/ 67 w 68"/>
                <a:gd name="T5" fmla="*/ 80 h 83"/>
                <a:gd name="T6" fmla="*/ 60 w 68"/>
                <a:gd name="T7" fmla="*/ 77 h 83"/>
                <a:gd name="T8" fmla="*/ 2 w 68"/>
                <a:gd name="T9" fmla="*/ 5 h 83"/>
                <a:gd name="T10" fmla="*/ 3 w 68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83">
                  <a:moveTo>
                    <a:pt x="3" y="0"/>
                  </a:moveTo>
                  <a:cubicBezTo>
                    <a:pt x="3" y="0"/>
                    <a:pt x="21" y="12"/>
                    <a:pt x="63" y="75"/>
                  </a:cubicBezTo>
                  <a:cubicBezTo>
                    <a:pt x="63" y="75"/>
                    <a:pt x="68" y="77"/>
                    <a:pt x="67" y="80"/>
                  </a:cubicBezTo>
                  <a:cubicBezTo>
                    <a:pt x="65" y="83"/>
                    <a:pt x="63" y="81"/>
                    <a:pt x="60" y="77"/>
                  </a:cubicBezTo>
                  <a:cubicBezTo>
                    <a:pt x="58" y="73"/>
                    <a:pt x="41" y="42"/>
                    <a:pt x="2" y="5"/>
                  </a:cubicBezTo>
                  <a:cubicBezTo>
                    <a:pt x="2" y="5"/>
                    <a:pt x="0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8" name="Freeform 36"/>
            <p:cNvSpPr/>
            <p:nvPr/>
          </p:nvSpPr>
          <p:spPr bwMode="auto">
            <a:xfrm>
              <a:off x="827" y="3906"/>
              <a:ext cx="182" cy="364"/>
            </a:xfrm>
            <a:custGeom>
              <a:avLst/>
              <a:gdLst>
                <a:gd name="T0" fmla="*/ 73 w 157"/>
                <a:gd name="T1" fmla="*/ 54 h 315"/>
                <a:gd name="T2" fmla="*/ 89 w 157"/>
                <a:gd name="T3" fmla="*/ 182 h 315"/>
                <a:gd name="T4" fmla="*/ 64 w 157"/>
                <a:gd name="T5" fmla="*/ 56 h 315"/>
                <a:gd name="T6" fmla="*/ 45 w 157"/>
                <a:gd name="T7" fmla="*/ 0 h 315"/>
                <a:gd name="T8" fmla="*/ 42 w 157"/>
                <a:gd name="T9" fmla="*/ 0 h 315"/>
                <a:gd name="T10" fmla="*/ 0 w 157"/>
                <a:gd name="T11" fmla="*/ 93 h 315"/>
                <a:gd name="T12" fmla="*/ 7 w 157"/>
                <a:gd name="T13" fmla="*/ 97 h 315"/>
                <a:gd name="T14" fmla="*/ 3 w 157"/>
                <a:gd name="T15" fmla="*/ 139 h 315"/>
                <a:gd name="T16" fmla="*/ 9 w 157"/>
                <a:gd name="T17" fmla="*/ 143 h 315"/>
                <a:gd name="T18" fmla="*/ 40 w 157"/>
                <a:gd name="T19" fmla="*/ 196 h 315"/>
                <a:gd name="T20" fmla="*/ 95 w 157"/>
                <a:gd name="T21" fmla="*/ 315 h 315"/>
                <a:gd name="T22" fmla="*/ 110 w 157"/>
                <a:gd name="T23" fmla="*/ 227 h 315"/>
                <a:gd name="T24" fmla="*/ 134 w 157"/>
                <a:gd name="T25" fmla="*/ 231 h 315"/>
                <a:gd name="T26" fmla="*/ 138 w 157"/>
                <a:gd name="T27" fmla="*/ 195 h 315"/>
                <a:gd name="T28" fmla="*/ 148 w 157"/>
                <a:gd name="T29" fmla="*/ 196 h 315"/>
                <a:gd name="T30" fmla="*/ 147 w 157"/>
                <a:gd name="T31" fmla="*/ 160 h 315"/>
                <a:gd name="T32" fmla="*/ 154 w 157"/>
                <a:gd name="T33" fmla="*/ 161 h 315"/>
                <a:gd name="T34" fmla="*/ 140 w 157"/>
                <a:gd name="T35" fmla="*/ 122 h 315"/>
                <a:gd name="T36" fmla="*/ 149 w 157"/>
                <a:gd name="T37" fmla="*/ 112 h 315"/>
                <a:gd name="T38" fmla="*/ 131 w 157"/>
                <a:gd name="T39" fmla="*/ 83 h 315"/>
                <a:gd name="T40" fmla="*/ 136 w 157"/>
                <a:gd name="T41" fmla="*/ 81 h 315"/>
                <a:gd name="T42" fmla="*/ 103 w 157"/>
                <a:gd name="T43" fmla="*/ 41 h 315"/>
                <a:gd name="T44" fmla="*/ 108 w 157"/>
                <a:gd name="T45" fmla="*/ 33 h 315"/>
                <a:gd name="T46" fmla="*/ 46 w 157"/>
                <a:gd name="T47" fmla="*/ 0 h 315"/>
                <a:gd name="T48" fmla="*/ 73 w 157"/>
                <a:gd name="T49" fmla="*/ 5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7" h="315">
                  <a:moveTo>
                    <a:pt x="73" y="54"/>
                  </a:moveTo>
                  <a:cubicBezTo>
                    <a:pt x="108" y="127"/>
                    <a:pt x="89" y="182"/>
                    <a:pt x="89" y="182"/>
                  </a:cubicBezTo>
                  <a:cubicBezTo>
                    <a:pt x="90" y="136"/>
                    <a:pt x="82" y="87"/>
                    <a:pt x="64" y="56"/>
                  </a:cubicBezTo>
                  <a:cubicBezTo>
                    <a:pt x="51" y="33"/>
                    <a:pt x="46" y="10"/>
                    <a:pt x="45" y="0"/>
                  </a:cubicBezTo>
                  <a:cubicBezTo>
                    <a:pt x="44" y="0"/>
                    <a:pt x="43" y="0"/>
                    <a:pt x="42" y="0"/>
                  </a:cubicBezTo>
                  <a:cubicBezTo>
                    <a:pt x="42" y="0"/>
                    <a:pt x="2" y="60"/>
                    <a:pt x="0" y="93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7" y="97"/>
                    <a:pt x="1" y="131"/>
                    <a:pt x="3" y="139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9" y="143"/>
                    <a:pt x="16" y="173"/>
                    <a:pt x="40" y="196"/>
                  </a:cubicBezTo>
                  <a:cubicBezTo>
                    <a:pt x="65" y="220"/>
                    <a:pt x="111" y="267"/>
                    <a:pt x="95" y="315"/>
                  </a:cubicBezTo>
                  <a:cubicBezTo>
                    <a:pt x="95" y="315"/>
                    <a:pt x="126" y="286"/>
                    <a:pt x="110" y="227"/>
                  </a:cubicBezTo>
                  <a:cubicBezTo>
                    <a:pt x="110" y="227"/>
                    <a:pt x="123" y="232"/>
                    <a:pt x="134" y="231"/>
                  </a:cubicBezTo>
                  <a:cubicBezTo>
                    <a:pt x="134" y="231"/>
                    <a:pt x="144" y="214"/>
                    <a:pt x="138" y="195"/>
                  </a:cubicBezTo>
                  <a:cubicBezTo>
                    <a:pt x="148" y="196"/>
                    <a:pt x="148" y="196"/>
                    <a:pt x="148" y="196"/>
                  </a:cubicBezTo>
                  <a:cubicBezTo>
                    <a:pt x="148" y="196"/>
                    <a:pt x="157" y="178"/>
                    <a:pt x="147" y="160"/>
                  </a:cubicBezTo>
                  <a:cubicBezTo>
                    <a:pt x="154" y="161"/>
                    <a:pt x="154" y="161"/>
                    <a:pt x="154" y="161"/>
                  </a:cubicBezTo>
                  <a:cubicBezTo>
                    <a:pt x="154" y="161"/>
                    <a:pt x="157" y="138"/>
                    <a:pt x="140" y="122"/>
                  </a:cubicBezTo>
                  <a:cubicBezTo>
                    <a:pt x="140" y="122"/>
                    <a:pt x="150" y="117"/>
                    <a:pt x="149" y="112"/>
                  </a:cubicBezTo>
                  <a:cubicBezTo>
                    <a:pt x="147" y="107"/>
                    <a:pt x="142" y="91"/>
                    <a:pt x="131" y="83"/>
                  </a:cubicBezTo>
                  <a:cubicBezTo>
                    <a:pt x="136" y="81"/>
                    <a:pt x="136" y="81"/>
                    <a:pt x="136" y="81"/>
                  </a:cubicBezTo>
                  <a:cubicBezTo>
                    <a:pt x="136" y="81"/>
                    <a:pt x="143" y="56"/>
                    <a:pt x="103" y="41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108" y="33"/>
                    <a:pt x="77" y="6"/>
                    <a:pt x="46" y="0"/>
                  </a:cubicBezTo>
                  <a:cubicBezTo>
                    <a:pt x="52" y="17"/>
                    <a:pt x="73" y="54"/>
                    <a:pt x="73" y="5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5589" name="Freeform 37"/>
            <p:cNvSpPr/>
            <p:nvPr/>
          </p:nvSpPr>
          <p:spPr bwMode="auto">
            <a:xfrm>
              <a:off x="867" y="3752"/>
              <a:ext cx="231" cy="159"/>
            </a:xfrm>
            <a:custGeom>
              <a:avLst/>
              <a:gdLst>
                <a:gd name="T0" fmla="*/ 32 w 199"/>
                <a:gd name="T1" fmla="*/ 93 h 138"/>
                <a:gd name="T2" fmla="*/ 113 w 199"/>
                <a:gd name="T3" fmla="*/ 50 h 138"/>
                <a:gd name="T4" fmla="*/ 36 w 199"/>
                <a:gd name="T5" fmla="*/ 98 h 138"/>
                <a:gd name="T6" fmla="*/ 4 w 199"/>
                <a:gd name="T7" fmla="*/ 125 h 138"/>
                <a:gd name="T8" fmla="*/ 4 w 199"/>
                <a:gd name="T9" fmla="*/ 127 h 138"/>
                <a:gd name="T10" fmla="*/ 77 w 199"/>
                <a:gd name="T11" fmla="*/ 131 h 138"/>
                <a:gd name="T12" fmla="*/ 77 w 199"/>
                <a:gd name="T13" fmla="*/ 125 h 138"/>
                <a:gd name="T14" fmla="*/ 106 w 199"/>
                <a:gd name="T15" fmla="*/ 117 h 138"/>
                <a:gd name="T16" fmla="*/ 107 w 199"/>
                <a:gd name="T17" fmla="*/ 113 h 138"/>
                <a:gd name="T18" fmla="*/ 135 w 199"/>
                <a:gd name="T19" fmla="*/ 78 h 138"/>
                <a:gd name="T20" fmla="*/ 199 w 199"/>
                <a:gd name="T21" fmla="*/ 13 h 138"/>
                <a:gd name="T22" fmla="*/ 137 w 199"/>
                <a:gd name="T23" fmla="*/ 25 h 138"/>
                <a:gd name="T24" fmla="*/ 134 w 199"/>
                <a:gd name="T25" fmla="*/ 8 h 138"/>
                <a:gd name="T26" fmla="*/ 109 w 199"/>
                <a:gd name="T27" fmla="*/ 14 h 138"/>
                <a:gd name="T28" fmla="*/ 107 w 199"/>
                <a:gd name="T29" fmla="*/ 8 h 138"/>
                <a:gd name="T30" fmla="*/ 84 w 199"/>
                <a:gd name="T31" fmla="*/ 17 h 138"/>
                <a:gd name="T32" fmla="*/ 82 w 199"/>
                <a:gd name="T33" fmla="*/ 13 h 138"/>
                <a:gd name="T34" fmla="*/ 61 w 199"/>
                <a:gd name="T35" fmla="*/ 31 h 138"/>
                <a:gd name="T36" fmla="*/ 52 w 199"/>
                <a:gd name="T37" fmla="*/ 28 h 138"/>
                <a:gd name="T38" fmla="*/ 37 w 199"/>
                <a:gd name="T39" fmla="*/ 47 h 138"/>
                <a:gd name="T40" fmla="*/ 35 w 199"/>
                <a:gd name="T41" fmla="*/ 44 h 138"/>
                <a:gd name="T42" fmla="*/ 16 w 199"/>
                <a:gd name="T43" fmla="*/ 76 h 138"/>
                <a:gd name="T44" fmla="*/ 10 w 199"/>
                <a:gd name="T45" fmla="*/ 75 h 138"/>
                <a:gd name="T46" fmla="*/ 4 w 199"/>
                <a:gd name="T47" fmla="*/ 124 h 138"/>
                <a:gd name="T48" fmla="*/ 32 w 199"/>
                <a:gd name="T49" fmla="*/ 93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138">
                  <a:moveTo>
                    <a:pt x="32" y="93"/>
                  </a:moveTo>
                  <a:cubicBezTo>
                    <a:pt x="72" y="51"/>
                    <a:pt x="113" y="50"/>
                    <a:pt x="113" y="50"/>
                  </a:cubicBezTo>
                  <a:cubicBezTo>
                    <a:pt x="82" y="61"/>
                    <a:pt x="52" y="78"/>
                    <a:pt x="36" y="98"/>
                  </a:cubicBezTo>
                  <a:cubicBezTo>
                    <a:pt x="24" y="113"/>
                    <a:pt x="10" y="121"/>
                    <a:pt x="4" y="125"/>
                  </a:cubicBezTo>
                  <a:cubicBezTo>
                    <a:pt x="4" y="126"/>
                    <a:pt x="4" y="126"/>
                    <a:pt x="4" y="127"/>
                  </a:cubicBezTo>
                  <a:cubicBezTo>
                    <a:pt x="4" y="127"/>
                    <a:pt x="55" y="138"/>
                    <a:pt x="77" y="131"/>
                  </a:cubicBezTo>
                  <a:cubicBezTo>
                    <a:pt x="77" y="125"/>
                    <a:pt x="77" y="125"/>
                    <a:pt x="77" y="125"/>
                  </a:cubicBezTo>
                  <a:cubicBezTo>
                    <a:pt x="77" y="125"/>
                    <a:pt x="101" y="121"/>
                    <a:pt x="106" y="117"/>
                  </a:cubicBezTo>
                  <a:cubicBezTo>
                    <a:pt x="107" y="113"/>
                    <a:pt x="107" y="113"/>
                    <a:pt x="107" y="113"/>
                  </a:cubicBezTo>
                  <a:cubicBezTo>
                    <a:pt x="107" y="113"/>
                    <a:pt x="125" y="101"/>
                    <a:pt x="135" y="78"/>
                  </a:cubicBezTo>
                  <a:cubicBezTo>
                    <a:pt x="144" y="56"/>
                    <a:pt x="163" y="14"/>
                    <a:pt x="199" y="13"/>
                  </a:cubicBezTo>
                  <a:cubicBezTo>
                    <a:pt x="199" y="13"/>
                    <a:pt x="172" y="0"/>
                    <a:pt x="137" y="25"/>
                  </a:cubicBezTo>
                  <a:cubicBezTo>
                    <a:pt x="137" y="25"/>
                    <a:pt x="137" y="15"/>
                    <a:pt x="134" y="8"/>
                  </a:cubicBezTo>
                  <a:cubicBezTo>
                    <a:pt x="134" y="8"/>
                    <a:pt x="120" y="5"/>
                    <a:pt x="109" y="14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8"/>
                    <a:pt x="93" y="6"/>
                    <a:pt x="84" y="17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67" y="17"/>
                    <a:pt x="61" y="31"/>
                  </a:cubicBezTo>
                  <a:cubicBezTo>
                    <a:pt x="61" y="31"/>
                    <a:pt x="55" y="26"/>
                    <a:pt x="52" y="28"/>
                  </a:cubicBezTo>
                  <a:cubicBezTo>
                    <a:pt x="49" y="30"/>
                    <a:pt x="40" y="38"/>
                    <a:pt x="37" y="47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16" y="46"/>
                    <a:pt x="16" y="76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10" y="75"/>
                    <a:pt x="0" y="102"/>
                    <a:pt x="4" y="124"/>
                  </a:cubicBezTo>
                  <a:cubicBezTo>
                    <a:pt x="13" y="116"/>
                    <a:pt x="32" y="93"/>
                    <a:pt x="32" y="93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0" name="Freeform 38"/>
            <p:cNvSpPr>
              <a:spLocks noEditPoints="1"/>
            </p:cNvSpPr>
            <p:nvPr/>
          </p:nvSpPr>
          <p:spPr bwMode="auto">
            <a:xfrm>
              <a:off x="558" y="3808"/>
              <a:ext cx="313" cy="192"/>
            </a:xfrm>
            <a:custGeom>
              <a:avLst/>
              <a:gdLst>
                <a:gd name="T0" fmla="*/ 270 w 270"/>
                <a:gd name="T1" fmla="*/ 84 h 166"/>
                <a:gd name="T2" fmla="*/ 233 w 270"/>
                <a:gd name="T3" fmla="*/ 38 h 166"/>
                <a:gd name="T4" fmla="*/ 161 w 270"/>
                <a:gd name="T5" fmla="*/ 5 h 166"/>
                <a:gd name="T6" fmla="*/ 168 w 270"/>
                <a:gd name="T7" fmla="*/ 19 h 166"/>
                <a:gd name="T8" fmla="*/ 94 w 270"/>
                <a:gd name="T9" fmla="*/ 15 h 166"/>
                <a:gd name="T10" fmla="*/ 111 w 270"/>
                <a:gd name="T11" fmla="*/ 29 h 166"/>
                <a:gd name="T12" fmla="*/ 45 w 270"/>
                <a:gd name="T13" fmla="*/ 53 h 166"/>
                <a:gd name="T14" fmla="*/ 63 w 270"/>
                <a:gd name="T15" fmla="*/ 57 h 166"/>
                <a:gd name="T16" fmla="*/ 34 w 270"/>
                <a:gd name="T17" fmla="*/ 77 h 166"/>
                <a:gd name="T18" fmla="*/ 0 w 270"/>
                <a:gd name="T19" fmla="*/ 106 h 166"/>
                <a:gd name="T20" fmla="*/ 79 w 270"/>
                <a:gd name="T21" fmla="*/ 132 h 166"/>
                <a:gd name="T22" fmla="*/ 70 w 270"/>
                <a:gd name="T23" fmla="*/ 144 h 166"/>
                <a:gd name="T24" fmla="*/ 126 w 270"/>
                <a:gd name="T25" fmla="*/ 145 h 166"/>
                <a:gd name="T26" fmla="*/ 120 w 270"/>
                <a:gd name="T27" fmla="*/ 159 h 166"/>
                <a:gd name="T28" fmla="*/ 190 w 270"/>
                <a:gd name="T29" fmla="*/ 144 h 166"/>
                <a:gd name="T30" fmla="*/ 183 w 270"/>
                <a:gd name="T31" fmla="*/ 159 h 166"/>
                <a:gd name="T32" fmla="*/ 270 w 270"/>
                <a:gd name="T33" fmla="*/ 84 h 166"/>
                <a:gd name="T34" fmla="*/ 33 w 270"/>
                <a:gd name="T35" fmla="*/ 94 h 166"/>
                <a:gd name="T36" fmla="*/ 267 w 270"/>
                <a:gd name="T37" fmla="*/ 83 h 166"/>
                <a:gd name="T38" fmla="*/ 268 w 270"/>
                <a:gd name="T39" fmla="*/ 84 h 166"/>
                <a:gd name="T40" fmla="*/ 268 w 270"/>
                <a:gd name="T41" fmla="*/ 84 h 166"/>
                <a:gd name="T42" fmla="*/ 267 w 270"/>
                <a:gd name="T43" fmla="*/ 83 h 166"/>
                <a:gd name="T44" fmla="*/ 33 w 270"/>
                <a:gd name="T45" fmla="*/ 9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0" h="166">
                  <a:moveTo>
                    <a:pt x="270" y="84"/>
                  </a:moveTo>
                  <a:cubicBezTo>
                    <a:pt x="270" y="84"/>
                    <a:pt x="261" y="63"/>
                    <a:pt x="233" y="38"/>
                  </a:cubicBezTo>
                  <a:cubicBezTo>
                    <a:pt x="233" y="38"/>
                    <a:pt x="192" y="0"/>
                    <a:pt x="161" y="5"/>
                  </a:cubicBezTo>
                  <a:cubicBezTo>
                    <a:pt x="161" y="5"/>
                    <a:pt x="175" y="20"/>
                    <a:pt x="168" y="19"/>
                  </a:cubicBezTo>
                  <a:cubicBezTo>
                    <a:pt x="168" y="19"/>
                    <a:pt x="143" y="3"/>
                    <a:pt x="94" y="15"/>
                  </a:cubicBezTo>
                  <a:cubicBezTo>
                    <a:pt x="111" y="29"/>
                    <a:pt x="111" y="29"/>
                    <a:pt x="111" y="29"/>
                  </a:cubicBezTo>
                  <a:cubicBezTo>
                    <a:pt x="111" y="29"/>
                    <a:pt x="79" y="27"/>
                    <a:pt x="45" y="53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7"/>
                    <a:pt x="47" y="58"/>
                    <a:pt x="34" y="77"/>
                  </a:cubicBezTo>
                  <a:cubicBezTo>
                    <a:pt x="22" y="96"/>
                    <a:pt x="3" y="106"/>
                    <a:pt x="0" y="106"/>
                  </a:cubicBezTo>
                  <a:cubicBezTo>
                    <a:pt x="0" y="106"/>
                    <a:pt x="53" y="135"/>
                    <a:pt x="79" y="132"/>
                  </a:cubicBezTo>
                  <a:cubicBezTo>
                    <a:pt x="79" y="132"/>
                    <a:pt x="75" y="143"/>
                    <a:pt x="70" y="144"/>
                  </a:cubicBezTo>
                  <a:cubicBezTo>
                    <a:pt x="70" y="144"/>
                    <a:pt x="104" y="158"/>
                    <a:pt x="126" y="145"/>
                  </a:cubicBezTo>
                  <a:cubicBezTo>
                    <a:pt x="120" y="159"/>
                    <a:pt x="120" y="159"/>
                    <a:pt x="120" y="159"/>
                  </a:cubicBezTo>
                  <a:cubicBezTo>
                    <a:pt x="120" y="159"/>
                    <a:pt x="159" y="166"/>
                    <a:pt x="190" y="144"/>
                  </a:cubicBezTo>
                  <a:cubicBezTo>
                    <a:pt x="183" y="159"/>
                    <a:pt x="183" y="159"/>
                    <a:pt x="183" y="159"/>
                  </a:cubicBezTo>
                  <a:cubicBezTo>
                    <a:pt x="183" y="159"/>
                    <a:pt x="249" y="125"/>
                    <a:pt x="270" y="84"/>
                  </a:cubicBezTo>
                  <a:close/>
                  <a:moveTo>
                    <a:pt x="33" y="94"/>
                  </a:moveTo>
                  <a:cubicBezTo>
                    <a:pt x="188" y="29"/>
                    <a:pt x="258" y="76"/>
                    <a:pt x="267" y="83"/>
                  </a:cubicBezTo>
                  <a:cubicBezTo>
                    <a:pt x="267" y="83"/>
                    <a:pt x="268" y="83"/>
                    <a:pt x="268" y="84"/>
                  </a:cubicBezTo>
                  <a:cubicBezTo>
                    <a:pt x="268" y="84"/>
                    <a:pt x="268" y="84"/>
                    <a:pt x="268" y="84"/>
                  </a:cubicBezTo>
                  <a:cubicBezTo>
                    <a:pt x="268" y="84"/>
                    <a:pt x="268" y="84"/>
                    <a:pt x="267" y="83"/>
                  </a:cubicBezTo>
                  <a:cubicBezTo>
                    <a:pt x="202" y="43"/>
                    <a:pt x="33" y="94"/>
                    <a:pt x="33" y="9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1" name="Freeform 39"/>
            <p:cNvSpPr/>
            <p:nvPr/>
          </p:nvSpPr>
          <p:spPr bwMode="auto">
            <a:xfrm>
              <a:off x="1338" y="2109"/>
              <a:ext cx="74" cy="200"/>
            </a:xfrm>
            <a:custGeom>
              <a:avLst/>
              <a:gdLst>
                <a:gd name="T0" fmla="*/ 0 w 64"/>
                <a:gd name="T1" fmla="*/ 173 h 173"/>
                <a:gd name="T2" fmla="*/ 47 w 64"/>
                <a:gd name="T3" fmla="*/ 127 h 173"/>
                <a:gd name="T4" fmla="*/ 41 w 64"/>
                <a:gd name="T5" fmla="*/ 9 h 173"/>
                <a:gd name="T6" fmla="*/ 17 w 64"/>
                <a:gd name="T7" fmla="*/ 20 h 173"/>
                <a:gd name="T8" fmla="*/ 6 w 64"/>
                <a:gd name="T9" fmla="*/ 49 h 173"/>
                <a:gd name="T10" fmla="*/ 0 w 64"/>
                <a:gd name="T1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173">
                  <a:moveTo>
                    <a:pt x="0" y="173"/>
                  </a:moveTo>
                  <a:cubicBezTo>
                    <a:pt x="0" y="173"/>
                    <a:pt x="42" y="142"/>
                    <a:pt x="47" y="127"/>
                  </a:cubicBezTo>
                  <a:cubicBezTo>
                    <a:pt x="51" y="112"/>
                    <a:pt x="64" y="65"/>
                    <a:pt x="41" y="9"/>
                  </a:cubicBezTo>
                  <a:cubicBezTo>
                    <a:pt x="41" y="9"/>
                    <a:pt x="30" y="0"/>
                    <a:pt x="17" y="20"/>
                  </a:cubicBezTo>
                  <a:cubicBezTo>
                    <a:pt x="7" y="37"/>
                    <a:pt x="1" y="37"/>
                    <a:pt x="6" y="49"/>
                  </a:cubicBezTo>
                  <a:cubicBezTo>
                    <a:pt x="10" y="62"/>
                    <a:pt x="34" y="111"/>
                    <a:pt x="0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2" name="Freeform 40"/>
            <p:cNvSpPr/>
            <p:nvPr/>
          </p:nvSpPr>
          <p:spPr bwMode="auto">
            <a:xfrm>
              <a:off x="1290" y="2066"/>
              <a:ext cx="71" cy="206"/>
            </a:xfrm>
            <a:custGeom>
              <a:avLst/>
              <a:gdLst>
                <a:gd name="T0" fmla="*/ 48 w 61"/>
                <a:gd name="T1" fmla="*/ 178 h 178"/>
                <a:gd name="T2" fmla="*/ 31 w 61"/>
                <a:gd name="T3" fmla="*/ 124 h 178"/>
                <a:gd name="T4" fmla="*/ 11 w 61"/>
                <a:gd name="T5" fmla="*/ 12 h 178"/>
                <a:gd name="T6" fmla="*/ 21 w 61"/>
                <a:gd name="T7" fmla="*/ 0 h 178"/>
                <a:gd name="T8" fmla="*/ 44 w 61"/>
                <a:gd name="T9" fmla="*/ 94 h 178"/>
                <a:gd name="T10" fmla="*/ 48 w 61"/>
                <a:gd name="T11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178">
                  <a:moveTo>
                    <a:pt x="48" y="178"/>
                  </a:moveTo>
                  <a:cubicBezTo>
                    <a:pt x="48" y="178"/>
                    <a:pt x="50" y="157"/>
                    <a:pt x="31" y="124"/>
                  </a:cubicBezTo>
                  <a:cubicBezTo>
                    <a:pt x="12" y="90"/>
                    <a:pt x="0" y="34"/>
                    <a:pt x="11" y="12"/>
                  </a:cubicBezTo>
                  <a:cubicBezTo>
                    <a:pt x="11" y="12"/>
                    <a:pt x="15" y="3"/>
                    <a:pt x="21" y="0"/>
                  </a:cubicBezTo>
                  <a:cubicBezTo>
                    <a:pt x="21" y="0"/>
                    <a:pt x="14" y="18"/>
                    <a:pt x="44" y="94"/>
                  </a:cubicBezTo>
                  <a:cubicBezTo>
                    <a:pt x="61" y="140"/>
                    <a:pt x="48" y="178"/>
                    <a:pt x="48" y="1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3" name="Freeform 41"/>
            <p:cNvSpPr/>
            <p:nvPr/>
          </p:nvSpPr>
          <p:spPr bwMode="auto">
            <a:xfrm>
              <a:off x="1316" y="2061"/>
              <a:ext cx="65" cy="84"/>
            </a:xfrm>
            <a:custGeom>
              <a:avLst/>
              <a:gdLst>
                <a:gd name="T0" fmla="*/ 55 w 56"/>
                <a:gd name="T1" fmla="*/ 40 h 72"/>
                <a:gd name="T2" fmla="*/ 47 w 56"/>
                <a:gd name="T3" fmla="*/ 44 h 72"/>
                <a:gd name="T4" fmla="*/ 24 w 56"/>
                <a:gd name="T5" fmla="*/ 67 h 72"/>
                <a:gd name="T6" fmla="*/ 16 w 56"/>
                <a:gd name="T7" fmla="*/ 66 h 72"/>
                <a:gd name="T8" fmla="*/ 5 w 56"/>
                <a:gd name="T9" fmla="*/ 6 h 72"/>
                <a:gd name="T10" fmla="*/ 13 w 56"/>
                <a:gd name="T11" fmla="*/ 1 h 72"/>
                <a:gd name="T12" fmla="*/ 55 w 56"/>
                <a:gd name="T13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2">
                  <a:moveTo>
                    <a:pt x="55" y="40"/>
                  </a:moveTo>
                  <a:cubicBezTo>
                    <a:pt x="55" y="40"/>
                    <a:pt x="56" y="43"/>
                    <a:pt x="47" y="44"/>
                  </a:cubicBezTo>
                  <a:cubicBezTo>
                    <a:pt x="39" y="45"/>
                    <a:pt x="25" y="65"/>
                    <a:pt x="24" y="67"/>
                  </a:cubicBezTo>
                  <a:cubicBezTo>
                    <a:pt x="22" y="69"/>
                    <a:pt x="19" y="72"/>
                    <a:pt x="16" y="66"/>
                  </a:cubicBezTo>
                  <a:cubicBezTo>
                    <a:pt x="13" y="60"/>
                    <a:pt x="0" y="18"/>
                    <a:pt x="5" y="6"/>
                  </a:cubicBezTo>
                  <a:cubicBezTo>
                    <a:pt x="5" y="6"/>
                    <a:pt x="8" y="0"/>
                    <a:pt x="13" y="1"/>
                  </a:cubicBezTo>
                  <a:cubicBezTo>
                    <a:pt x="19" y="3"/>
                    <a:pt x="54" y="27"/>
                    <a:pt x="5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4" name="Freeform 42"/>
            <p:cNvSpPr/>
            <p:nvPr/>
          </p:nvSpPr>
          <p:spPr bwMode="auto">
            <a:xfrm>
              <a:off x="1257" y="2161"/>
              <a:ext cx="204" cy="272"/>
            </a:xfrm>
            <a:custGeom>
              <a:avLst/>
              <a:gdLst>
                <a:gd name="T0" fmla="*/ 176 w 176"/>
                <a:gd name="T1" fmla="*/ 0 h 235"/>
                <a:gd name="T2" fmla="*/ 76 w 176"/>
                <a:gd name="T3" fmla="*/ 128 h 235"/>
                <a:gd name="T4" fmla="*/ 4 w 176"/>
                <a:gd name="T5" fmla="*/ 215 h 235"/>
                <a:gd name="T6" fmla="*/ 42 w 176"/>
                <a:gd name="T7" fmla="*/ 218 h 235"/>
                <a:gd name="T8" fmla="*/ 176 w 176"/>
                <a:gd name="T9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235">
                  <a:moveTo>
                    <a:pt x="176" y="0"/>
                  </a:moveTo>
                  <a:cubicBezTo>
                    <a:pt x="176" y="0"/>
                    <a:pt x="141" y="88"/>
                    <a:pt x="76" y="128"/>
                  </a:cubicBezTo>
                  <a:cubicBezTo>
                    <a:pt x="11" y="167"/>
                    <a:pt x="12" y="178"/>
                    <a:pt x="4" y="215"/>
                  </a:cubicBezTo>
                  <a:cubicBezTo>
                    <a:pt x="0" y="235"/>
                    <a:pt x="32" y="222"/>
                    <a:pt x="42" y="218"/>
                  </a:cubicBezTo>
                  <a:cubicBezTo>
                    <a:pt x="51" y="213"/>
                    <a:pt x="154" y="144"/>
                    <a:pt x="176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5595" name="Freeform 43"/>
            <p:cNvSpPr/>
            <p:nvPr/>
          </p:nvSpPr>
          <p:spPr bwMode="auto">
            <a:xfrm>
              <a:off x="1135" y="2059"/>
              <a:ext cx="126" cy="359"/>
            </a:xfrm>
            <a:custGeom>
              <a:avLst/>
              <a:gdLst>
                <a:gd name="T0" fmla="*/ 99 w 109"/>
                <a:gd name="T1" fmla="*/ 304 h 310"/>
                <a:gd name="T2" fmla="*/ 12 w 109"/>
                <a:gd name="T3" fmla="*/ 182 h 310"/>
                <a:gd name="T4" fmla="*/ 81 w 109"/>
                <a:gd name="T5" fmla="*/ 0 h 310"/>
                <a:gd name="T6" fmla="*/ 43 w 109"/>
                <a:gd name="T7" fmla="*/ 160 h 310"/>
                <a:gd name="T8" fmla="*/ 109 w 109"/>
                <a:gd name="T9" fmla="*/ 284 h 310"/>
                <a:gd name="T10" fmla="*/ 99 w 109"/>
                <a:gd name="T11" fmla="*/ 30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310">
                  <a:moveTo>
                    <a:pt x="99" y="304"/>
                  </a:moveTo>
                  <a:cubicBezTo>
                    <a:pt x="99" y="304"/>
                    <a:pt x="23" y="310"/>
                    <a:pt x="12" y="182"/>
                  </a:cubicBezTo>
                  <a:cubicBezTo>
                    <a:pt x="0" y="54"/>
                    <a:pt x="81" y="0"/>
                    <a:pt x="81" y="0"/>
                  </a:cubicBezTo>
                  <a:cubicBezTo>
                    <a:pt x="81" y="0"/>
                    <a:pt x="34" y="119"/>
                    <a:pt x="43" y="160"/>
                  </a:cubicBezTo>
                  <a:cubicBezTo>
                    <a:pt x="52" y="201"/>
                    <a:pt x="108" y="222"/>
                    <a:pt x="109" y="284"/>
                  </a:cubicBezTo>
                  <a:cubicBezTo>
                    <a:pt x="107" y="304"/>
                    <a:pt x="99" y="304"/>
                    <a:pt x="99" y="30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5596" name="Freeform 44"/>
            <p:cNvSpPr/>
            <p:nvPr/>
          </p:nvSpPr>
          <p:spPr bwMode="auto">
            <a:xfrm>
              <a:off x="1166" y="2378"/>
              <a:ext cx="102" cy="98"/>
            </a:xfrm>
            <a:custGeom>
              <a:avLst/>
              <a:gdLst>
                <a:gd name="T0" fmla="*/ 84 w 88"/>
                <a:gd name="T1" fmla="*/ 43 h 84"/>
                <a:gd name="T2" fmla="*/ 75 w 88"/>
                <a:gd name="T3" fmla="*/ 34 h 84"/>
                <a:gd name="T4" fmla="*/ 14 w 88"/>
                <a:gd name="T5" fmla="*/ 5 h 84"/>
                <a:gd name="T6" fmla="*/ 9 w 88"/>
                <a:gd name="T7" fmla="*/ 10 h 84"/>
                <a:gd name="T8" fmla="*/ 15 w 88"/>
                <a:gd name="T9" fmla="*/ 82 h 84"/>
                <a:gd name="T10" fmla="*/ 84 w 88"/>
                <a:gd name="T11" fmla="*/ 52 h 84"/>
                <a:gd name="T12" fmla="*/ 84 w 88"/>
                <a:gd name="T13" fmla="*/ 4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4">
                  <a:moveTo>
                    <a:pt x="84" y="43"/>
                  </a:moveTo>
                  <a:cubicBezTo>
                    <a:pt x="84" y="43"/>
                    <a:pt x="77" y="38"/>
                    <a:pt x="75" y="34"/>
                  </a:cubicBezTo>
                  <a:cubicBezTo>
                    <a:pt x="75" y="34"/>
                    <a:pt x="30" y="33"/>
                    <a:pt x="14" y="5"/>
                  </a:cubicBezTo>
                  <a:cubicBezTo>
                    <a:pt x="14" y="5"/>
                    <a:pt x="11" y="0"/>
                    <a:pt x="9" y="10"/>
                  </a:cubicBezTo>
                  <a:cubicBezTo>
                    <a:pt x="7" y="19"/>
                    <a:pt x="0" y="61"/>
                    <a:pt x="15" y="82"/>
                  </a:cubicBezTo>
                  <a:cubicBezTo>
                    <a:pt x="15" y="82"/>
                    <a:pt x="59" y="84"/>
                    <a:pt x="84" y="52"/>
                  </a:cubicBezTo>
                  <a:cubicBezTo>
                    <a:pt x="84" y="52"/>
                    <a:pt x="88" y="47"/>
                    <a:pt x="84" y="4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7" name="Freeform 45"/>
            <p:cNvSpPr/>
            <p:nvPr/>
          </p:nvSpPr>
          <p:spPr bwMode="auto">
            <a:xfrm>
              <a:off x="743" y="2209"/>
              <a:ext cx="231" cy="226"/>
            </a:xfrm>
            <a:custGeom>
              <a:avLst/>
              <a:gdLst>
                <a:gd name="T0" fmla="*/ 152 w 199"/>
                <a:gd name="T1" fmla="*/ 161 h 195"/>
                <a:gd name="T2" fmla="*/ 77 w 199"/>
                <a:gd name="T3" fmla="*/ 85 h 195"/>
                <a:gd name="T4" fmla="*/ 157 w 199"/>
                <a:gd name="T5" fmla="*/ 156 h 195"/>
                <a:gd name="T6" fmla="*/ 197 w 199"/>
                <a:gd name="T7" fmla="*/ 183 h 195"/>
                <a:gd name="T8" fmla="*/ 199 w 199"/>
                <a:gd name="T9" fmla="*/ 182 h 195"/>
                <a:gd name="T10" fmla="*/ 180 w 199"/>
                <a:gd name="T11" fmla="*/ 99 h 195"/>
                <a:gd name="T12" fmla="*/ 174 w 199"/>
                <a:gd name="T13" fmla="*/ 100 h 195"/>
                <a:gd name="T14" fmla="*/ 155 w 199"/>
                <a:gd name="T15" fmla="*/ 70 h 195"/>
                <a:gd name="T16" fmla="*/ 149 w 199"/>
                <a:gd name="T17" fmla="*/ 71 h 195"/>
                <a:gd name="T18" fmla="*/ 102 w 199"/>
                <a:gd name="T19" fmla="*/ 51 h 195"/>
                <a:gd name="T20" fmla="*/ 6 w 199"/>
                <a:gd name="T21" fmla="*/ 0 h 195"/>
                <a:gd name="T22" fmla="*/ 40 w 199"/>
                <a:gd name="T23" fmla="*/ 65 h 195"/>
                <a:gd name="T24" fmla="*/ 23 w 199"/>
                <a:gd name="T25" fmla="*/ 75 h 195"/>
                <a:gd name="T26" fmla="*/ 38 w 199"/>
                <a:gd name="T27" fmla="*/ 101 h 195"/>
                <a:gd name="T28" fmla="*/ 31 w 199"/>
                <a:gd name="T29" fmla="*/ 105 h 195"/>
                <a:gd name="T30" fmla="*/ 50 w 199"/>
                <a:gd name="T31" fmla="*/ 128 h 195"/>
                <a:gd name="T32" fmla="*/ 45 w 199"/>
                <a:gd name="T33" fmla="*/ 131 h 195"/>
                <a:gd name="T34" fmla="*/ 73 w 199"/>
                <a:gd name="T35" fmla="*/ 150 h 195"/>
                <a:gd name="T36" fmla="*/ 72 w 199"/>
                <a:gd name="T37" fmla="*/ 161 h 195"/>
                <a:gd name="T38" fmla="*/ 99 w 199"/>
                <a:gd name="T39" fmla="*/ 171 h 195"/>
                <a:gd name="T40" fmla="*/ 96 w 199"/>
                <a:gd name="T41" fmla="*/ 175 h 195"/>
                <a:gd name="T42" fmla="*/ 138 w 199"/>
                <a:gd name="T43" fmla="*/ 185 h 195"/>
                <a:gd name="T44" fmla="*/ 139 w 199"/>
                <a:gd name="T45" fmla="*/ 192 h 195"/>
                <a:gd name="T46" fmla="*/ 196 w 199"/>
                <a:gd name="T47" fmla="*/ 183 h 195"/>
                <a:gd name="T48" fmla="*/ 152 w 199"/>
                <a:gd name="T49" fmla="*/ 16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195">
                  <a:moveTo>
                    <a:pt x="152" y="161"/>
                  </a:moveTo>
                  <a:cubicBezTo>
                    <a:pt x="91" y="130"/>
                    <a:pt x="77" y="85"/>
                    <a:pt x="77" y="85"/>
                  </a:cubicBezTo>
                  <a:cubicBezTo>
                    <a:pt x="99" y="116"/>
                    <a:pt x="129" y="144"/>
                    <a:pt x="157" y="156"/>
                  </a:cubicBezTo>
                  <a:cubicBezTo>
                    <a:pt x="177" y="164"/>
                    <a:pt x="191" y="177"/>
                    <a:pt x="197" y="183"/>
                  </a:cubicBezTo>
                  <a:cubicBezTo>
                    <a:pt x="198" y="182"/>
                    <a:pt x="198" y="182"/>
                    <a:pt x="199" y="182"/>
                  </a:cubicBezTo>
                  <a:cubicBezTo>
                    <a:pt x="199" y="182"/>
                    <a:pt x="195" y="121"/>
                    <a:pt x="180" y="99"/>
                  </a:cubicBezTo>
                  <a:cubicBezTo>
                    <a:pt x="174" y="100"/>
                    <a:pt x="174" y="100"/>
                    <a:pt x="174" y="100"/>
                  </a:cubicBezTo>
                  <a:cubicBezTo>
                    <a:pt x="174" y="100"/>
                    <a:pt x="161" y="74"/>
                    <a:pt x="155" y="70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71"/>
                    <a:pt x="130" y="54"/>
                    <a:pt x="102" y="51"/>
                  </a:cubicBezTo>
                  <a:cubicBezTo>
                    <a:pt x="74" y="48"/>
                    <a:pt x="20" y="40"/>
                    <a:pt x="6" y="0"/>
                  </a:cubicBezTo>
                  <a:cubicBezTo>
                    <a:pt x="6" y="0"/>
                    <a:pt x="0" y="35"/>
                    <a:pt x="40" y="65"/>
                  </a:cubicBezTo>
                  <a:cubicBezTo>
                    <a:pt x="40" y="65"/>
                    <a:pt x="29" y="69"/>
                    <a:pt x="23" y="75"/>
                  </a:cubicBezTo>
                  <a:cubicBezTo>
                    <a:pt x="23" y="75"/>
                    <a:pt x="24" y="91"/>
                    <a:pt x="38" y="101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31" y="105"/>
                    <a:pt x="34" y="121"/>
                    <a:pt x="50" y="128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5" y="131"/>
                    <a:pt x="54" y="147"/>
                    <a:pt x="73" y="150"/>
                  </a:cubicBezTo>
                  <a:cubicBezTo>
                    <a:pt x="73" y="150"/>
                    <a:pt x="69" y="158"/>
                    <a:pt x="72" y="161"/>
                  </a:cubicBezTo>
                  <a:cubicBezTo>
                    <a:pt x="76" y="164"/>
                    <a:pt x="88" y="171"/>
                    <a:pt x="99" y="171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5"/>
                    <a:pt x="104" y="195"/>
                    <a:pt x="138" y="185"/>
                  </a:cubicBezTo>
                  <a:cubicBezTo>
                    <a:pt x="139" y="192"/>
                    <a:pt x="139" y="192"/>
                    <a:pt x="139" y="192"/>
                  </a:cubicBezTo>
                  <a:cubicBezTo>
                    <a:pt x="139" y="192"/>
                    <a:pt x="173" y="195"/>
                    <a:pt x="196" y="183"/>
                  </a:cubicBezTo>
                  <a:cubicBezTo>
                    <a:pt x="184" y="175"/>
                    <a:pt x="152" y="161"/>
                    <a:pt x="152" y="16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5598" name="Freeform 46"/>
            <p:cNvSpPr/>
            <p:nvPr/>
          </p:nvSpPr>
          <p:spPr bwMode="auto">
            <a:xfrm>
              <a:off x="975" y="2226"/>
              <a:ext cx="122" cy="229"/>
            </a:xfrm>
            <a:custGeom>
              <a:avLst/>
              <a:gdLst>
                <a:gd name="T0" fmla="*/ 45 w 105"/>
                <a:gd name="T1" fmla="*/ 165 h 198"/>
                <a:gd name="T2" fmla="*/ 62 w 105"/>
                <a:gd name="T3" fmla="*/ 84 h 198"/>
                <a:gd name="T4" fmla="*/ 40 w 105"/>
                <a:gd name="T5" fmla="*/ 163 h 198"/>
                <a:gd name="T6" fmla="*/ 24 w 105"/>
                <a:gd name="T7" fmla="*/ 198 h 198"/>
                <a:gd name="T8" fmla="*/ 23 w 105"/>
                <a:gd name="T9" fmla="*/ 198 h 198"/>
                <a:gd name="T10" fmla="*/ 1 w 105"/>
                <a:gd name="T11" fmla="*/ 136 h 198"/>
                <a:gd name="T12" fmla="*/ 5 w 105"/>
                <a:gd name="T13" fmla="*/ 134 h 198"/>
                <a:gd name="T14" fmla="*/ 5 w 105"/>
                <a:gd name="T15" fmla="*/ 107 h 198"/>
                <a:gd name="T16" fmla="*/ 9 w 105"/>
                <a:gd name="T17" fmla="*/ 105 h 198"/>
                <a:gd name="T18" fmla="*/ 32 w 105"/>
                <a:gd name="T19" fmla="*/ 72 h 198"/>
                <a:gd name="T20" fmla="*/ 73 w 105"/>
                <a:gd name="T21" fmla="*/ 0 h 198"/>
                <a:gd name="T22" fmla="*/ 78 w 105"/>
                <a:gd name="T23" fmla="*/ 56 h 198"/>
                <a:gd name="T24" fmla="*/ 93 w 105"/>
                <a:gd name="T25" fmla="*/ 55 h 198"/>
                <a:gd name="T26" fmla="*/ 94 w 105"/>
                <a:gd name="T27" fmla="*/ 78 h 198"/>
                <a:gd name="T28" fmla="*/ 100 w 105"/>
                <a:gd name="T29" fmla="*/ 79 h 198"/>
                <a:gd name="T30" fmla="*/ 98 w 105"/>
                <a:gd name="T31" fmla="*/ 101 h 198"/>
                <a:gd name="T32" fmla="*/ 102 w 105"/>
                <a:gd name="T33" fmla="*/ 101 h 198"/>
                <a:gd name="T34" fmla="*/ 91 w 105"/>
                <a:gd name="T35" fmla="*/ 125 h 198"/>
                <a:gd name="T36" fmla="*/ 96 w 105"/>
                <a:gd name="T37" fmla="*/ 132 h 198"/>
                <a:gd name="T38" fmla="*/ 84 w 105"/>
                <a:gd name="T39" fmla="*/ 149 h 198"/>
                <a:gd name="T40" fmla="*/ 87 w 105"/>
                <a:gd name="T41" fmla="*/ 151 h 198"/>
                <a:gd name="T42" fmla="*/ 64 w 105"/>
                <a:gd name="T43" fmla="*/ 175 h 198"/>
                <a:gd name="T44" fmla="*/ 66 w 105"/>
                <a:gd name="T45" fmla="*/ 180 h 198"/>
                <a:gd name="T46" fmla="*/ 25 w 105"/>
                <a:gd name="T47" fmla="*/ 198 h 198"/>
                <a:gd name="T48" fmla="*/ 45 w 105"/>
                <a:gd name="T49" fmla="*/ 16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198">
                  <a:moveTo>
                    <a:pt x="45" y="165"/>
                  </a:moveTo>
                  <a:cubicBezTo>
                    <a:pt x="71" y="120"/>
                    <a:pt x="62" y="84"/>
                    <a:pt x="62" y="84"/>
                  </a:cubicBezTo>
                  <a:cubicBezTo>
                    <a:pt x="61" y="114"/>
                    <a:pt x="53" y="144"/>
                    <a:pt x="40" y="163"/>
                  </a:cubicBezTo>
                  <a:cubicBezTo>
                    <a:pt x="30" y="177"/>
                    <a:pt x="26" y="191"/>
                    <a:pt x="24" y="198"/>
                  </a:cubicBezTo>
                  <a:cubicBezTo>
                    <a:pt x="24" y="198"/>
                    <a:pt x="23" y="198"/>
                    <a:pt x="23" y="198"/>
                  </a:cubicBezTo>
                  <a:cubicBezTo>
                    <a:pt x="23" y="198"/>
                    <a:pt x="0" y="157"/>
                    <a:pt x="1" y="136"/>
                  </a:cubicBezTo>
                  <a:cubicBezTo>
                    <a:pt x="5" y="134"/>
                    <a:pt x="5" y="134"/>
                    <a:pt x="5" y="134"/>
                  </a:cubicBezTo>
                  <a:cubicBezTo>
                    <a:pt x="5" y="134"/>
                    <a:pt x="3" y="112"/>
                    <a:pt x="5" y="107"/>
                  </a:cubicBezTo>
                  <a:cubicBezTo>
                    <a:pt x="9" y="105"/>
                    <a:pt x="9" y="105"/>
                    <a:pt x="9" y="105"/>
                  </a:cubicBezTo>
                  <a:cubicBezTo>
                    <a:pt x="9" y="105"/>
                    <a:pt x="15" y="86"/>
                    <a:pt x="32" y="72"/>
                  </a:cubicBezTo>
                  <a:cubicBezTo>
                    <a:pt x="49" y="59"/>
                    <a:pt x="80" y="31"/>
                    <a:pt x="73" y="0"/>
                  </a:cubicBezTo>
                  <a:cubicBezTo>
                    <a:pt x="73" y="0"/>
                    <a:pt x="91" y="20"/>
                    <a:pt x="78" y="56"/>
                  </a:cubicBezTo>
                  <a:cubicBezTo>
                    <a:pt x="78" y="56"/>
                    <a:pt x="87" y="54"/>
                    <a:pt x="93" y="55"/>
                  </a:cubicBezTo>
                  <a:cubicBezTo>
                    <a:pt x="93" y="55"/>
                    <a:pt x="99" y="67"/>
                    <a:pt x="94" y="78"/>
                  </a:cubicBezTo>
                  <a:cubicBezTo>
                    <a:pt x="100" y="79"/>
                    <a:pt x="100" y="79"/>
                    <a:pt x="100" y="79"/>
                  </a:cubicBezTo>
                  <a:cubicBezTo>
                    <a:pt x="100" y="79"/>
                    <a:pt x="105" y="90"/>
                    <a:pt x="98" y="101"/>
                  </a:cubicBezTo>
                  <a:cubicBezTo>
                    <a:pt x="102" y="101"/>
                    <a:pt x="102" y="101"/>
                    <a:pt x="102" y="101"/>
                  </a:cubicBezTo>
                  <a:cubicBezTo>
                    <a:pt x="102" y="101"/>
                    <a:pt x="103" y="115"/>
                    <a:pt x="91" y="125"/>
                  </a:cubicBezTo>
                  <a:cubicBezTo>
                    <a:pt x="91" y="125"/>
                    <a:pt x="98" y="129"/>
                    <a:pt x="96" y="132"/>
                  </a:cubicBezTo>
                  <a:cubicBezTo>
                    <a:pt x="95" y="135"/>
                    <a:pt x="91" y="145"/>
                    <a:pt x="84" y="149"/>
                  </a:cubicBezTo>
                  <a:cubicBezTo>
                    <a:pt x="87" y="151"/>
                    <a:pt x="87" y="151"/>
                    <a:pt x="87" y="151"/>
                  </a:cubicBezTo>
                  <a:cubicBezTo>
                    <a:pt x="87" y="151"/>
                    <a:pt x="90" y="167"/>
                    <a:pt x="64" y="175"/>
                  </a:cubicBezTo>
                  <a:cubicBezTo>
                    <a:pt x="66" y="180"/>
                    <a:pt x="66" y="180"/>
                    <a:pt x="66" y="180"/>
                  </a:cubicBezTo>
                  <a:cubicBezTo>
                    <a:pt x="66" y="180"/>
                    <a:pt x="45" y="195"/>
                    <a:pt x="25" y="198"/>
                  </a:cubicBezTo>
                  <a:cubicBezTo>
                    <a:pt x="30" y="187"/>
                    <a:pt x="45" y="165"/>
                    <a:pt x="45" y="16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5599" name="Freeform 47"/>
            <p:cNvSpPr>
              <a:spLocks noEditPoints="1"/>
            </p:cNvSpPr>
            <p:nvPr/>
          </p:nvSpPr>
          <p:spPr bwMode="auto">
            <a:xfrm>
              <a:off x="814" y="2427"/>
              <a:ext cx="198" cy="233"/>
            </a:xfrm>
            <a:custGeom>
              <a:avLst/>
              <a:gdLst>
                <a:gd name="T0" fmla="*/ 114 w 171"/>
                <a:gd name="T1" fmla="*/ 171 h 201"/>
                <a:gd name="T2" fmla="*/ 146 w 171"/>
                <a:gd name="T3" fmla="*/ 112 h 201"/>
                <a:gd name="T4" fmla="*/ 153 w 171"/>
                <a:gd name="T5" fmla="*/ 123 h 201"/>
                <a:gd name="T6" fmla="*/ 161 w 171"/>
                <a:gd name="T7" fmla="*/ 52 h 201"/>
                <a:gd name="T8" fmla="*/ 143 w 171"/>
                <a:gd name="T9" fmla="*/ 2 h 201"/>
                <a:gd name="T10" fmla="*/ 44 w 171"/>
                <a:gd name="T11" fmla="*/ 34 h 201"/>
                <a:gd name="T12" fmla="*/ 59 w 171"/>
                <a:gd name="T13" fmla="*/ 37 h 201"/>
                <a:gd name="T14" fmla="*/ 16 w 171"/>
                <a:gd name="T15" fmla="*/ 83 h 201"/>
                <a:gd name="T16" fmla="*/ 29 w 171"/>
                <a:gd name="T17" fmla="*/ 86 h 201"/>
                <a:gd name="T18" fmla="*/ 3 w 171"/>
                <a:gd name="T19" fmla="*/ 129 h 201"/>
                <a:gd name="T20" fmla="*/ 17 w 171"/>
                <a:gd name="T21" fmla="*/ 128 h 201"/>
                <a:gd name="T22" fmla="*/ 0 w 171"/>
                <a:gd name="T23" fmla="*/ 201 h 201"/>
                <a:gd name="T24" fmla="*/ 39 w 171"/>
                <a:gd name="T25" fmla="*/ 188 h 201"/>
                <a:gd name="T26" fmla="*/ 67 w 171"/>
                <a:gd name="T27" fmla="*/ 175 h 201"/>
                <a:gd name="T28" fmla="*/ 62 w 171"/>
                <a:gd name="T29" fmla="*/ 191 h 201"/>
                <a:gd name="T30" fmla="*/ 111 w 171"/>
                <a:gd name="T31" fmla="*/ 151 h 201"/>
                <a:gd name="T32" fmla="*/ 114 w 171"/>
                <a:gd name="T33" fmla="*/ 171 h 201"/>
                <a:gd name="T34" fmla="*/ 143 w 171"/>
                <a:gd name="T35" fmla="*/ 4 h 201"/>
                <a:gd name="T36" fmla="*/ 143 w 171"/>
                <a:gd name="T37" fmla="*/ 2 h 201"/>
                <a:gd name="T38" fmla="*/ 143 w 171"/>
                <a:gd name="T39" fmla="*/ 3 h 201"/>
                <a:gd name="T40" fmla="*/ 143 w 171"/>
                <a:gd name="T41" fmla="*/ 4 h 201"/>
                <a:gd name="T42" fmla="*/ 36 w 171"/>
                <a:gd name="T43" fmla="*/ 166 h 201"/>
                <a:gd name="T44" fmla="*/ 143 w 171"/>
                <a:gd name="T45" fmla="*/ 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1" h="201">
                  <a:moveTo>
                    <a:pt x="114" y="171"/>
                  </a:moveTo>
                  <a:cubicBezTo>
                    <a:pt x="146" y="139"/>
                    <a:pt x="146" y="112"/>
                    <a:pt x="146" y="112"/>
                  </a:cubicBezTo>
                  <a:cubicBezTo>
                    <a:pt x="149" y="106"/>
                    <a:pt x="153" y="123"/>
                    <a:pt x="153" y="123"/>
                  </a:cubicBezTo>
                  <a:cubicBezTo>
                    <a:pt x="171" y="102"/>
                    <a:pt x="161" y="52"/>
                    <a:pt x="161" y="52"/>
                  </a:cubicBezTo>
                  <a:cubicBezTo>
                    <a:pt x="155" y="19"/>
                    <a:pt x="143" y="2"/>
                    <a:pt x="143" y="2"/>
                  </a:cubicBezTo>
                  <a:cubicBezTo>
                    <a:pt x="102" y="0"/>
                    <a:pt x="44" y="34"/>
                    <a:pt x="44" y="3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27" y="50"/>
                    <a:pt x="16" y="83"/>
                    <a:pt x="16" y="83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8" y="96"/>
                    <a:pt x="3" y="129"/>
                    <a:pt x="3" y="129"/>
                  </a:cubicBezTo>
                  <a:cubicBezTo>
                    <a:pt x="7" y="126"/>
                    <a:pt x="17" y="128"/>
                    <a:pt x="17" y="128"/>
                  </a:cubicBezTo>
                  <a:cubicBezTo>
                    <a:pt x="2" y="147"/>
                    <a:pt x="0" y="201"/>
                    <a:pt x="0" y="201"/>
                  </a:cubicBezTo>
                  <a:cubicBezTo>
                    <a:pt x="2" y="199"/>
                    <a:pt x="18" y="189"/>
                    <a:pt x="39" y="188"/>
                  </a:cubicBezTo>
                  <a:cubicBezTo>
                    <a:pt x="59" y="187"/>
                    <a:pt x="67" y="175"/>
                    <a:pt x="67" y="175"/>
                  </a:cubicBezTo>
                  <a:cubicBezTo>
                    <a:pt x="62" y="191"/>
                    <a:pt x="62" y="191"/>
                    <a:pt x="62" y="191"/>
                  </a:cubicBezTo>
                  <a:cubicBezTo>
                    <a:pt x="98" y="177"/>
                    <a:pt x="111" y="151"/>
                    <a:pt x="111" y="151"/>
                  </a:cubicBezTo>
                  <a:lnTo>
                    <a:pt x="114" y="171"/>
                  </a:lnTo>
                  <a:close/>
                  <a:moveTo>
                    <a:pt x="143" y="4"/>
                  </a:moveTo>
                  <a:cubicBezTo>
                    <a:pt x="143" y="3"/>
                    <a:pt x="143" y="2"/>
                    <a:pt x="143" y="2"/>
                  </a:cubicBezTo>
                  <a:cubicBezTo>
                    <a:pt x="143" y="3"/>
                    <a:pt x="143" y="3"/>
                    <a:pt x="143" y="3"/>
                  </a:cubicBezTo>
                  <a:cubicBezTo>
                    <a:pt x="143" y="3"/>
                    <a:pt x="143" y="3"/>
                    <a:pt x="143" y="4"/>
                  </a:cubicBezTo>
                  <a:cubicBezTo>
                    <a:pt x="144" y="14"/>
                    <a:pt x="147" y="83"/>
                    <a:pt x="36" y="166"/>
                  </a:cubicBezTo>
                  <a:cubicBezTo>
                    <a:pt x="36" y="166"/>
                    <a:pt x="144" y="67"/>
                    <a:pt x="143" y="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5600" name="Freeform 48"/>
            <p:cNvSpPr/>
            <p:nvPr/>
          </p:nvSpPr>
          <p:spPr bwMode="auto">
            <a:xfrm>
              <a:off x="1113" y="2474"/>
              <a:ext cx="75" cy="309"/>
            </a:xfrm>
            <a:custGeom>
              <a:avLst/>
              <a:gdLst>
                <a:gd name="T0" fmla="*/ 0 w 65"/>
                <a:gd name="T1" fmla="*/ 257 h 267"/>
                <a:gd name="T2" fmla="*/ 53 w 65"/>
                <a:gd name="T3" fmla="*/ 15 h 267"/>
                <a:gd name="T4" fmla="*/ 54 w 65"/>
                <a:gd name="T5" fmla="*/ 4 h 267"/>
                <a:gd name="T6" fmla="*/ 61 w 65"/>
                <a:gd name="T7" fmla="*/ 2 h 267"/>
                <a:gd name="T8" fmla="*/ 62 w 65"/>
                <a:gd name="T9" fmla="*/ 11 h 267"/>
                <a:gd name="T10" fmla="*/ 55 w 65"/>
                <a:gd name="T11" fmla="*/ 30 h 267"/>
                <a:gd name="T12" fmla="*/ 11 w 65"/>
                <a:gd name="T13" fmla="*/ 257 h 267"/>
                <a:gd name="T14" fmla="*/ 7 w 65"/>
                <a:gd name="T15" fmla="*/ 263 h 267"/>
                <a:gd name="T16" fmla="*/ 0 w 65"/>
                <a:gd name="T17" fmla="*/ 25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267">
                  <a:moveTo>
                    <a:pt x="0" y="257"/>
                  </a:moveTo>
                  <a:cubicBezTo>
                    <a:pt x="0" y="257"/>
                    <a:pt x="15" y="112"/>
                    <a:pt x="53" y="15"/>
                  </a:cubicBezTo>
                  <a:cubicBezTo>
                    <a:pt x="53" y="15"/>
                    <a:pt x="53" y="8"/>
                    <a:pt x="54" y="4"/>
                  </a:cubicBezTo>
                  <a:cubicBezTo>
                    <a:pt x="54" y="0"/>
                    <a:pt x="59" y="1"/>
                    <a:pt x="61" y="2"/>
                  </a:cubicBezTo>
                  <a:cubicBezTo>
                    <a:pt x="63" y="4"/>
                    <a:pt x="65" y="7"/>
                    <a:pt x="62" y="11"/>
                  </a:cubicBezTo>
                  <a:cubicBezTo>
                    <a:pt x="59" y="14"/>
                    <a:pt x="57" y="23"/>
                    <a:pt x="55" y="30"/>
                  </a:cubicBezTo>
                  <a:cubicBezTo>
                    <a:pt x="54" y="36"/>
                    <a:pt x="1" y="229"/>
                    <a:pt x="11" y="257"/>
                  </a:cubicBezTo>
                  <a:cubicBezTo>
                    <a:pt x="11" y="257"/>
                    <a:pt x="11" y="263"/>
                    <a:pt x="7" y="263"/>
                  </a:cubicBezTo>
                  <a:cubicBezTo>
                    <a:pt x="3" y="263"/>
                    <a:pt x="3" y="267"/>
                    <a:pt x="0" y="2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1" name="Freeform 49"/>
            <p:cNvSpPr/>
            <p:nvPr/>
          </p:nvSpPr>
          <p:spPr bwMode="auto">
            <a:xfrm>
              <a:off x="1128" y="2565"/>
              <a:ext cx="117" cy="191"/>
            </a:xfrm>
            <a:custGeom>
              <a:avLst/>
              <a:gdLst>
                <a:gd name="T0" fmla="*/ 7 w 101"/>
                <a:gd name="T1" fmla="*/ 118 h 165"/>
                <a:gd name="T2" fmla="*/ 44 w 101"/>
                <a:gd name="T3" fmla="*/ 78 h 165"/>
                <a:gd name="T4" fmla="*/ 101 w 101"/>
                <a:gd name="T5" fmla="*/ 0 h 165"/>
                <a:gd name="T6" fmla="*/ 64 w 101"/>
                <a:gd name="T7" fmla="*/ 87 h 165"/>
                <a:gd name="T8" fmla="*/ 1 w 101"/>
                <a:gd name="T9" fmla="*/ 165 h 165"/>
                <a:gd name="T10" fmla="*/ 7 w 101"/>
                <a:gd name="T11" fmla="*/ 11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165">
                  <a:moveTo>
                    <a:pt x="7" y="118"/>
                  </a:moveTo>
                  <a:cubicBezTo>
                    <a:pt x="7" y="118"/>
                    <a:pt x="9" y="92"/>
                    <a:pt x="44" y="78"/>
                  </a:cubicBezTo>
                  <a:cubicBezTo>
                    <a:pt x="80" y="65"/>
                    <a:pt x="98" y="15"/>
                    <a:pt x="101" y="0"/>
                  </a:cubicBezTo>
                  <a:cubicBezTo>
                    <a:pt x="101" y="0"/>
                    <a:pt x="97" y="55"/>
                    <a:pt x="64" y="87"/>
                  </a:cubicBezTo>
                  <a:cubicBezTo>
                    <a:pt x="31" y="119"/>
                    <a:pt x="0" y="161"/>
                    <a:pt x="1" y="165"/>
                  </a:cubicBezTo>
                  <a:cubicBezTo>
                    <a:pt x="1" y="165"/>
                    <a:pt x="1" y="137"/>
                    <a:pt x="7" y="11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5602" name="Freeform 50"/>
            <p:cNvSpPr/>
            <p:nvPr/>
          </p:nvSpPr>
          <p:spPr bwMode="auto">
            <a:xfrm>
              <a:off x="1002" y="2481"/>
              <a:ext cx="120" cy="235"/>
            </a:xfrm>
            <a:custGeom>
              <a:avLst/>
              <a:gdLst>
                <a:gd name="T0" fmla="*/ 95 w 104"/>
                <a:gd name="T1" fmla="*/ 203 h 203"/>
                <a:gd name="T2" fmla="*/ 92 w 104"/>
                <a:gd name="T3" fmla="*/ 194 h 203"/>
                <a:gd name="T4" fmla="*/ 93 w 104"/>
                <a:gd name="T5" fmla="*/ 182 h 203"/>
                <a:gd name="T6" fmla="*/ 6 w 104"/>
                <a:gd name="T7" fmla="*/ 8 h 203"/>
                <a:gd name="T8" fmla="*/ 1 w 104"/>
                <a:gd name="T9" fmla="*/ 3 h 203"/>
                <a:gd name="T10" fmla="*/ 99 w 104"/>
                <a:gd name="T11" fmla="*/ 181 h 203"/>
                <a:gd name="T12" fmla="*/ 101 w 104"/>
                <a:gd name="T13" fmla="*/ 190 h 203"/>
                <a:gd name="T14" fmla="*/ 99 w 104"/>
                <a:gd name="T15" fmla="*/ 202 h 203"/>
                <a:gd name="T16" fmla="*/ 95 w 104"/>
                <a:gd name="T17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203">
                  <a:moveTo>
                    <a:pt x="95" y="203"/>
                  </a:moveTo>
                  <a:cubicBezTo>
                    <a:pt x="95" y="203"/>
                    <a:pt x="91" y="202"/>
                    <a:pt x="92" y="194"/>
                  </a:cubicBezTo>
                  <a:cubicBezTo>
                    <a:pt x="93" y="187"/>
                    <a:pt x="94" y="188"/>
                    <a:pt x="93" y="182"/>
                  </a:cubicBezTo>
                  <a:cubicBezTo>
                    <a:pt x="93" y="177"/>
                    <a:pt x="73" y="61"/>
                    <a:pt x="6" y="8"/>
                  </a:cubicBezTo>
                  <a:cubicBezTo>
                    <a:pt x="6" y="8"/>
                    <a:pt x="3" y="6"/>
                    <a:pt x="1" y="3"/>
                  </a:cubicBezTo>
                  <a:cubicBezTo>
                    <a:pt x="0" y="0"/>
                    <a:pt x="81" y="48"/>
                    <a:pt x="99" y="181"/>
                  </a:cubicBezTo>
                  <a:cubicBezTo>
                    <a:pt x="99" y="181"/>
                    <a:pt x="99" y="187"/>
                    <a:pt x="101" y="190"/>
                  </a:cubicBezTo>
                  <a:cubicBezTo>
                    <a:pt x="103" y="193"/>
                    <a:pt x="104" y="201"/>
                    <a:pt x="99" y="202"/>
                  </a:cubicBezTo>
                  <a:cubicBezTo>
                    <a:pt x="94" y="203"/>
                    <a:pt x="95" y="203"/>
                    <a:pt x="95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3" name="Freeform 51"/>
            <p:cNvSpPr>
              <a:spLocks noEditPoints="1"/>
            </p:cNvSpPr>
            <p:nvPr/>
          </p:nvSpPr>
          <p:spPr bwMode="auto">
            <a:xfrm>
              <a:off x="1188" y="2101"/>
              <a:ext cx="171" cy="267"/>
            </a:xfrm>
            <a:custGeom>
              <a:avLst/>
              <a:gdLst>
                <a:gd name="T0" fmla="*/ 11 w 147"/>
                <a:gd name="T1" fmla="*/ 64 h 231"/>
                <a:gd name="T2" fmla="*/ 20 w 147"/>
                <a:gd name="T3" fmla="*/ 154 h 231"/>
                <a:gd name="T4" fmla="*/ 66 w 147"/>
                <a:gd name="T5" fmla="*/ 231 h 231"/>
                <a:gd name="T6" fmla="*/ 112 w 147"/>
                <a:gd name="T7" fmla="*/ 189 h 231"/>
                <a:gd name="T8" fmla="*/ 114 w 147"/>
                <a:gd name="T9" fmla="*/ 100 h 231"/>
                <a:gd name="T10" fmla="*/ 87 w 147"/>
                <a:gd name="T11" fmla="*/ 0 h 231"/>
                <a:gd name="T12" fmla="*/ 11 w 147"/>
                <a:gd name="T13" fmla="*/ 64 h 231"/>
                <a:gd name="T14" fmla="*/ 30 w 147"/>
                <a:gd name="T15" fmla="*/ 52 h 231"/>
                <a:gd name="T16" fmla="*/ 52 w 147"/>
                <a:gd name="T17" fmla="*/ 149 h 231"/>
                <a:gd name="T18" fmla="*/ 67 w 147"/>
                <a:gd name="T19" fmla="*/ 45 h 231"/>
                <a:gd name="T20" fmla="*/ 60 w 147"/>
                <a:gd name="T21" fmla="*/ 126 h 231"/>
                <a:gd name="T22" fmla="*/ 67 w 147"/>
                <a:gd name="T23" fmla="*/ 175 h 231"/>
                <a:gd name="T24" fmla="*/ 80 w 147"/>
                <a:gd name="T25" fmla="*/ 85 h 231"/>
                <a:gd name="T26" fmla="*/ 74 w 147"/>
                <a:gd name="T27" fmla="*/ 192 h 231"/>
                <a:gd name="T28" fmla="*/ 108 w 147"/>
                <a:gd name="T29" fmla="*/ 156 h 231"/>
                <a:gd name="T30" fmla="*/ 73 w 147"/>
                <a:gd name="T31" fmla="*/ 206 h 231"/>
                <a:gd name="T32" fmla="*/ 68 w 147"/>
                <a:gd name="T33" fmla="*/ 211 h 231"/>
                <a:gd name="T34" fmla="*/ 31 w 147"/>
                <a:gd name="T35" fmla="*/ 146 h 231"/>
                <a:gd name="T36" fmla="*/ 30 w 147"/>
                <a:gd name="T37" fmla="*/ 5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7" h="231">
                  <a:moveTo>
                    <a:pt x="11" y="64"/>
                  </a:moveTo>
                  <a:cubicBezTo>
                    <a:pt x="0" y="110"/>
                    <a:pt x="1" y="131"/>
                    <a:pt x="20" y="154"/>
                  </a:cubicBezTo>
                  <a:cubicBezTo>
                    <a:pt x="40" y="178"/>
                    <a:pt x="60" y="201"/>
                    <a:pt x="66" y="231"/>
                  </a:cubicBezTo>
                  <a:cubicBezTo>
                    <a:pt x="66" y="231"/>
                    <a:pt x="77" y="211"/>
                    <a:pt x="112" y="189"/>
                  </a:cubicBezTo>
                  <a:cubicBezTo>
                    <a:pt x="147" y="167"/>
                    <a:pt x="121" y="108"/>
                    <a:pt x="114" y="100"/>
                  </a:cubicBezTo>
                  <a:cubicBezTo>
                    <a:pt x="108" y="92"/>
                    <a:pt x="80" y="8"/>
                    <a:pt x="87" y="0"/>
                  </a:cubicBezTo>
                  <a:cubicBezTo>
                    <a:pt x="87" y="0"/>
                    <a:pt x="22" y="19"/>
                    <a:pt x="11" y="64"/>
                  </a:cubicBezTo>
                  <a:close/>
                  <a:moveTo>
                    <a:pt x="30" y="52"/>
                  </a:moveTo>
                  <a:cubicBezTo>
                    <a:pt x="27" y="98"/>
                    <a:pt x="52" y="149"/>
                    <a:pt x="52" y="149"/>
                  </a:cubicBezTo>
                  <a:cubicBezTo>
                    <a:pt x="43" y="80"/>
                    <a:pt x="68" y="42"/>
                    <a:pt x="67" y="45"/>
                  </a:cubicBezTo>
                  <a:cubicBezTo>
                    <a:pt x="58" y="60"/>
                    <a:pt x="53" y="109"/>
                    <a:pt x="60" y="126"/>
                  </a:cubicBezTo>
                  <a:cubicBezTo>
                    <a:pt x="67" y="142"/>
                    <a:pt x="67" y="175"/>
                    <a:pt x="67" y="175"/>
                  </a:cubicBezTo>
                  <a:cubicBezTo>
                    <a:pt x="84" y="151"/>
                    <a:pt x="80" y="85"/>
                    <a:pt x="80" y="85"/>
                  </a:cubicBezTo>
                  <a:cubicBezTo>
                    <a:pt x="101" y="152"/>
                    <a:pt x="74" y="192"/>
                    <a:pt x="74" y="192"/>
                  </a:cubicBezTo>
                  <a:cubicBezTo>
                    <a:pt x="80" y="189"/>
                    <a:pt x="108" y="156"/>
                    <a:pt x="108" y="156"/>
                  </a:cubicBezTo>
                  <a:cubicBezTo>
                    <a:pt x="97" y="194"/>
                    <a:pt x="73" y="206"/>
                    <a:pt x="73" y="206"/>
                  </a:cubicBezTo>
                  <a:cubicBezTo>
                    <a:pt x="68" y="211"/>
                    <a:pt x="68" y="211"/>
                    <a:pt x="68" y="211"/>
                  </a:cubicBezTo>
                  <a:cubicBezTo>
                    <a:pt x="69" y="199"/>
                    <a:pt x="46" y="176"/>
                    <a:pt x="31" y="146"/>
                  </a:cubicBezTo>
                  <a:cubicBezTo>
                    <a:pt x="6" y="98"/>
                    <a:pt x="30" y="52"/>
                    <a:pt x="3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4" name="Freeform 52"/>
            <p:cNvSpPr/>
            <p:nvPr/>
          </p:nvSpPr>
          <p:spPr bwMode="auto">
            <a:xfrm>
              <a:off x="557" y="3114"/>
              <a:ext cx="488" cy="309"/>
            </a:xfrm>
            <a:custGeom>
              <a:avLst/>
              <a:gdLst>
                <a:gd name="T0" fmla="*/ 0 w 421"/>
                <a:gd name="T1" fmla="*/ 21 h 267"/>
                <a:gd name="T2" fmla="*/ 68 w 421"/>
                <a:gd name="T3" fmla="*/ 123 h 267"/>
                <a:gd name="T4" fmla="*/ 160 w 421"/>
                <a:gd name="T5" fmla="*/ 187 h 267"/>
                <a:gd name="T6" fmla="*/ 421 w 421"/>
                <a:gd name="T7" fmla="*/ 189 h 267"/>
                <a:gd name="T8" fmla="*/ 290 w 421"/>
                <a:gd name="T9" fmla="*/ 189 h 267"/>
                <a:gd name="T10" fmla="*/ 271 w 421"/>
                <a:gd name="T11" fmla="*/ 113 h 267"/>
                <a:gd name="T12" fmla="*/ 252 w 421"/>
                <a:gd name="T13" fmla="*/ 125 h 267"/>
                <a:gd name="T14" fmla="*/ 154 w 421"/>
                <a:gd name="T15" fmla="*/ 130 h 267"/>
                <a:gd name="T16" fmla="*/ 92 w 421"/>
                <a:gd name="T17" fmla="*/ 60 h 267"/>
                <a:gd name="T18" fmla="*/ 0 w 421"/>
                <a:gd name="T19" fmla="*/ 21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1" h="267">
                  <a:moveTo>
                    <a:pt x="0" y="21"/>
                  </a:moveTo>
                  <a:cubicBezTo>
                    <a:pt x="0" y="21"/>
                    <a:pt x="50" y="75"/>
                    <a:pt x="68" y="123"/>
                  </a:cubicBezTo>
                  <a:cubicBezTo>
                    <a:pt x="86" y="172"/>
                    <a:pt x="146" y="188"/>
                    <a:pt x="160" y="187"/>
                  </a:cubicBezTo>
                  <a:cubicBezTo>
                    <a:pt x="160" y="187"/>
                    <a:pt x="304" y="267"/>
                    <a:pt x="421" y="189"/>
                  </a:cubicBezTo>
                  <a:cubicBezTo>
                    <a:pt x="421" y="189"/>
                    <a:pt x="376" y="123"/>
                    <a:pt x="290" y="189"/>
                  </a:cubicBezTo>
                  <a:cubicBezTo>
                    <a:pt x="290" y="189"/>
                    <a:pt x="313" y="136"/>
                    <a:pt x="271" y="113"/>
                  </a:cubicBezTo>
                  <a:cubicBezTo>
                    <a:pt x="271" y="113"/>
                    <a:pt x="256" y="121"/>
                    <a:pt x="252" y="125"/>
                  </a:cubicBezTo>
                  <a:cubicBezTo>
                    <a:pt x="252" y="125"/>
                    <a:pt x="208" y="51"/>
                    <a:pt x="154" y="130"/>
                  </a:cubicBezTo>
                  <a:cubicBezTo>
                    <a:pt x="154" y="130"/>
                    <a:pt x="148" y="66"/>
                    <a:pt x="92" y="60"/>
                  </a:cubicBezTo>
                  <a:cubicBezTo>
                    <a:pt x="92" y="60"/>
                    <a:pt x="58" y="0"/>
                    <a:pt x="0" y="2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5605" name="Freeform 53"/>
            <p:cNvSpPr/>
            <p:nvPr/>
          </p:nvSpPr>
          <p:spPr bwMode="auto">
            <a:xfrm>
              <a:off x="634" y="2890"/>
              <a:ext cx="270" cy="358"/>
            </a:xfrm>
            <a:custGeom>
              <a:avLst/>
              <a:gdLst>
                <a:gd name="T0" fmla="*/ 13 w 233"/>
                <a:gd name="T1" fmla="*/ 226 h 310"/>
                <a:gd name="T2" fmla="*/ 63 w 233"/>
                <a:gd name="T3" fmla="*/ 0 h 310"/>
                <a:gd name="T4" fmla="*/ 76 w 233"/>
                <a:gd name="T5" fmla="*/ 76 h 310"/>
                <a:gd name="T6" fmla="*/ 92 w 233"/>
                <a:gd name="T7" fmla="*/ 165 h 310"/>
                <a:gd name="T8" fmla="*/ 178 w 233"/>
                <a:gd name="T9" fmla="*/ 157 h 310"/>
                <a:gd name="T10" fmla="*/ 185 w 233"/>
                <a:gd name="T11" fmla="*/ 235 h 310"/>
                <a:gd name="T12" fmla="*/ 219 w 233"/>
                <a:gd name="T13" fmla="*/ 304 h 310"/>
                <a:gd name="T14" fmla="*/ 186 w 233"/>
                <a:gd name="T15" fmla="*/ 310 h 310"/>
                <a:gd name="T16" fmla="*/ 93 w 233"/>
                <a:gd name="T17" fmla="*/ 304 h 310"/>
                <a:gd name="T18" fmla="*/ 30 w 233"/>
                <a:gd name="T19" fmla="*/ 248 h 310"/>
                <a:gd name="T20" fmla="*/ 13 w 233"/>
                <a:gd name="T21" fmla="*/ 22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310">
                  <a:moveTo>
                    <a:pt x="13" y="226"/>
                  </a:moveTo>
                  <a:cubicBezTo>
                    <a:pt x="0" y="161"/>
                    <a:pt x="63" y="0"/>
                    <a:pt x="63" y="0"/>
                  </a:cubicBezTo>
                  <a:cubicBezTo>
                    <a:pt x="63" y="0"/>
                    <a:pt x="104" y="22"/>
                    <a:pt x="76" y="76"/>
                  </a:cubicBezTo>
                  <a:cubicBezTo>
                    <a:pt x="76" y="76"/>
                    <a:pt x="144" y="107"/>
                    <a:pt x="92" y="165"/>
                  </a:cubicBezTo>
                  <a:cubicBezTo>
                    <a:pt x="92" y="165"/>
                    <a:pt x="145" y="83"/>
                    <a:pt x="178" y="157"/>
                  </a:cubicBezTo>
                  <a:cubicBezTo>
                    <a:pt x="178" y="157"/>
                    <a:pt x="223" y="185"/>
                    <a:pt x="185" y="235"/>
                  </a:cubicBezTo>
                  <a:cubicBezTo>
                    <a:pt x="185" y="235"/>
                    <a:pt x="233" y="239"/>
                    <a:pt x="219" y="304"/>
                  </a:cubicBezTo>
                  <a:cubicBezTo>
                    <a:pt x="219" y="304"/>
                    <a:pt x="200" y="296"/>
                    <a:pt x="186" y="310"/>
                  </a:cubicBezTo>
                  <a:cubicBezTo>
                    <a:pt x="186" y="310"/>
                    <a:pt x="150" y="245"/>
                    <a:pt x="93" y="304"/>
                  </a:cubicBezTo>
                  <a:cubicBezTo>
                    <a:pt x="93" y="304"/>
                    <a:pt x="69" y="246"/>
                    <a:pt x="30" y="248"/>
                  </a:cubicBezTo>
                  <a:lnTo>
                    <a:pt x="13" y="2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6" name="Freeform 54"/>
            <p:cNvSpPr/>
            <p:nvPr/>
          </p:nvSpPr>
          <p:spPr bwMode="auto">
            <a:xfrm>
              <a:off x="894" y="3172"/>
              <a:ext cx="347" cy="139"/>
            </a:xfrm>
            <a:custGeom>
              <a:avLst/>
              <a:gdLst>
                <a:gd name="T0" fmla="*/ 6 w 299"/>
                <a:gd name="T1" fmla="*/ 32 h 120"/>
                <a:gd name="T2" fmla="*/ 0 w 299"/>
                <a:gd name="T3" fmla="*/ 62 h 120"/>
                <a:gd name="T4" fmla="*/ 12 w 299"/>
                <a:gd name="T5" fmla="*/ 120 h 120"/>
                <a:gd name="T6" fmla="*/ 127 w 299"/>
                <a:gd name="T7" fmla="*/ 120 h 120"/>
                <a:gd name="T8" fmla="*/ 284 w 299"/>
                <a:gd name="T9" fmla="*/ 44 h 120"/>
                <a:gd name="T10" fmla="*/ 175 w 299"/>
                <a:gd name="T11" fmla="*/ 51 h 120"/>
                <a:gd name="T12" fmla="*/ 164 w 299"/>
                <a:gd name="T13" fmla="*/ 4 h 120"/>
                <a:gd name="T14" fmla="*/ 83 w 299"/>
                <a:gd name="T15" fmla="*/ 46 h 120"/>
                <a:gd name="T16" fmla="*/ 57 w 299"/>
                <a:gd name="T17" fmla="*/ 8 h 120"/>
                <a:gd name="T18" fmla="*/ 6 w 299"/>
                <a:gd name="T19" fmla="*/ 3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120">
                  <a:moveTo>
                    <a:pt x="6" y="32"/>
                  </a:moveTo>
                  <a:cubicBezTo>
                    <a:pt x="6" y="32"/>
                    <a:pt x="7" y="54"/>
                    <a:pt x="0" y="62"/>
                  </a:cubicBezTo>
                  <a:cubicBezTo>
                    <a:pt x="0" y="62"/>
                    <a:pt x="20" y="106"/>
                    <a:pt x="12" y="120"/>
                  </a:cubicBezTo>
                  <a:cubicBezTo>
                    <a:pt x="12" y="120"/>
                    <a:pt x="79" y="75"/>
                    <a:pt x="127" y="120"/>
                  </a:cubicBezTo>
                  <a:cubicBezTo>
                    <a:pt x="127" y="120"/>
                    <a:pt x="299" y="60"/>
                    <a:pt x="284" y="44"/>
                  </a:cubicBezTo>
                  <a:cubicBezTo>
                    <a:pt x="270" y="27"/>
                    <a:pt x="188" y="39"/>
                    <a:pt x="175" y="51"/>
                  </a:cubicBezTo>
                  <a:cubicBezTo>
                    <a:pt x="175" y="51"/>
                    <a:pt x="205" y="0"/>
                    <a:pt x="164" y="4"/>
                  </a:cubicBezTo>
                  <a:cubicBezTo>
                    <a:pt x="123" y="8"/>
                    <a:pt x="86" y="22"/>
                    <a:pt x="83" y="46"/>
                  </a:cubicBezTo>
                  <a:cubicBezTo>
                    <a:pt x="83" y="46"/>
                    <a:pt x="94" y="15"/>
                    <a:pt x="57" y="8"/>
                  </a:cubicBezTo>
                  <a:cubicBezTo>
                    <a:pt x="19" y="1"/>
                    <a:pt x="6" y="32"/>
                    <a:pt x="6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7" name="Freeform 55"/>
            <p:cNvSpPr/>
            <p:nvPr/>
          </p:nvSpPr>
          <p:spPr bwMode="auto">
            <a:xfrm>
              <a:off x="857" y="3062"/>
              <a:ext cx="103" cy="132"/>
            </a:xfrm>
            <a:custGeom>
              <a:avLst/>
              <a:gdLst>
                <a:gd name="T0" fmla="*/ 0 w 89"/>
                <a:gd name="T1" fmla="*/ 11 h 114"/>
                <a:gd name="T2" fmla="*/ 1 w 89"/>
                <a:gd name="T3" fmla="*/ 84 h 114"/>
                <a:gd name="T4" fmla="*/ 34 w 89"/>
                <a:gd name="T5" fmla="*/ 114 h 114"/>
                <a:gd name="T6" fmla="*/ 71 w 89"/>
                <a:gd name="T7" fmla="*/ 96 h 114"/>
                <a:gd name="T8" fmla="*/ 75 w 89"/>
                <a:gd name="T9" fmla="*/ 52 h 114"/>
                <a:gd name="T10" fmla="*/ 41 w 89"/>
                <a:gd name="T11" fmla="*/ 46 h 114"/>
                <a:gd name="T12" fmla="*/ 7 w 89"/>
                <a:gd name="T13" fmla="*/ 8 h 114"/>
                <a:gd name="T14" fmla="*/ 0 w 89"/>
                <a:gd name="T15" fmla="*/ 1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114">
                  <a:moveTo>
                    <a:pt x="0" y="11"/>
                  </a:moveTo>
                  <a:cubicBezTo>
                    <a:pt x="0" y="11"/>
                    <a:pt x="28" y="48"/>
                    <a:pt x="1" y="84"/>
                  </a:cubicBezTo>
                  <a:cubicBezTo>
                    <a:pt x="1" y="84"/>
                    <a:pt x="28" y="92"/>
                    <a:pt x="34" y="114"/>
                  </a:cubicBezTo>
                  <a:cubicBezTo>
                    <a:pt x="34" y="114"/>
                    <a:pt x="65" y="91"/>
                    <a:pt x="71" y="96"/>
                  </a:cubicBezTo>
                  <a:cubicBezTo>
                    <a:pt x="71" y="96"/>
                    <a:pt x="89" y="61"/>
                    <a:pt x="75" y="52"/>
                  </a:cubicBezTo>
                  <a:cubicBezTo>
                    <a:pt x="61" y="42"/>
                    <a:pt x="44" y="43"/>
                    <a:pt x="41" y="46"/>
                  </a:cubicBezTo>
                  <a:cubicBezTo>
                    <a:pt x="41" y="46"/>
                    <a:pt x="51" y="0"/>
                    <a:pt x="7" y="8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8" name="Freeform 56"/>
            <p:cNvSpPr/>
            <p:nvPr/>
          </p:nvSpPr>
          <p:spPr bwMode="auto">
            <a:xfrm>
              <a:off x="738" y="2924"/>
              <a:ext cx="172" cy="145"/>
            </a:xfrm>
            <a:custGeom>
              <a:avLst/>
              <a:gdLst>
                <a:gd name="T0" fmla="*/ 0 w 149"/>
                <a:gd name="T1" fmla="*/ 48 h 125"/>
                <a:gd name="T2" fmla="*/ 29 w 149"/>
                <a:gd name="T3" fmla="*/ 99 h 125"/>
                <a:gd name="T4" fmla="*/ 98 w 149"/>
                <a:gd name="T5" fmla="*/ 125 h 125"/>
                <a:gd name="T6" fmla="*/ 119 w 149"/>
                <a:gd name="T7" fmla="*/ 122 h 125"/>
                <a:gd name="T8" fmla="*/ 112 w 149"/>
                <a:gd name="T9" fmla="*/ 42 h 125"/>
                <a:gd name="T10" fmla="*/ 92 w 149"/>
                <a:gd name="T11" fmla="*/ 16 h 125"/>
                <a:gd name="T12" fmla="*/ 0 w 149"/>
                <a:gd name="T13" fmla="*/ 4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25">
                  <a:moveTo>
                    <a:pt x="0" y="48"/>
                  </a:moveTo>
                  <a:cubicBezTo>
                    <a:pt x="0" y="48"/>
                    <a:pt x="34" y="62"/>
                    <a:pt x="29" y="99"/>
                  </a:cubicBezTo>
                  <a:cubicBezTo>
                    <a:pt x="29" y="99"/>
                    <a:pt x="67" y="65"/>
                    <a:pt x="98" y="125"/>
                  </a:cubicBezTo>
                  <a:cubicBezTo>
                    <a:pt x="98" y="125"/>
                    <a:pt x="113" y="116"/>
                    <a:pt x="119" y="122"/>
                  </a:cubicBezTo>
                  <a:cubicBezTo>
                    <a:pt x="119" y="122"/>
                    <a:pt x="149" y="80"/>
                    <a:pt x="112" y="42"/>
                  </a:cubicBezTo>
                  <a:cubicBezTo>
                    <a:pt x="112" y="42"/>
                    <a:pt x="108" y="19"/>
                    <a:pt x="92" y="16"/>
                  </a:cubicBezTo>
                  <a:cubicBezTo>
                    <a:pt x="76" y="14"/>
                    <a:pt x="29" y="0"/>
                    <a:pt x="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9" name="Freeform 57"/>
            <p:cNvSpPr/>
            <p:nvPr/>
          </p:nvSpPr>
          <p:spPr bwMode="auto">
            <a:xfrm>
              <a:off x="729" y="2797"/>
              <a:ext cx="217" cy="149"/>
            </a:xfrm>
            <a:custGeom>
              <a:avLst/>
              <a:gdLst>
                <a:gd name="T0" fmla="*/ 182 w 187"/>
                <a:gd name="T1" fmla="*/ 31 h 129"/>
                <a:gd name="T2" fmla="*/ 48 w 187"/>
                <a:gd name="T3" fmla="*/ 38 h 129"/>
                <a:gd name="T4" fmla="*/ 1 w 187"/>
                <a:gd name="T5" fmla="*/ 85 h 129"/>
                <a:gd name="T6" fmla="*/ 14 w 187"/>
                <a:gd name="T7" fmla="*/ 129 h 129"/>
                <a:gd name="T8" fmla="*/ 119 w 187"/>
                <a:gd name="T9" fmla="*/ 127 h 129"/>
                <a:gd name="T10" fmla="*/ 144 w 187"/>
                <a:gd name="T11" fmla="*/ 83 h 129"/>
                <a:gd name="T12" fmla="*/ 145 w 187"/>
                <a:gd name="T13" fmla="*/ 81 h 129"/>
                <a:gd name="T14" fmla="*/ 185 w 187"/>
                <a:gd name="T15" fmla="*/ 52 h 129"/>
                <a:gd name="T16" fmla="*/ 175 w 187"/>
                <a:gd name="T17" fmla="*/ 44 h 129"/>
                <a:gd name="T18" fmla="*/ 187 w 187"/>
                <a:gd name="T19" fmla="*/ 34 h 129"/>
                <a:gd name="T20" fmla="*/ 182 w 187"/>
                <a:gd name="T21" fmla="*/ 3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129">
                  <a:moveTo>
                    <a:pt x="182" y="31"/>
                  </a:moveTo>
                  <a:cubicBezTo>
                    <a:pt x="182" y="31"/>
                    <a:pt x="93" y="0"/>
                    <a:pt x="48" y="38"/>
                  </a:cubicBezTo>
                  <a:cubicBezTo>
                    <a:pt x="48" y="38"/>
                    <a:pt x="0" y="69"/>
                    <a:pt x="1" y="85"/>
                  </a:cubicBezTo>
                  <a:cubicBezTo>
                    <a:pt x="1" y="85"/>
                    <a:pt x="21" y="116"/>
                    <a:pt x="14" y="129"/>
                  </a:cubicBezTo>
                  <a:cubicBezTo>
                    <a:pt x="14" y="129"/>
                    <a:pt x="79" y="96"/>
                    <a:pt x="119" y="127"/>
                  </a:cubicBezTo>
                  <a:cubicBezTo>
                    <a:pt x="119" y="127"/>
                    <a:pt x="157" y="97"/>
                    <a:pt x="144" y="83"/>
                  </a:cubicBezTo>
                  <a:cubicBezTo>
                    <a:pt x="131" y="69"/>
                    <a:pt x="145" y="81"/>
                    <a:pt x="145" y="81"/>
                  </a:cubicBezTo>
                  <a:cubicBezTo>
                    <a:pt x="145" y="81"/>
                    <a:pt x="187" y="67"/>
                    <a:pt x="185" y="52"/>
                  </a:cubicBezTo>
                  <a:cubicBezTo>
                    <a:pt x="182" y="37"/>
                    <a:pt x="175" y="44"/>
                    <a:pt x="175" y="44"/>
                  </a:cubicBezTo>
                  <a:cubicBezTo>
                    <a:pt x="187" y="34"/>
                    <a:pt x="187" y="34"/>
                    <a:pt x="187" y="34"/>
                  </a:cubicBezTo>
                  <a:lnTo>
                    <a:pt x="182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0" name="Freeform 58"/>
            <p:cNvSpPr/>
            <p:nvPr/>
          </p:nvSpPr>
          <p:spPr bwMode="auto">
            <a:xfrm>
              <a:off x="901" y="2974"/>
              <a:ext cx="73" cy="49"/>
            </a:xfrm>
            <a:custGeom>
              <a:avLst/>
              <a:gdLst>
                <a:gd name="T0" fmla="*/ 0 w 63"/>
                <a:gd name="T1" fmla="*/ 25 h 42"/>
                <a:gd name="T2" fmla="*/ 49 w 63"/>
                <a:gd name="T3" fmla="*/ 21 h 42"/>
                <a:gd name="T4" fmla="*/ 0 w 63"/>
                <a:gd name="T5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" h="42">
                  <a:moveTo>
                    <a:pt x="0" y="25"/>
                  </a:moveTo>
                  <a:cubicBezTo>
                    <a:pt x="0" y="25"/>
                    <a:pt x="36" y="0"/>
                    <a:pt x="49" y="21"/>
                  </a:cubicBezTo>
                  <a:cubicBezTo>
                    <a:pt x="63" y="42"/>
                    <a:pt x="0" y="25"/>
                    <a:pt x="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1" name="Freeform 59"/>
            <p:cNvSpPr/>
            <p:nvPr/>
          </p:nvSpPr>
          <p:spPr bwMode="auto">
            <a:xfrm>
              <a:off x="894" y="2989"/>
              <a:ext cx="92" cy="59"/>
            </a:xfrm>
            <a:custGeom>
              <a:avLst/>
              <a:gdLst>
                <a:gd name="T0" fmla="*/ 64 w 79"/>
                <a:gd name="T1" fmla="*/ 31 h 51"/>
                <a:gd name="T2" fmla="*/ 0 w 79"/>
                <a:gd name="T3" fmla="*/ 51 h 51"/>
                <a:gd name="T4" fmla="*/ 60 w 79"/>
                <a:gd name="T5" fmla="*/ 50 h 51"/>
                <a:gd name="T6" fmla="*/ 64 w 79"/>
                <a:gd name="T7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51">
                  <a:moveTo>
                    <a:pt x="64" y="31"/>
                  </a:moveTo>
                  <a:cubicBezTo>
                    <a:pt x="64" y="31"/>
                    <a:pt x="30" y="0"/>
                    <a:pt x="0" y="51"/>
                  </a:cubicBezTo>
                  <a:cubicBezTo>
                    <a:pt x="0" y="51"/>
                    <a:pt x="42" y="27"/>
                    <a:pt x="60" y="50"/>
                  </a:cubicBezTo>
                  <a:cubicBezTo>
                    <a:pt x="79" y="46"/>
                    <a:pt x="64" y="31"/>
                    <a:pt x="6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2" name="Freeform 60"/>
            <p:cNvSpPr/>
            <p:nvPr/>
          </p:nvSpPr>
          <p:spPr bwMode="auto">
            <a:xfrm>
              <a:off x="906" y="3040"/>
              <a:ext cx="76" cy="58"/>
            </a:xfrm>
            <a:custGeom>
              <a:avLst/>
              <a:gdLst>
                <a:gd name="T0" fmla="*/ 35 w 66"/>
                <a:gd name="T1" fmla="*/ 10 h 50"/>
                <a:gd name="T2" fmla="*/ 8 w 66"/>
                <a:gd name="T3" fmla="*/ 20 h 50"/>
                <a:gd name="T4" fmla="*/ 9 w 66"/>
                <a:gd name="T5" fmla="*/ 46 h 50"/>
                <a:gd name="T6" fmla="*/ 57 w 66"/>
                <a:gd name="T7" fmla="*/ 22 h 50"/>
                <a:gd name="T8" fmla="*/ 30 w 66"/>
                <a:gd name="T9" fmla="*/ 25 h 50"/>
                <a:gd name="T10" fmla="*/ 20 w 66"/>
                <a:gd name="T11" fmla="*/ 30 h 50"/>
                <a:gd name="T12" fmla="*/ 35 w 66"/>
                <a:gd name="T13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50">
                  <a:moveTo>
                    <a:pt x="35" y="10"/>
                  </a:moveTo>
                  <a:cubicBezTo>
                    <a:pt x="35" y="10"/>
                    <a:pt x="17" y="0"/>
                    <a:pt x="8" y="20"/>
                  </a:cubicBezTo>
                  <a:cubicBezTo>
                    <a:pt x="0" y="39"/>
                    <a:pt x="3" y="43"/>
                    <a:pt x="9" y="46"/>
                  </a:cubicBezTo>
                  <a:cubicBezTo>
                    <a:pt x="14" y="50"/>
                    <a:pt x="66" y="30"/>
                    <a:pt x="57" y="22"/>
                  </a:cubicBezTo>
                  <a:cubicBezTo>
                    <a:pt x="49" y="13"/>
                    <a:pt x="38" y="12"/>
                    <a:pt x="30" y="25"/>
                  </a:cubicBezTo>
                  <a:cubicBezTo>
                    <a:pt x="21" y="38"/>
                    <a:pt x="20" y="30"/>
                    <a:pt x="20" y="30"/>
                  </a:cubicBezTo>
                  <a:lnTo>
                    <a:pt x="3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3" name="Freeform 61"/>
            <p:cNvSpPr/>
            <p:nvPr/>
          </p:nvSpPr>
          <p:spPr bwMode="auto">
            <a:xfrm>
              <a:off x="955" y="2997"/>
              <a:ext cx="55" cy="152"/>
            </a:xfrm>
            <a:custGeom>
              <a:avLst/>
              <a:gdLst>
                <a:gd name="T0" fmla="*/ 10 w 47"/>
                <a:gd name="T1" fmla="*/ 7 h 131"/>
                <a:gd name="T2" fmla="*/ 14 w 47"/>
                <a:gd name="T3" fmla="*/ 21 h 131"/>
                <a:gd name="T4" fmla="*/ 20 w 47"/>
                <a:gd name="T5" fmla="*/ 51 h 131"/>
                <a:gd name="T6" fmla="*/ 3 w 47"/>
                <a:gd name="T7" fmla="*/ 113 h 131"/>
                <a:gd name="T8" fmla="*/ 2 w 47"/>
                <a:gd name="T9" fmla="*/ 129 h 131"/>
                <a:gd name="T10" fmla="*/ 37 w 47"/>
                <a:gd name="T11" fmla="*/ 37 h 131"/>
                <a:gd name="T12" fmla="*/ 10 w 47"/>
                <a:gd name="T13" fmla="*/ 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31">
                  <a:moveTo>
                    <a:pt x="10" y="7"/>
                  </a:moveTo>
                  <a:cubicBezTo>
                    <a:pt x="10" y="7"/>
                    <a:pt x="16" y="15"/>
                    <a:pt x="14" y="21"/>
                  </a:cubicBezTo>
                  <a:cubicBezTo>
                    <a:pt x="14" y="21"/>
                    <a:pt x="25" y="27"/>
                    <a:pt x="20" y="51"/>
                  </a:cubicBezTo>
                  <a:cubicBezTo>
                    <a:pt x="20" y="51"/>
                    <a:pt x="15" y="95"/>
                    <a:pt x="3" y="113"/>
                  </a:cubicBezTo>
                  <a:cubicBezTo>
                    <a:pt x="3" y="113"/>
                    <a:pt x="5" y="126"/>
                    <a:pt x="2" y="129"/>
                  </a:cubicBezTo>
                  <a:cubicBezTo>
                    <a:pt x="0" y="131"/>
                    <a:pt x="47" y="75"/>
                    <a:pt x="37" y="37"/>
                  </a:cubicBezTo>
                  <a:cubicBezTo>
                    <a:pt x="28" y="0"/>
                    <a:pt x="12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4" name="Freeform 62"/>
            <p:cNvSpPr/>
            <p:nvPr/>
          </p:nvSpPr>
          <p:spPr bwMode="auto">
            <a:xfrm>
              <a:off x="965" y="3061"/>
              <a:ext cx="74" cy="76"/>
            </a:xfrm>
            <a:custGeom>
              <a:avLst/>
              <a:gdLst>
                <a:gd name="T0" fmla="*/ 44 w 64"/>
                <a:gd name="T1" fmla="*/ 0 h 66"/>
                <a:gd name="T2" fmla="*/ 36 w 64"/>
                <a:gd name="T3" fmla="*/ 15 h 66"/>
                <a:gd name="T4" fmla="*/ 5 w 64"/>
                <a:gd name="T5" fmla="*/ 61 h 66"/>
                <a:gd name="T6" fmla="*/ 51 w 64"/>
                <a:gd name="T7" fmla="*/ 2 h 66"/>
                <a:gd name="T8" fmla="*/ 44 w 64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6">
                  <a:moveTo>
                    <a:pt x="44" y="0"/>
                  </a:moveTo>
                  <a:cubicBezTo>
                    <a:pt x="44" y="0"/>
                    <a:pt x="37" y="6"/>
                    <a:pt x="36" y="15"/>
                  </a:cubicBezTo>
                  <a:cubicBezTo>
                    <a:pt x="34" y="24"/>
                    <a:pt x="10" y="56"/>
                    <a:pt x="5" y="61"/>
                  </a:cubicBezTo>
                  <a:cubicBezTo>
                    <a:pt x="0" y="66"/>
                    <a:pt x="64" y="24"/>
                    <a:pt x="51" y="2"/>
                  </a:cubicBez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5" name="Freeform 63"/>
            <p:cNvSpPr/>
            <p:nvPr/>
          </p:nvSpPr>
          <p:spPr bwMode="auto">
            <a:xfrm>
              <a:off x="946" y="3095"/>
              <a:ext cx="155" cy="106"/>
            </a:xfrm>
            <a:custGeom>
              <a:avLst/>
              <a:gdLst>
                <a:gd name="T0" fmla="*/ 0 w 134"/>
                <a:gd name="T1" fmla="*/ 66 h 92"/>
                <a:gd name="T2" fmla="*/ 57 w 134"/>
                <a:gd name="T3" fmla="*/ 33 h 92"/>
                <a:gd name="T4" fmla="*/ 69 w 134"/>
                <a:gd name="T5" fmla="*/ 44 h 92"/>
                <a:gd name="T6" fmla="*/ 108 w 134"/>
                <a:gd name="T7" fmla="*/ 18 h 92"/>
                <a:gd name="T8" fmla="*/ 98 w 134"/>
                <a:gd name="T9" fmla="*/ 65 h 92"/>
                <a:gd name="T10" fmla="*/ 44 w 134"/>
                <a:gd name="T11" fmla="*/ 92 h 92"/>
                <a:gd name="T12" fmla="*/ 0 w 134"/>
                <a:gd name="T13" fmla="*/ 6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92">
                  <a:moveTo>
                    <a:pt x="0" y="66"/>
                  </a:moveTo>
                  <a:cubicBezTo>
                    <a:pt x="0" y="66"/>
                    <a:pt x="23" y="15"/>
                    <a:pt x="57" y="33"/>
                  </a:cubicBezTo>
                  <a:cubicBezTo>
                    <a:pt x="57" y="33"/>
                    <a:pt x="68" y="43"/>
                    <a:pt x="69" y="44"/>
                  </a:cubicBezTo>
                  <a:cubicBezTo>
                    <a:pt x="70" y="45"/>
                    <a:pt x="82" y="0"/>
                    <a:pt x="108" y="18"/>
                  </a:cubicBezTo>
                  <a:cubicBezTo>
                    <a:pt x="134" y="36"/>
                    <a:pt x="99" y="64"/>
                    <a:pt x="98" y="65"/>
                  </a:cubicBezTo>
                  <a:cubicBezTo>
                    <a:pt x="97" y="66"/>
                    <a:pt x="54" y="73"/>
                    <a:pt x="44" y="92"/>
                  </a:cubicBezTo>
                  <a:cubicBezTo>
                    <a:pt x="44" y="92"/>
                    <a:pt x="38" y="66"/>
                    <a:pt x="0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6" name="Freeform 64"/>
            <p:cNvSpPr/>
            <p:nvPr/>
          </p:nvSpPr>
          <p:spPr bwMode="auto">
            <a:xfrm>
              <a:off x="608" y="2712"/>
              <a:ext cx="174" cy="427"/>
            </a:xfrm>
            <a:custGeom>
              <a:avLst/>
              <a:gdLst>
                <a:gd name="T0" fmla="*/ 112 w 150"/>
                <a:gd name="T1" fmla="*/ 0 h 369"/>
                <a:gd name="T2" fmla="*/ 125 w 150"/>
                <a:gd name="T3" fmla="*/ 56 h 369"/>
                <a:gd name="T4" fmla="*/ 134 w 150"/>
                <a:gd name="T5" fmla="*/ 85 h 369"/>
                <a:gd name="T6" fmla="*/ 25 w 150"/>
                <a:gd name="T7" fmla="*/ 369 h 369"/>
                <a:gd name="T8" fmla="*/ 112 w 150"/>
                <a:gd name="T9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369">
                  <a:moveTo>
                    <a:pt x="112" y="0"/>
                  </a:moveTo>
                  <a:cubicBezTo>
                    <a:pt x="112" y="0"/>
                    <a:pt x="150" y="14"/>
                    <a:pt x="125" y="56"/>
                  </a:cubicBezTo>
                  <a:cubicBezTo>
                    <a:pt x="125" y="56"/>
                    <a:pt x="146" y="69"/>
                    <a:pt x="134" y="85"/>
                  </a:cubicBezTo>
                  <a:cubicBezTo>
                    <a:pt x="122" y="101"/>
                    <a:pt x="56" y="114"/>
                    <a:pt x="25" y="369"/>
                  </a:cubicBezTo>
                  <a:cubicBezTo>
                    <a:pt x="25" y="369"/>
                    <a:pt x="0" y="155"/>
                    <a:pt x="1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7" name="Freeform 65"/>
            <p:cNvSpPr/>
            <p:nvPr/>
          </p:nvSpPr>
          <p:spPr bwMode="auto">
            <a:xfrm>
              <a:off x="873" y="2859"/>
              <a:ext cx="158" cy="195"/>
            </a:xfrm>
            <a:custGeom>
              <a:avLst/>
              <a:gdLst>
                <a:gd name="T0" fmla="*/ 35 w 136"/>
                <a:gd name="T1" fmla="*/ 33 h 169"/>
                <a:gd name="T2" fmla="*/ 0 w 136"/>
                <a:gd name="T3" fmla="*/ 83 h 169"/>
                <a:gd name="T4" fmla="*/ 19 w 136"/>
                <a:gd name="T5" fmla="*/ 115 h 169"/>
                <a:gd name="T6" fmla="*/ 77 w 136"/>
                <a:gd name="T7" fmla="*/ 113 h 169"/>
                <a:gd name="T8" fmla="*/ 117 w 136"/>
                <a:gd name="T9" fmla="*/ 151 h 169"/>
                <a:gd name="T10" fmla="*/ 116 w 136"/>
                <a:gd name="T11" fmla="*/ 168 h 169"/>
                <a:gd name="T12" fmla="*/ 136 w 136"/>
                <a:gd name="T13" fmla="*/ 169 h 169"/>
                <a:gd name="T14" fmla="*/ 132 w 136"/>
                <a:gd name="T15" fmla="*/ 131 h 169"/>
                <a:gd name="T16" fmla="*/ 117 w 136"/>
                <a:gd name="T17" fmla="*/ 60 h 169"/>
                <a:gd name="T18" fmla="*/ 133 w 136"/>
                <a:gd name="T19" fmla="*/ 44 h 169"/>
                <a:gd name="T20" fmla="*/ 35 w 136"/>
                <a:gd name="T21" fmla="*/ 3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69">
                  <a:moveTo>
                    <a:pt x="35" y="33"/>
                  </a:moveTo>
                  <a:cubicBezTo>
                    <a:pt x="35" y="33"/>
                    <a:pt x="22" y="82"/>
                    <a:pt x="0" y="83"/>
                  </a:cubicBezTo>
                  <a:cubicBezTo>
                    <a:pt x="0" y="83"/>
                    <a:pt x="19" y="107"/>
                    <a:pt x="19" y="115"/>
                  </a:cubicBezTo>
                  <a:cubicBezTo>
                    <a:pt x="19" y="115"/>
                    <a:pt x="60" y="95"/>
                    <a:pt x="77" y="113"/>
                  </a:cubicBezTo>
                  <a:cubicBezTo>
                    <a:pt x="77" y="113"/>
                    <a:pt x="102" y="116"/>
                    <a:pt x="117" y="151"/>
                  </a:cubicBezTo>
                  <a:cubicBezTo>
                    <a:pt x="116" y="168"/>
                    <a:pt x="116" y="168"/>
                    <a:pt x="116" y="168"/>
                  </a:cubicBezTo>
                  <a:cubicBezTo>
                    <a:pt x="116" y="168"/>
                    <a:pt x="130" y="162"/>
                    <a:pt x="136" y="169"/>
                  </a:cubicBezTo>
                  <a:cubicBezTo>
                    <a:pt x="132" y="131"/>
                    <a:pt x="132" y="131"/>
                    <a:pt x="132" y="131"/>
                  </a:cubicBezTo>
                  <a:cubicBezTo>
                    <a:pt x="132" y="131"/>
                    <a:pt x="108" y="87"/>
                    <a:pt x="117" y="60"/>
                  </a:cubicBezTo>
                  <a:cubicBezTo>
                    <a:pt x="126" y="33"/>
                    <a:pt x="133" y="44"/>
                    <a:pt x="133" y="44"/>
                  </a:cubicBezTo>
                  <a:cubicBezTo>
                    <a:pt x="133" y="44"/>
                    <a:pt x="104" y="0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8" name="Freeform 66"/>
            <p:cNvSpPr/>
            <p:nvPr/>
          </p:nvSpPr>
          <p:spPr bwMode="auto">
            <a:xfrm>
              <a:off x="1003" y="2915"/>
              <a:ext cx="92" cy="180"/>
            </a:xfrm>
            <a:custGeom>
              <a:avLst/>
              <a:gdLst>
                <a:gd name="T0" fmla="*/ 23 w 79"/>
                <a:gd name="T1" fmla="*/ 0 h 155"/>
                <a:gd name="T2" fmla="*/ 26 w 79"/>
                <a:gd name="T3" fmla="*/ 81 h 155"/>
                <a:gd name="T4" fmla="*/ 32 w 79"/>
                <a:gd name="T5" fmla="*/ 130 h 155"/>
                <a:gd name="T6" fmla="*/ 58 w 79"/>
                <a:gd name="T7" fmla="*/ 155 h 155"/>
                <a:gd name="T8" fmla="*/ 76 w 79"/>
                <a:gd name="T9" fmla="*/ 103 h 155"/>
                <a:gd name="T10" fmla="*/ 78 w 79"/>
                <a:gd name="T11" fmla="*/ 101 h 155"/>
                <a:gd name="T12" fmla="*/ 23 w 79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55">
                  <a:moveTo>
                    <a:pt x="23" y="0"/>
                  </a:moveTo>
                  <a:cubicBezTo>
                    <a:pt x="23" y="0"/>
                    <a:pt x="0" y="27"/>
                    <a:pt x="26" y="81"/>
                  </a:cubicBezTo>
                  <a:cubicBezTo>
                    <a:pt x="26" y="81"/>
                    <a:pt x="38" y="117"/>
                    <a:pt x="32" y="130"/>
                  </a:cubicBezTo>
                  <a:cubicBezTo>
                    <a:pt x="26" y="142"/>
                    <a:pt x="53" y="147"/>
                    <a:pt x="58" y="155"/>
                  </a:cubicBezTo>
                  <a:cubicBezTo>
                    <a:pt x="58" y="155"/>
                    <a:pt x="48" y="102"/>
                    <a:pt x="76" y="103"/>
                  </a:cubicBezTo>
                  <a:cubicBezTo>
                    <a:pt x="78" y="102"/>
                    <a:pt x="78" y="101"/>
                    <a:pt x="78" y="101"/>
                  </a:cubicBezTo>
                  <a:cubicBezTo>
                    <a:pt x="78" y="101"/>
                    <a:pt x="79" y="2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9" name="Freeform 67"/>
            <p:cNvSpPr/>
            <p:nvPr/>
          </p:nvSpPr>
          <p:spPr bwMode="auto">
            <a:xfrm>
              <a:off x="1063" y="3025"/>
              <a:ext cx="164" cy="189"/>
            </a:xfrm>
            <a:custGeom>
              <a:avLst/>
              <a:gdLst>
                <a:gd name="T0" fmla="*/ 114 w 141"/>
                <a:gd name="T1" fmla="*/ 0 h 163"/>
                <a:gd name="T2" fmla="*/ 47 w 141"/>
                <a:gd name="T3" fmla="*/ 15 h 163"/>
                <a:gd name="T4" fmla="*/ 19 w 141"/>
                <a:gd name="T5" fmla="*/ 83 h 163"/>
                <a:gd name="T6" fmla="*/ 6 w 141"/>
                <a:gd name="T7" fmla="*/ 125 h 163"/>
                <a:gd name="T8" fmla="*/ 45 w 141"/>
                <a:gd name="T9" fmla="*/ 137 h 163"/>
                <a:gd name="T10" fmla="*/ 41 w 141"/>
                <a:gd name="T11" fmla="*/ 163 h 163"/>
                <a:gd name="T12" fmla="*/ 117 w 141"/>
                <a:gd name="T13" fmla="*/ 109 h 163"/>
                <a:gd name="T14" fmla="*/ 114 w 141"/>
                <a:gd name="T15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163">
                  <a:moveTo>
                    <a:pt x="114" y="0"/>
                  </a:moveTo>
                  <a:cubicBezTo>
                    <a:pt x="114" y="0"/>
                    <a:pt x="93" y="25"/>
                    <a:pt x="47" y="15"/>
                  </a:cubicBezTo>
                  <a:cubicBezTo>
                    <a:pt x="0" y="6"/>
                    <a:pt x="13" y="66"/>
                    <a:pt x="19" y="83"/>
                  </a:cubicBezTo>
                  <a:cubicBezTo>
                    <a:pt x="19" y="83"/>
                    <a:pt x="33" y="101"/>
                    <a:pt x="6" y="125"/>
                  </a:cubicBezTo>
                  <a:cubicBezTo>
                    <a:pt x="6" y="125"/>
                    <a:pt x="41" y="119"/>
                    <a:pt x="45" y="137"/>
                  </a:cubicBezTo>
                  <a:cubicBezTo>
                    <a:pt x="49" y="156"/>
                    <a:pt x="41" y="163"/>
                    <a:pt x="41" y="163"/>
                  </a:cubicBezTo>
                  <a:cubicBezTo>
                    <a:pt x="41" y="163"/>
                    <a:pt x="108" y="130"/>
                    <a:pt x="117" y="109"/>
                  </a:cubicBezTo>
                  <a:cubicBezTo>
                    <a:pt x="125" y="88"/>
                    <a:pt x="141" y="21"/>
                    <a:pt x="1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0" name="Freeform 68"/>
            <p:cNvSpPr/>
            <p:nvPr/>
          </p:nvSpPr>
          <p:spPr bwMode="auto">
            <a:xfrm>
              <a:off x="420" y="2756"/>
              <a:ext cx="239" cy="383"/>
            </a:xfrm>
            <a:custGeom>
              <a:avLst/>
              <a:gdLst>
                <a:gd name="T0" fmla="*/ 183 w 206"/>
                <a:gd name="T1" fmla="*/ 322 h 331"/>
                <a:gd name="T2" fmla="*/ 203 w 206"/>
                <a:gd name="T3" fmla="*/ 95 h 331"/>
                <a:gd name="T4" fmla="*/ 206 w 206"/>
                <a:gd name="T5" fmla="*/ 81 h 331"/>
                <a:gd name="T6" fmla="*/ 91 w 206"/>
                <a:gd name="T7" fmla="*/ 36 h 331"/>
                <a:gd name="T8" fmla="*/ 89 w 206"/>
                <a:gd name="T9" fmla="*/ 91 h 331"/>
                <a:gd name="T10" fmla="*/ 25 w 206"/>
                <a:gd name="T11" fmla="*/ 103 h 331"/>
                <a:gd name="T12" fmla="*/ 22 w 206"/>
                <a:gd name="T13" fmla="*/ 141 h 331"/>
                <a:gd name="T14" fmla="*/ 7 w 206"/>
                <a:gd name="T15" fmla="*/ 171 h 331"/>
                <a:gd name="T16" fmla="*/ 84 w 206"/>
                <a:gd name="T17" fmla="*/ 228 h 331"/>
                <a:gd name="T18" fmla="*/ 104 w 206"/>
                <a:gd name="T19" fmla="*/ 282 h 331"/>
                <a:gd name="T20" fmla="*/ 146 w 206"/>
                <a:gd name="T21" fmla="*/ 315 h 331"/>
                <a:gd name="T22" fmla="*/ 186 w 206"/>
                <a:gd name="T23" fmla="*/ 331 h 331"/>
                <a:gd name="T24" fmla="*/ 183 w 206"/>
                <a:gd name="T25" fmla="*/ 322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" h="331">
                  <a:moveTo>
                    <a:pt x="183" y="322"/>
                  </a:moveTo>
                  <a:cubicBezTo>
                    <a:pt x="183" y="322"/>
                    <a:pt x="164" y="225"/>
                    <a:pt x="203" y="95"/>
                  </a:cubicBezTo>
                  <a:cubicBezTo>
                    <a:pt x="205" y="90"/>
                    <a:pt x="206" y="81"/>
                    <a:pt x="206" y="81"/>
                  </a:cubicBezTo>
                  <a:cubicBezTo>
                    <a:pt x="206" y="81"/>
                    <a:pt x="164" y="0"/>
                    <a:pt x="91" y="36"/>
                  </a:cubicBezTo>
                  <a:cubicBezTo>
                    <a:pt x="61" y="50"/>
                    <a:pt x="81" y="83"/>
                    <a:pt x="89" y="91"/>
                  </a:cubicBezTo>
                  <a:cubicBezTo>
                    <a:pt x="89" y="91"/>
                    <a:pt x="47" y="47"/>
                    <a:pt x="25" y="103"/>
                  </a:cubicBezTo>
                  <a:cubicBezTo>
                    <a:pt x="10" y="140"/>
                    <a:pt x="22" y="141"/>
                    <a:pt x="22" y="141"/>
                  </a:cubicBezTo>
                  <a:cubicBezTo>
                    <a:pt x="22" y="141"/>
                    <a:pt x="0" y="150"/>
                    <a:pt x="7" y="171"/>
                  </a:cubicBezTo>
                  <a:cubicBezTo>
                    <a:pt x="14" y="193"/>
                    <a:pt x="40" y="220"/>
                    <a:pt x="84" y="228"/>
                  </a:cubicBezTo>
                  <a:cubicBezTo>
                    <a:pt x="129" y="236"/>
                    <a:pt x="104" y="271"/>
                    <a:pt x="104" y="282"/>
                  </a:cubicBezTo>
                  <a:cubicBezTo>
                    <a:pt x="104" y="293"/>
                    <a:pt x="141" y="316"/>
                    <a:pt x="146" y="315"/>
                  </a:cubicBezTo>
                  <a:cubicBezTo>
                    <a:pt x="146" y="315"/>
                    <a:pt x="182" y="326"/>
                    <a:pt x="186" y="331"/>
                  </a:cubicBezTo>
                  <a:lnTo>
                    <a:pt x="183" y="3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1" name="Freeform 69"/>
            <p:cNvSpPr/>
            <p:nvPr/>
          </p:nvSpPr>
          <p:spPr bwMode="auto">
            <a:xfrm>
              <a:off x="721" y="2687"/>
              <a:ext cx="280" cy="202"/>
            </a:xfrm>
            <a:custGeom>
              <a:avLst/>
              <a:gdLst>
                <a:gd name="T0" fmla="*/ 23 w 241"/>
                <a:gd name="T1" fmla="*/ 18 h 174"/>
                <a:gd name="T2" fmla="*/ 38 w 241"/>
                <a:gd name="T3" fmla="*/ 73 h 174"/>
                <a:gd name="T4" fmla="*/ 46 w 241"/>
                <a:gd name="T5" fmla="*/ 105 h 174"/>
                <a:gd name="T6" fmla="*/ 5 w 241"/>
                <a:gd name="T7" fmla="*/ 155 h 174"/>
                <a:gd name="T8" fmla="*/ 0 w 241"/>
                <a:gd name="T9" fmla="*/ 166 h 174"/>
                <a:gd name="T10" fmla="*/ 0 w 241"/>
                <a:gd name="T11" fmla="*/ 174 h 174"/>
                <a:gd name="T12" fmla="*/ 106 w 241"/>
                <a:gd name="T13" fmla="*/ 107 h 174"/>
                <a:gd name="T14" fmla="*/ 205 w 241"/>
                <a:gd name="T15" fmla="*/ 125 h 174"/>
                <a:gd name="T16" fmla="*/ 200 w 241"/>
                <a:gd name="T17" fmla="*/ 142 h 174"/>
                <a:gd name="T18" fmla="*/ 214 w 241"/>
                <a:gd name="T19" fmla="*/ 82 h 174"/>
                <a:gd name="T20" fmla="*/ 176 w 241"/>
                <a:gd name="T21" fmla="*/ 66 h 174"/>
                <a:gd name="T22" fmla="*/ 138 w 241"/>
                <a:gd name="T23" fmla="*/ 28 h 174"/>
                <a:gd name="T24" fmla="*/ 102 w 241"/>
                <a:gd name="T25" fmla="*/ 36 h 174"/>
                <a:gd name="T26" fmla="*/ 62 w 241"/>
                <a:gd name="T27" fmla="*/ 3 h 174"/>
                <a:gd name="T28" fmla="*/ 23 w 241"/>
                <a:gd name="T29" fmla="*/ 1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1" h="174">
                  <a:moveTo>
                    <a:pt x="23" y="18"/>
                  </a:moveTo>
                  <a:cubicBezTo>
                    <a:pt x="23" y="18"/>
                    <a:pt x="56" y="32"/>
                    <a:pt x="38" y="73"/>
                  </a:cubicBezTo>
                  <a:cubicBezTo>
                    <a:pt x="38" y="73"/>
                    <a:pt x="53" y="86"/>
                    <a:pt x="46" y="105"/>
                  </a:cubicBezTo>
                  <a:cubicBezTo>
                    <a:pt x="39" y="125"/>
                    <a:pt x="5" y="155"/>
                    <a:pt x="5" y="155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48" y="107"/>
                    <a:pt x="106" y="107"/>
                  </a:cubicBezTo>
                  <a:cubicBezTo>
                    <a:pt x="163" y="106"/>
                    <a:pt x="205" y="125"/>
                    <a:pt x="205" y="125"/>
                  </a:cubicBezTo>
                  <a:cubicBezTo>
                    <a:pt x="200" y="142"/>
                    <a:pt x="200" y="142"/>
                    <a:pt x="200" y="142"/>
                  </a:cubicBezTo>
                  <a:cubicBezTo>
                    <a:pt x="200" y="142"/>
                    <a:pt x="241" y="111"/>
                    <a:pt x="214" y="82"/>
                  </a:cubicBezTo>
                  <a:cubicBezTo>
                    <a:pt x="187" y="54"/>
                    <a:pt x="176" y="66"/>
                    <a:pt x="176" y="66"/>
                  </a:cubicBezTo>
                  <a:cubicBezTo>
                    <a:pt x="176" y="66"/>
                    <a:pt x="166" y="35"/>
                    <a:pt x="138" y="28"/>
                  </a:cubicBezTo>
                  <a:cubicBezTo>
                    <a:pt x="111" y="20"/>
                    <a:pt x="102" y="36"/>
                    <a:pt x="102" y="36"/>
                  </a:cubicBezTo>
                  <a:cubicBezTo>
                    <a:pt x="102" y="36"/>
                    <a:pt x="96" y="7"/>
                    <a:pt x="62" y="3"/>
                  </a:cubicBezTo>
                  <a:cubicBezTo>
                    <a:pt x="28" y="0"/>
                    <a:pt x="23" y="18"/>
                    <a:pt x="2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2" name="Freeform 70"/>
            <p:cNvSpPr/>
            <p:nvPr/>
          </p:nvSpPr>
          <p:spPr bwMode="auto">
            <a:xfrm>
              <a:off x="916" y="2688"/>
              <a:ext cx="387" cy="503"/>
            </a:xfrm>
            <a:custGeom>
              <a:avLst/>
              <a:gdLst>
                <a:gd name="T0" fmla="*/ 0 w 334"/>
                <a:gd name="T1" fmla="*/ 39 h 434"/>
                <a:gd name="T2" fmla="*/ 13 w 334"/>
                <a:gd name="T3" fmla="*/ 58 h 434"/>
                <a:gd name="T4" fmla="*/ 61 w 334"/>
                <a:gd name="T5" fmla="*/ 113 h 434"/>
                <a:gd name="T6" fmla="*/ 38 w 334"/>
                <a:gd name="T7" fmla="*/ 147 h 434"/>
                <a:gd name="T8" fmla="*/ 20 w 334"/>
                <a:gd name="T9" fmla="*/ 162 h 434"/>
                <a:gd name="T10" fmla="*/ 101 w 334"/>
                <a:gd name="T11" fmla="*/ 187 h 434"/>
                <a:gd name="T12" fmla="*/ 160 w 334"/>
                <a:gd name="T13" fmla="*/ 297 h 434"/>
                <a:gd name="T14" fmla="*/ 241 w 334"/>
                <a:gd name="T15" fmla="*/ 282 h 434"/>
                <a:gd name="T16" fmla="*/ 249 w 334"/>
                <a:gd name="T17" fmla="*/ 405 h 434"/>
                <a:gd name="T18" fmla="*/ 214 w 334"/>
                <a:gd name="T19" fmla="*/ 434 h 434"/>
                <a:gd name="T20" fmla="*/ 324 w 334"/>
                <a:gd name="T21" fmla="*/ 282 h 434"/>
                <a:gd name="T22" fmla="*/ 290 w 334"/>
                <a:gd name="T23" fmla="*/ 262 h 434"/>
                <a:gd name="T24" fmla="*/ 275 w 334"/>
                <a:gd name="T25" fmla="*/ 184 h 434"/>
                <a:gd name="T26" fmla="*/ 179 w 334"/>
                <a:gd name="T27" fmla="*/ 143 h 434"/>
                <a:gd name="T28" fmla="*/ 143 w 334"/>
                <a:gd name="T29" fmla="*/ 78 h 434"/>
                <a:gd name="T30" fmla="*/ 91 w 334"/>
                <a:gd name="T31" fmla="*/ 39 h 434"/>
                <a:gd name="T32" fmla="*/ 0 w 334"/>
                <a:gd name="T33" fmla="*/ 39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4" h="434">
                  <a:moveTo>
                    <a:pt x="0" y="39"/>
                  </a:moveTo>
                  <a:cubicBezTo>
                    <a:pt x="0" y="39"/>
                    <a:pt x="15" y="52"/>
                    <a:pt x="13" y="58"/>
                  </a:cubicBezTo>
                  <a:cubicBezTo>
                    <a:pt x="13" y="58"/>
                    <a:pt x="63" y="59"/>
                    <a:pt x="61" y="113"/>
                  </a:cubicBezTo>
                  <a:cubicBezTo>
                    <a:pt x="61" y="113"/>
                    <a:pt x="52" y="134"/>
                    <a:pt x="38" y="147"/>
                  </a:cubicBezTo>
                  <a:cubicBezTo>
                    <a:pt x="25" y="160"/>
                    <a:pt x="20" y="162"/>
                    <a:pt x="20" y="162"/>
                  </a:cubicBezTo>
                  <a:cubicBezTo>
                    <a:pt x="20" y="162"/>
                    <a:pt x="75" y="148"/>
                    <a:pt x="101" y="187"/>
                  </a:cubicBezTo>
                  <a:cubicBezTo>
                    <a:pt x="101" y="187"/>
                    <a:pt x="167" y="220"/>
                    <a:pt x="160" y="297"/>
                  </a:cubicBezTo>
                  <a:cubicBezTo>
                    <a:pt x="160" y="297"/>
                    <a:pt x="219" y="313"/>
                    <a:pt x="241" y="282"/>
                  </a:cubicBezTo>
                  <a:cubicBezTo>
                    <a:pt x="241" y="282"/>
                    <a:pt x="285" y="316"/>
                    <a:pt x="249" y="405"/>
                  </a:cubicBezTo>
                  <a:cubicBezTo>
                    <a:pt x="249" y="405"/>
                    <a:pt x="226" y="426"/>
                    <a:pt x="214" y="434"/>
                  </a:cubicBezTo>
                  <a:cubicBezTo>
                    <a:pt x="214" y="434"/>
                    <a:pt x="334" y="389"/>
                    <a:pt x="324" y="282"/>
                  </a:cubicBezTo>
                  <a:cubicBezTo>
                    <a:pt x="324" y="282"/>
                    <a:pt x="299" y="260"/>
                    <a:pt x="290" y="262"/>
                  </a:cubicBezTo>
                  <a:cubicBezTo>
                    <a:pt x="290" y="262"/>
                    <a:pt x="326" y="200"/>
                    <a:pt x="275" y="184"/>
                  </a:cubicBezTo>
                  <a:cubicBezTo>
                    <a:pt x="275" y="184"/>
                    <a:pt x="278" y="120"/>
                    <a:pt x="179" y="143"/>
                  </a:cubicBezTo>
                  <a:cubicBezTo>
                    <a:pt x="179" y="143"/>
                    <a:pt x="197" y="58"/>
                    <a:pt x="143" y="78"/>
                  </a:cubicBezTo>
                  <a:cubicBezTo>
                    <a:pt x="143" y="78"/>
                    <a:pt x="152" y="31"/>
                    <a:pt x="91" y="39"/>
                  </a:cubicBezTo>
                  <a:cubicBezTo>
                    <a:pt x="91" y="39"/>
                    <a:pt x="37" y="0"/>
                    <a:pt x="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5623" name="Freeform 71"/>
            <p:cNvSpPr/>
            <p:nvPr/>
          </p:nvSpPr>
          <p:spPr bwMode="auto">
            <a:xfrm>
              <a:off x="843" y="3284"/>
              <a:ext cx="417" cy="295"/>
            </a:xfrm>
            <a:custGeom>
              <a:avLst/>
              <a:gdLst>
                <a:gd name="T0" fmla="*/ 255 w 360"/>
                <a:gd name="T1" fmla="*/ 0 h 255"/>
                <a:gd name="T2" fmla="*/ 177 w 360"/>
                <a:gd name="T3" fmla="*/ 31 h 255"/>
                <a:gd name="T4" fmla="*/ 186 w 360"/>
                <a:gd name="T5" fmla="*/ 45 h 255"/>
                <a:gd name="T6" fmla="*/ 0 w 360"/>
                <a:gd name="T7" fmla="*/ 77 h 255"/>
                <a:gd name="T8" fmla="*/ 60 w 360"/>
                <a:gd name="T9" fmla="*/ 182 h 255"/>
                <a:gd name="T10" fmla="*/ 203 w 360"/>
                <a:gd name="T11" fmla="*/ 195 h 255"/>
                <a:gd name="T12" fmla="*/ 329 w 360"/>
                <a:gd name="T13" fmla="*/ 178 h 255"/>
                <a:gd name="T14" fmla="*/ 255 w 360"/>
                <a:gd name="T1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55">
                  <a:moveTo>
                    <a:pt x="255" y="0"/>
                  </a:moveTo>
                  <a:cubicBezTo>
                    <a:pt x="177" y="31"/>
                    <a:pt x="177" y="31"/>
                    <a:pt x="177" y="31"/>
                  </a:cubicBezTo>
                  <a:cubicBezTo>
                    <a:pt x="177" y="31"/>
                    <a:pt x="186" y="40"/>
                    <a:pt x="186" y="45"/>
                  </a:cubicBezTo>
                  <a:cubicBezTo>
                    <a:pt x="186" y="45"/>
                    <a:pt x="113" y="102"/>
                    <a:pt x="0" y="77"/>
                  </a:cubicBezTo>
                  <a:cubicBezTo>
                    <a:pt x="0" y="77"/>
                    <a:pt x="38" y="110"/>
                    <a:pt x="60" y="182"/>
                  </a:cubicBezTo>
                  <a:cubicBezTo>
                    <a:pt x="82" y="255"/>
                    <a:pt x="178" y="226"/>
                    <a:pt x="203" y="195"/>
                  </a:cubicBezTo>
                  <a:cubicBezTo>
                    <a:pt x="203" y="195"/>
                    <a:pt x="272" y="215"/>
                    <a:pt x="329" y="178"/>
                  </a:cubicBezTo>
                  <a:cubicBezTo>
                    <a:pt x="329" y="178"/>
                    <a:pt x="360" y="35"/>
                    <a:pt x="2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5624" name="Freeform 72"/>
            <p:cNvSpPr/>
            <p:nvPr/>
          </p:nvSpPr>
          <p:spPr bwMode="auto">
            <a:xfrm>
              <a:off x="749" y="3342"/>
              <a:ext cx="110" cy="221"/>
            </a:xfrm>
            <a:custGeom>
              <a:avLst/>
              <a:gdLst>
                <a:gd name="T0" fmla="*/ 0 w 95"/>
                <a:gd name="T1" fmla="*/ 0 h 191"/>
                <a:gd name="T2" fmla="*/ 61 w 95"/>
                <a:gd name="T3" fmla="*/ 20 h 191"/>
                <a:gd name="T4" fmla="*/ 27 w 95"/>
                <a:gd name="T5" fmla="*/ 191 h 191"/>
                <a:gd name="T6" fmla="*/ 0 w 95"/>
                <a:gd name="T7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191">
                  <a:moveTo>
                    <a:pt x="0" y="0"/>
                  </a:moveTo>
                  <a:cubicBezTo>
                    <a:pt x="0" y="0"/>
                    <a:pt x="48" y="16"/>
                    <a:pt x="61" y="20"/>
                  </a:cubicBezTo>
                  <a:cubicBezTo>
                    <a:pt x="61" y="20"/>
                    <a:pt x="95" y="113"/>
                    <a:pt x="27" y="191"/>
                  </a:cubicBezTo>
                  <a:cubicBezTo>
                    <a:pt x="27" y="191"/>
                    <a:pt x="77" y="77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5" name="Freeform 73"/>
            <p:cNvSpPr/>
            <p:nvPr/>
          </p:nvSpPr>
          <p:spPr bwMode="auto">
            <a:xfrm>
              <a:off x="463" y="3164"/>
              <a:ext cx="167" cy="91"/>
            </a:xfrm>
            <a:custGeom>
              <a:avLst/>
              <a:gdLst>
                <a:gd name="T0" fmla="*/ 144 w 144"/>
                <a:gd name="T1" fmla="*/ 79 h 79"/>
                <a:gd name="T2" fmla="*/ 0 w 144"/>
                <a:gd name="T3" fmla="*/ 70 h 79"/>
                <a:gd name="T4" fmla="*/ 123 w 144"/>
                <a:gd name="T5" fmla="*/ 43 h 79"/>
                <a:gd name="T6" fmla="*/ 144 w 144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79">
                  <a:moveTo>
                    <a:pt x="144" y="79"/>
                  </a:moveTo>
                  <a:cubicBezTo>
                    <a:pt x="144" y="79"/>
                    <a:pt x="70" y="25"/>
                    <a:pt x="0" y="70"/>
                  </a:cubicBezTo>
                  <a:cubicBezTo>
                    <a:pt x="0" y="70"/>
                    <a:pt x="69" y="0"/>
                    <a:pt x="123" y="43"/>
                  </a:cubicBezTo>
                  <a:lnTo>
                    <a:pt x="144" y="7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5626" name="Freeform 74"/>
            <p:cNvSpPr>
              <a:spLocks noEditPoints="1"/>
            </p:cNvSpPr>
            <p:nvPr/>
          </p:nvSpPr>
          <p:spPr bwMode="auto">
            <a:xfrm>
              <a:off x="1057" y="2946"/>
              <a:ext cx="961" cy="1145"/>
            </a:xfrm>
            <a:custGeom>
              <a:avLst/>
              <a:gdLst>
                <a:gd name="T0" fmla="*/ 395 w 829"/>
                <a:gd name="T1" fmla="*/ 464 h 989"/>
                <a:gd name="T2" fmla="*/ 302 w 829"/>
                <a:gd name="T3" fmla="*/ 550 h 989"/>
                <a:gd name="T4" fmla="*/ 341 w 829"/>
                <a:gd name="T5" fmla="*/ 426 h 989"/>
                <a:gd name="T6" fmla="*/ 463 w 829"/>
                <a:gd name="T7" fmla="*/ 413 h 989"/>
                <a:gd name="T8" fmla="*/ 655 w 829"/>
                <a:gd name="T9" fmla="*/ 565 h 989"/>
                <a:gd name="T10" fmla="*/ 499 w 829"/>
                <a:gd name="T11" fmla="*/ 661 h 989"/>
                <a:gd name="T12" fmla="*/ 456 w 829"/>
                <a:gd name="T13" fmla="*/ 441 h 989"/>
                <a:gd name="T14" fmla="*/ 397 w 829"/>
                <a:gd name="T15" fmla="*/ 181 h 989"/>
                <a:gd name="T16" fmla="*/ 466 w 829"/>
                <a:gd name="T17" fmla="*/ 287 h 989"/>
                <a:gd name="T18" fmla="*/ 541 w 829"/>
                <a:gd name="T19" fmla="*/ 265 h 989"/>
                <a:gd name="T20" fmla="*/ 412 w 829"/>
                <a:gd name="T21" fmla="*/ 328 h 989"/>
                <a:gd name="T22" fmla="*/ 476 w 829"/>
                <a:gd name="T23" fmla="*/ 488 h 989"/>
                <a:gd name="T24" fmla="*/ 571 w 829"/>
                <a:gd name="T25" fmla="*/ 372 h 989"/>
                <a:gd name="T26" fmla="*/ 457 w 829"/>
                <a:gd name="T27" fmla="*/ 691 h 989"/>
                <a:gd name="T28" fmla="*/ 298 w 829"/>
                <a:gd name="T29" fmla="*/ 565 h 989"/>
                <a:gd name="T30" fmla="*/ 586 w 829"/>
                <a:gd name="T31" fmla="*/ 272 h 989"/>
                <a:gd name="T32" fmla="*/ 569 w 829"/>
                <a:gd name="T33" fmla="*/ 520 h 989"/>
                <a:gd name="T34" fmla="*/ 745 w 829"/>
                <a:gd name="T35" fmla="*/ 608 h 989"/>
                <a:gd name="T36" fmla="*/ 690 w 829"/>
                <a:gd name="T37" fmla="*/ 288 h 989"/>
                <a:gd name="T38" fmla="*/ 278 w 829"/>
                <a:gd name="T39" fmla="*/ 347 h 989"/>
                <a:gd name="T40" fmla="*/ 393 w 829"/>
                <a:gd name="T41" fmla="*/ 302 h 989"/>
                <a:gd name="T42" fmla="*/ 143 w 829"/>
                <a:gd name="T43" fmla="*/ 480 h 989"/>
                <a:gd name="T44" fmla="*/ 278 w 829"/>
                <a:gd name="T45" fmla="*/ 496 h 989"/>
                <a:gd name="T46" fmla="*/ 303 w 829"/>
                <a:gd name="T47" fmla="*/ 180 h 989"/>
                <a:gd name="T48" fmla="*/ 418 w 829"/>
                <a:gd name="T49" fmla="*/ 110 h 989"/>
                <a:gd name="T50" fmla="*/ 316 w 829"/>
                <a:gd name="T51" fmla="*/ 188 h 989"/>
                <a:gd name="T52" fmla="*/ 590 w 829"/>
                <a:gd name="T53" fmla="*/ 230 h 989"/>
                <a:gd name="T54" fmla="*/ 487 w 829"/>
                <a:gd name="T55" fmla="*/ 55 h 989"/>
                <a:gd name="T56" fmla="*/ 195 w 829"/>
                <a:gd name="T57" fmla="*/ 1 h 989"/>
                <a:gd name="T58" fmla="*/ 112 w 829"/>
                <a:gd name="T59" fmla="*/ 211 h 989"/>
                <a:gd name="T60" fmla="*/ 82 w 829"/>
                <a:gd name="T61" fmla="*/ 290 h 989"/>
                <a:gd name="T62" fmla="*/ 93 w 829"/>
                <a:gd name="T63" fmla="*/ 599 h 989"/>
                <a:gd name="T64" fmla="*/ 355 w 829"/>
                <a:gd name="T65" fmla="*/ 752 h 989"/>
                <a:gd name="T66" fmla="*/ 123 w 829"/>
                <a:gd name="T67" fmla="*/ 524 h 989"/>
                <a:gd name="T68" fmla="*/ 93 w 829"/>
                <a:gd name="T69" fmla="*/ 585 h 989"/>
                <a:gd name="T70" fmla="*/ 749 w 829"/>
                <a:gd name="T71" fmla="*/ 594 h 989"/>
                <a:gd name="T72" fmla="*/ 477 w 829"/>
                <a:gd name="T73" fmla="*/ 766 h 989"/>
                <a:gd name="T74" fmla="*/ 766 w 829"/>
                <a:gd name="T75" fmla="*/ 735 h 989"/>
                <a:gd name="T76" fmla="*/ 157 w 829"/>
                <a:gd name="T77" fmla="*/ 678 h 989"/>
                <a:gd name="T78" fmla="*/ 464 w 829"/>
                <a:gd name="T79" fmla="*/ 761 h 989"/>
                <a:gd name="T80" fmla="*/ 128 w 829"/>
                <a:gd name="T81" fmla="*/ 320 h 989"/>
                <a:gd name="T82" fmla="*/ 382 w 829"/>
                <a:gd name="T83" fmla="*/ 541 h 989"/>
                <a:gd name="T84" fmla="*/ 461 w 829"/>
                <a:gd name="T85" fmla="*/ 508 h 989"/>
                <a:gd name="T86" fmla="*/ 458 w 829"/>
                <a:gd name="T87" fmla="*/ 617 h 989"/>
                <a:gd name="T88" fmla="*/ 358 w 829"/>
                <a:gd name="T89" fmla="*/ 557 h 989"/>
                <a:gd name="T90" fmla="*/ 497 w 829"/>
                <a:gd name="T91" fmla="*/ 515 h 989"/>
                <a:gd name="T92" fmla="*/ 570 w 829"/>
                <a:gd name="T93" fmla="*/ 379 h 989"/>
                <a:gd name="T94" fmla="*/ 462 w 829"/>
                <a:gd name="T95" fmla="*/ 44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29" h="989">
                  <a:moveTo>
                    <a:pt x="373" y="473"/>
                  </a:moveTo>
                  <a:cubicBezTo>
                    <a:pt x="376" y="480"/>
                    <a:pt x="441" y="493"/>
                    <a:pt x="438" y="479"/>
                  </a:cubicBezTo>
                  <a:cubicBezTo>
                    <a:pt x="435" y="465"/>
                    <a:pt x="425" y="457"/>
                    <a:pt x="408" y="464"/>
                  </a:cubicBezTo>
                  <a:cubicBezTo>
                    <a:pt x="391" y="472"/>
                    <a:pt x="395" y="464"/>
                    <a:pt x="395" y="464"/>
                  </a:cubicBezTo>
                  <a:cubicBezTo>
                    <a:pt x="423" y="453"/>
                    <a:pt x="423" y="453"/>
                    <a:pt x="423" y="453"/>
                  </a:cubicBezTo>
                  <a:cubicBezTo>
                    <a:pt x="423" y="453"/>
                    <a:pt x="411" y="431"/>
                    <a:pt x="390" y="445"/>
                  </a:cubicBezTo>
                  <a:cubicBezTo>
                    <a:pt x="369" y="459"/>
                    <a:pt x="370" y="466"/>
                    <a:pt x="373" y="473"/>
                  </a:cubicBezTo>
                  <a:close/>
                  <a:moveTo>
                    <a:pt x="302" y="550"/>
                  </a:moveTo>
                  <a:cubicBezTo>
                    <a:pt x="302" y="550"/>
                    <a:pt x="348" y="546"/>
                    <a:pt x="350" y="555"/>
                  </a:cubicBezTo>
                  <a:cubicBezTo>
                    <a:pt x="350" y="555"/>
                    <a:pt x="391" y="532"/>
                    <a:pt x="383" y="513"/>
                  </a:cubicBezTo>
                  <a:cubicBezTo>
                    <a:pt x="375" y="494"/>
                    <a:pt x="357" y="485"/>
                    <a:pt x="352" y="486"/>
                  </a:cubicBezTo>
                  <a:cubicBezTo>
                    <a:pt x="352" y="486"/>
                    <a:pt x="391" y="446"/>
                    <a:pt x="341" y="426"/>
                  </a:cubicBezTo>
                  <a:cubicBezTo>
                    <a:pt x="332" y="424"/>
                    <a:pt x="332" y="424"/>
                    <a:pt x="332" y="424"/>
                  </a:cubicBezTo>
                  <a:cubicBezTo>
                    <a:pt x="332" y="424"/>
                    <a:pt x="338" y="479"/>
                    <a:pt x="288" y="498"/>
                  </a:cubicBezTo>
                  <a:cubicBezTo>
                    <a:pt x="288" y="498"/>
                    <a:pt x="309" y="524"/>
                    <a:pt x="302" y="550"/>
                  </a:cubicBezTo>
                  <a:close/>
                  <a:moveTo>
                    <a:pt x="463" y="413"/>
                  </a:moveTo>
                  <a:cubicBezTo>
                    <a:pt x="462" y="382"/>
                    <a:pt x="411" y="386"/>
                    <a:pt x="411" y="386"/>
                  </a:cubicBezTo>
                  <a:cubicBezTo>
                    <a:pt x="411" y="386"/>
                    <a:pt x="464" y="443"/>
                    <a:pt x="463" y="413"/>
                  </a:cubicBezTo>
                  <a:close/>
                  <a:moveTo>
                    <a:pt x="588" y="677"/>
                  </a:moveTo>
                  <a:cubicBezTo>
                    <a:pt x="610" y="662"/>
                    <a:pt x="669" y="603"/>
                    <a:pt x="655" y="565"/>
                  </a:cubicBezTo>
                  <a:cubicBezTo>
                    <a:pt x="655" y="565"/>
                    <a:pt x="618" y="577"/>
                    <a:pt x="577" y="538"/>
                  </a:cubicBezTo>
                  <a:cubicBezTo>
                    <a:pt x="536" y="499"/>
                    <a:pt x="511" y="569"/>
                    <a:pt x="507" y="589"/>
                  </a:cubicBezTo>
                  <a:cubicBezTo>
                    <a:pt x="507" y="589"/>
                    <a:pt x="509" y="616"/>
                    <a:pt x="467" y="623"/>
                  </a:cubicBezTo>
                  <a:cubicBezTo>
                    <a:pt x="467" y="623"/>
                    <a:pt x="506" y="639"/>
                    <a:pt x="499" y="661"/>
                  </a:cubicBezTo>
                  <a:cubicBezTo>
                    <a:pt x="491" y="682"/>
                    <a:pt x="478" y="684"/>
                    <a:pt x="478" y="684"/>
                  </a:cubicBezTo>
                  <a:cubicBezTo>
                    <a:pt x="478" y="684"/>
                    <a:pt x="567" y="693"/>
                    <a:pt x="588" y="677"/>
                  </a:cubicBezTo>
                  <a:close/>
                  <a:moveTo>
                    <a:pt x="441" y="458"/>
                  </a:moveTo>
                  <a:cubicBezTo>
                    <a:pt x="462" y="466"/>
                    <a:pt x="456" y="441"/>
                    <a:pt x="456" y="441"/>
                  </a:cubicBezTo>
                  <a:cubicBezTo>
                    <a:pt x="456" y="441"/>
                    <a:pt x="441" y="389"/>
                    <a:pt x="379" y="422"/>
                  </a:cubicBezTo>
                  <a:cubicBezTo>
                    <a:pt x="379" y="422"/>
                    <a:pt x="437" y="424"/>
                    <a:pt x="441" y="458"/>
                  </a:cubicBezTo>
                  <a:close/>
                  <a:moveTo>
                    <a:pt x="537" y="259"/>
                  </a:moveTo>
                  <a:cubicBezTo>
                    <a:pt x="537" y="259"/>
                    <a:pt x="467" y="171"/>
                    <a:pt x="397" y="181"/>
                  </a:cubicBezTo>
                  <a:cubicBezTo>
                    <a:pt x="397" y="181"/>
                    <a:pt x="329" y="182"/>
                    <a:pt x="320" y="199"/>
                  </a:cubicBezTo>
                  <a:cubicBezTo>
                    <a:pt x="320" y="199"/>
                    <a:pt x="320" y="243"/>
                    <a:pt x="306" y="252"/>
                  </a:cubicBezTo>
                  <a:cubicBezTo>
                    <a:pt x="306" y="252"/>
                    <a:pt x="393" y="259"/>
                    <a:pt x="413" y="316"/>
                  </a:cubicBezTo>
                  <a:cubicBezTo>
                    <a:pt x="413" y="316"/>
                    <a:pt x="471" y="309"/>
                    <a:pt x="466" y="287"/>
                  </a:cubicBezTo>
                  <a:cubicBezTo>
                    <a:pt x="462" y="264"/>
                    <a:pt x="468" y="286"/>
                    <a:pt x="468" y="286"/>
                  </a:cubicBezTo>
                  <a:cubicBezTo>
                    <a:pt x="468" y="286"/>
                    <a:pt x="520" y="298"/>
                    <a:pt x="527" y="282"/>
                  </a:cubicBezTo>
                  <a:cubicBezTo>
                    <a:pt x="532" y="267"/>
                    <a:pt x="525" y="267"/>
                    <a:pt x="522" y="267"/>
                  </a:cubicBezTo>
                  <a:cubicBezTo>
                    <a:pt x="541" y="265"/>
                    <a:pt x="541" y="265"/>
                    <a:pt x="541" y="265"/>
                  </a:cubicBezTo>
                  <a:lnTo>
                    <a:pt x="537" y="259"/>
                  </a:lnTo>
                  <a:close/>
                  <a:moveTo>
                    <a:pt x="571" y="372"/>
                  </a:moveTo>
                  <a:cubicBezTo>
                    <a:pt x="571" y="367"/>
                    <a:pt x="566" y="310"/>
                    <a:pt x="479" y="300"/>
                  </a:cubicBezTo>
                  <a:cubicBezTo>
                    <a:pt x="479" y="300"/>
                    <a:pt x="435" y="340"/>
                    <a:pt x="412" y="328"/>
                  </a:cubicBezTo>
                  <a:cubicBezTo>
                    <a:pt x="412" y="328"/>
                    <a:pt x="416" y="365"/>
                    <a:pt x="411" y="373"/>
                  </a:cubicBezTo>
                  <a:cubicBezTo>
                    <a:pt x="411" y="373"/>
                    <a:pt x="465" y="378"/>
                    <a:pt x="471" y="407"/>
                  </a:cubicBezTo>
                  <a:cubicBezTo>
                    <a:pt x="471" y="407"/>
                    <a:pt x="494" y="426"/>
                    <a:pt x="487" y="471"/>
                  </a:cubicBezTo>
                  <a:cubicBezTo>
                    <a:pt x="476" y="488"/>
                    <a:pt x="476" y="488"/>
                    <a:pt x="476" y="488"/>
                  </a:cubicBezTo>
                  <a:cubicBezTo>
                    <a:pt x="476" y="488"/>
                    <a:pt x="495" y="490"/>
                    <a:pt x="496" y="501"/>
                  </a:cubicBezTo>
                  <a:cubicBezTo>
                    <a:pt x="516" y="460"/>
                    <a:pt x="516" y="460"/>
                    <a:pt x="516" y="460"/>
                  </a:cubicBezTo>
                  <a:cubicBezTo>
                    <a:pt x="516" y="460"/>
                    <a:pt x="519" y="400"/>
                    <a:pt x="545" y="379"/>
                  </a:cubicBezTo>
                  <a:cubicBezTo>
                    <a:pt x="569" y="359"/>
                    <a:pt x="571" y="370"/>
                    <a:pt x="571" y="372"/>
                  </a:cubicBezTo>
                  <a:close/>
                  <a:moveTo>
                    <a:pt x="248" y="658"/>
                  </a:moveTo>
                  <a:cubicBezTo>
                    <a:pt x="248" y="658"/>
                    <a:pt x="345" y="655"/>
                    <a:pt x="364" y="731"/>
                  </a:cubicBezTo>
                  <a:cubicBezTo>
                    <a:pt x="364" y="731"/>
                    <a:pt x="576" y="779"/>
                    <a:pt x="571" y="753"/>
                  </a:cubicBezTo>
                  <a:cubicBezTo>
                    <a:pt x="567" y="727"/>
                    <a:pt x="477" y="687"/>
                    <a:pt x="457" y="691"/>
                  </a:cubicBezTo>
                  <a:cubicBezTo>
                    <a:pt x="457" y="691"/>
                    <a:pt x="519" y="658"/>
                    <a:pt x="475" y="637"/>
                  </a:cubicBezTo>
                  <a:cubicBezTo>
                    <a:pt x="434" y="617"/>
                    <a:pt x="391" y="608"/>
                    <a:pt x="371" y="624"/>
                  </a:cubicBezTo>
                  <a:cubicBezTo>
                    <a:pt x="378" y="616"/>
                    <a:pt x="389" y="597"/>
                    <a:pt x="364" y="573"/>
                  </a:cubicBezTo>
                  <a:cubicBezTo>
                    <a:pt x="330" y="542"/>
                    <a:pt x="298" y="565"/>
                    <a:pt x="298" y="565"/>
                  </a:cubicBezTo>
                  <a:cubicBezTo>
                    <a:pt x="298" y="565"/>
                    <a:pt x="284" y="589"/>
                    <a:pt x="272" y="592"/>
                  </a:cubicBezTo>
                  <a:cubicBezTo>
                    <a:pt x="272" y="592"/>
                    <a:pt x="265" y="649"/>
                    <a:pt x="248" y="658"/>
                  </a:cubicBezTo>
                  <a:close/>
                  <a:moveTo>
                    <a:pt x="571" y="185"/>
                  </a:moveTo>
                  <a:cubicBezTo>
                    <a:pt x="571" y="185"/>
                    <a:pt x="622" y="218"/>
                    <a:pt x="586" y="272"/>
                  </a:cubicBezTo>
                  <a:cubicBezTo>
                    <a:pt x="586" y="272"/>
                    <a:pt x="563" y="287"/>
                    <a:pt x="541" y="292"/>
                  </a:cubicBezTo>
                  <a:cubicBezTo>
                    <a:pt x="519" y="296"/>
                    <a:pt x="513" y="296"/>
                    <a:pt x="513" y="296"/>
                  </a:cubicBezTo>
                  <a:cubicBezTo>
                    <a:pt x="513" y="296"/>
                    <a:pt x="577" y="315"/>
                    <a:pt x="579" y="371"/>
                  </a:cubicBezTo>
                  <a:cubicBezTo>
                    <a:pt x="579" y="371"/>
                    <a:pt x="625" y="446"/>
                    <a:pt x="569" y="520"/>
                  </a:cubicBezTo>
                  <a:cubicBezTo>
                    <a:pt x="569" y="520"/>
                    <a:pt x="619" y="574"/>
                    <a:pt x="660" y="557"/>
                  </a:cubicBezTo>
                  <a:cubicBezTo>
                    <a:pt x="660" y="557"/>
                    <a:pt x="684" y="618"/>
                    <a:pt x="591" y="686"/>
                  </a:cubicBezTo>
                  <a:cubicBezTo>
                    <a:pt x="591" y="686"/>
                    <a:pt x="555" y="693"/>
                    <a:pt x="538" y="693"/>
                  </a:cubicBezTo>
                  <a:cubicBezTo>
                    <a:pt x="538" y="693"/>
                    <a:pt x="687" y="723"/>
                    <a:pt x="745" y="608"/>
                  </a:cubicBezTo>
                  <a:cubicBezTo>
                    <a:pt x="745" y="608"/>
                    <a:pt x="733" y="570"/>
                    <a:pt x="722" y="567"/>
                  </a:cubicBezTo>
                  <a:cubicBezTo>
                    <a:pt x="722" y="567"/>
                    <a:pt x="798" y="527"/>
                    <a:pt x="757" y="478"/>
                  </a:cubicBezTo>
                  <a:cubicBezTo>
                    <a:pt x="757" y="478"/>
                    <a:pt x="800" y="416"/>
                    <a:pt x="686" y="377"/>
                  </a:cubicBezTo>
                  <a:cubicBezTo>
                    <a:pt x="686" y="377"/>
                    <a:pt x="758" y="301"/>
                    <a:pt x="690" y="288"/>
                  </a:cubicBezTo>
                  <a:cubicBezTo>
                    <a:pt x="690" y="288"/>
                    <a:pt x="729" y="246"/>
                    <a:pt x="663" y="216"/>
                  </a:cubicBezTo>
                  <a:cubicBezTo>
                    <a:pt x="663" y="216"/>
                    <a:pt x="632" y="142"/>
                    <a:pt x="570" y="158"/>
                  </a:cubicBezTo>
                  <a:cubicBezTo>
                    <a:pt x="570" y="158"/>
                    <a:pt x="578" y="181"/>
                    <a:pt x="571" y="185"/>
                  </a:cubicBezTo>
                  <a:close/>
                  <a:moveTo>
                    <a:pt x="278" y="347"/>
                  </a:moveTo>
                  <a:cubicBezTo>
                    <a:pt x="278" y="347"/>
                    <a:pt x="338" y="336"/>
                    <a:pt x="331" y="416"/>
                  </a:cubicBezTo>
                  <a:cubicBezTo>
                    <a:pt x="331" y="416"/>
                    <a:pt x="352" y="417"/>
                    <a:pt x="354" y="426"/>
                  </a:cubicBezTo>
                  <a:cubicBezTo>
                    <a:pt x="354" y="426"/>
                    <a:pt x="410" y="403"/>
                    <a:pt x="397" y="342"/>
                  </a:cubicBezTo>
                  <a:cubicBezTo>
                    <a:pt x="397" y="342"/>
                    <a:pt x="408" y="315"/>
                    <a:pt x="393" y="302"/>
                  </a:cubicBezTo>
                  <a:cubicBezTo>
                    <a:pt x="378" y="289"/>
                    <a:pt x="340" y="246"/>
                    <a:pt x="280" y="276"/>
                  </a:cubicBezTo>
                  <a:cubicBezTo>
                    <a:pt x="280" y="276"/>
                    <a:pt x="306" y="312"/>
                    <a:pt x="278" y="347"/>
                  </a:cubicBezTo>
                  <a:close/>
                  <a:moveTo>
                    <a:pt x="157" y="471"/>
                  </a:moveTo>
                  <a:cubicBezTo>
                    <a:pt x="157" y="471"/>
                    <a:pt x="152" y="475"/>
                    <a:pt x="143" y="480"/>
                  </a:cubicBezTo>
                  <a:cubicBezTo>
                    <a:pt x="144" y="496"/>
                    <a:pt x="142" y="507"/>
                    <a:pt x="142" y="507"/>
                  </a:cubicBezTo>
                  <a:cubicBezTo>
                    <a:pt x="237" y="484"/>
                    <a:pt x="231" y="572"/>
                    <a:pt x="231" y="572"/>
                  </a:cubicBezTo>
                  <a:cubicBezTo>
                    <a:pt x="255" y="567"/>
                    <a:pt x="269" y="587"/>
                    <a:pt x="269" y="587"/>
                  </a:cubicBezTo>
                  <a:cubicBezTo>
                    <a:pt x="324" y="530"/>
                    <a:pt x="278" y="496"/>
                    <a:pt x="278" y="496"/>
                  </a:cubicBezTo>
                  <a:cubicBezTo>
                    <a:pt x="348" y="469"/>
                    <a:pt x="320" y="412"/>
                    <a:pt x="320" y="412"/>
                  </a:cubicBezTo>
                  <a:cubicBezTo>
                    <a:pt x="330" y="342"/>
                    <a:pt x="275" y="351"/>
                    <a:pt x="245" y="360"/>
                  </a:cubicBezTo>
                  <a:cubicBezTo>
                    <a:pt x="311" y="330"/>
                    <a:pt x="268" y="266"/>
                    <a:pt x="268" y="266"/>
                  </a:cubicBezTo>
                  <a:cubicBezTo>
                    <a:pt x="331" y="229"/>
                    <a:pt x="303" y="180"/>
                    <a:pt x="303" y="180"/>
                  </a:cubicBezTo>
                  <a:cubicBezTo>
                    <a:pt x="303" y="180"/>
                    <a:pt x="195" y="261"/>
                    <a:pt x="139" y="332"/>
                  </a:cubicBezTo>
                  <a:cubicBezTo>
                    <a:pt x="150" y="346"/>
                    <a:pt x="158" y="365"/>
                    <a:pt x="159" y="390"/>
                  </a:cubicBezTo>
                  <a:cubicBezTo>
                    <a:pt x="163" y="468"/>
                    <a:pt x="157" y="471"/>
                    <a:pt x="157" y="471"/>
                  </a:cubicBezTo>
                  <a:close/>
                  <a:moveTo>
                    <a:pt x="418" y="110"/>
                  </a:moveTo>
                  <a:cubicBezTo>
                    <a:pt x="418" y="110"/>
                    <a:pt x="425" y="132"/>
                    <a:pt x="406" y="147"/>
                  </a:cubicBezTo>
                  <a:cubicBezTo>
                    <a:pt x="387" y="162"/>
                    <a:pt x="333" y="172"/>
                    <a:pt x="333" y="172"/>
                  </a:cubicBezTo>
                  <a:cubicBezTo>
                    <a:pt x="321" y="180"/>
                    <a:pt x="321" y="180"/>
                    <a:pt x="321" y="180"/>
                  </a:cubicBezTo>
                  <a:cubicBezTo>
                    <a:pt x="316" y="188"/>
                    <a:pt x="316" y="188"/>
                    <a:pt x="316" y="188"/>
                  </a:cubicBezTo>
                  <a:cubicBezTo>
                    <a:pt x="316" y="188"/>
                    <a:pt x="407" y="150"/>
                    <a:pt x="465" y="186"/>
                  </a:cubicBezTo>
                  <a:cubicBezTo>
                    <a:pt x="523" y="222"/>
                    <a:pt x="554" y="268"/>
                    <a:pt x="554" y="268"/>
                  </a:cubicBezTo>
                  <a:cubicBezTo>
                    <a:pt x="538" y="281"/>
                    <a:pt x="538" y="281"/>
                    <a:pt x="538" y="281"/>
                  </a:cubicBezTo>
                  <a:cubicBezTo>
                    <a:pt x="538" y="281"/>
                    <a:pt x="599" y="276"/>
                    <a:pt x="590" y="230"/>
                  </a:cubicBezTo>
                  <a:cubicBezTo>
                    <a:pt x="581" y="184"/>
                    <a:pt x="562" y="190"/>
                    <a:pt x="562" y="190"/>
                  </a:cubicBezTo>
                  <a:cubicBezTo>
                    <a:pt x="562" y="190"/>
                    <a:pt x="571" y="152"/>
                    <a:pt x="548" y="127"/>
                  </a:cubicBezTo>
                  <a:cubicBezTo>
                    <a:pt x="525" y="102"/>
                    <a:pt x="506" y="113"/>
                    <a:pt x="506" y="113"/>
                  </a:cubicBezTo>
                  <a:cubicBezTo>
                    <a:pt x="506" y="113"/>
                    <a:pt x="519" y="79"/>
                    <a:pt x="487" y="55"/>
                  </a:cubicBezTo>
                  <a:cubicBezTo>
                    <a:pt x="454" y="30"/>
                    <a:pt x="438" y="45"/>
                    <a:pt x="438" y="45"/>
                  </a:cubicBezTo>
                  <a:cubicBezTo>
                    <a:pt x="438" y="45"/>
                    <a:pt x="462" y="80"/>
                    <a:pt x="418" y="110"/>
                  </a:cubicBezTo>
                  <a:close/>
                  <a:moveTo>
                    <a:pt x="283" y="119"/>
                  </a:moveTo>
                  <a:cubicBezTo>
                    <a:pt x="283" y="119"/>
                    <a:pt x="292" y="11"/>
                    <a:pt x="195" y="1"/>
                  </a:cubicBezTo>
                  <a:cubicBezTo>
                    <a:pt x="194" y="0"/>
                    <a:pt x="193" y="1"/>
                    <a:pt x="192" y="0"/>
                  </a:cubicBezTo>
                  <a:cubicBezTo>
                    <a:pt x="190" y="11"/>
                    <a:pt x="185" y="30"/>
                    <a:pt x="181" y="36"/>
                  </a:cubicBezTo>
                  <a:cubicBezTo>
                    <a:pt x="181" y="36"/>
                    <a:pt x="207" y="44"/>
                    <a:pt x="213" y="56"/>
                  </a:cubicBezTo>
                  <a:cubicBezTo>
                    <a:pt x="213" y="56"/>
                    <a:pt x="224" y="160"/>
                    <a:pt x="112" y="211"/>
                  </a:cubicBezTo>
                  <a:cubicBezTo>
                    <a:pt x="82" y="223"/>
                    <a:pt x="82" y="223"/>
                    <a:pt x="82" y="223"/>
                  </a:cubicBezTo>
                  <a:cubicBezTo>
                    <a:pt x="82" y="224"/>
                    <a:pt x="82" y="225"/>
                    <a:pt x="82" y="226"/>
                  </a:cubicBezTo>
                  <a:cubicBezTo>
                    <a:pt x="101" y="224"/>
                    <a:pt x="147" y="222"/>
                    <a:pt x="156" y="240"/>
                  </a:cubicBezTo>
                  <a:cubicBezTo>
                    <a:pt x="168" y="262"/>
                    <a:pt x="83" y="289"/>
                    <a:pt x="82" y="290"/>
                  </a:cubicBezTo>
                  <a:cubicBezTo>
                    <a:pt x="81" y="290"/>
                    <a:pt x="103" y="297"/>
                    <a:pt x="123" y="315"/>
                  </a:cubicBezTo>
                  <a:cubicBezTo>
                    <a:pt x="145" y="274"/>
                    <a:pt x="191" y="202"/>
                    <a:pt x="271" y="132"/>
                  </a:cubicBezTo>
                  <a:cubicBezTo>
                    <a:pt x="275" y="128"/>
                    <a:pt x="283" y="119"/>
                    <a:pt x="283" y="119"/>
                  </a:cubicBezTo>
                  <a:close/>
                  <a:moveTo>
                    <a:pt x="93" y="599"/>
                  </a:moveTo>
                  <a:cubicBezTo>
                    <a:pt x="122" y="725"/>
                    <a:pt x="0" y="809"/>
                    <a:pt x="0" y="809"/>
                  </a:cubicBezTo>
                  <a:cubicBezTo>
                    <a:pt x="117" y="773"/>
                    <a:pt x="142" y="659"/>
                    <a:pt x="142" y="659"/>
                  </a:cubicBezTo>
                  <a:cubicBezTo>
                    <a:pt x="131" y="646"/>
                    <a:pt x="93" y="599"/>
                    <a:pt x="93" y="599"/>
                  </a:cubicBezTo>
                  <a:close/>
                  <a:moveTo>
                    <a:pt x="355" y="752"/>
                  </a:moveTo>
                  <a:cubicBezTo>
                    <a:pt x="355" y="752"/>
                    <a:pt x="352" y="657"/>
                    <a:pt x="223" y="670"/>
                  </a:cubicBezTo>
                  <a:cubicBezTo>
                    <a:pt x="223" y="670"/>
                    <a:pt x="280" y="631"/>
                    <a:pt x="252" y="581"/>
                  </a:cubicBezTo>
                  <a:cubicBezTo>
                    <a:pt x="252" y="581"/>
                    <a:pt x="232" y="579"/>
                    <a:pt x="225" y="580"/>
                  </a:cubicBezTo>
                  <a:cubicBezTo>
                    <a:pt x="225" y="580"/>
                    <a:pt x="227" y="479"/>
                    <a:pt x="123" y="524"/>
                  </a:cubicBezTo>
                  <a:cubicBezTo>
                    <a:pt x="123" y="524"/>
                    <a:pt x="131" y="507"/>
                    <a:pt x="133" y="486"/>
                  </a:cubicBezTo>
                  <a:cubicBezTo>
                    <a:pt x="113" y="496"/>
                    <a:pt x="82" y="506"/>
                    <a:pt x="40" y="501"/>
                  </a:cubicBezTo>
                  <a:cubicBezTo>
                    <a:pt x="40" y="501"/>
                    <a:pt x="40" y="501"/>
                    <a:pt x="40" y="501"/>
                  </a:cubicBezTo>
                  <a:cubicBezTo>
                    <a:pt x="48" y="545"/>
                    <a:pt x="81" y="580"/>
                    <a:pt x="93" y="585"/>
                  </a:cubicBezTo>
                  <a:cubicBezTo>
                    <a:pt x="93" y="585"/>
                    <a:pt x="188" y="757"/>
                    <a:pt x="355" y="752"/>
                  </a:cubicBezTo>
                  <a:close/>
                  <a:moveTo>
                    <a:pt x="766" y="735"/>
                  </a:moveTo>
                  <a:cubicBezTo>
                    <a:pt x="766" y="735"/>
                    <a:pt x="826" y="711"/>
                    <a:pt x="829" y="676"/>
                  </a:cubicBezTo>
                  <a:cubicBezTo>
                    <a:pt x="829" y="676"/>
                    <a:pt x="811" y="594"/>
                    <a:pt x="749" y="594"/>
                  </a:cubicBezTo>
                  <a:cubicBezTo>
                    <a:pt x="757" y="612"/>
                    <a:pt x="757" y="612"/>
                    <a:pt x="757" y="612"/>
                  </a:cubicBezTo>
                  <a:cubicBezTo>
                    <a:pt x="757" y="612"/>
                    <a:pt x="692" y="740"/>
                    <a:pt x="529" y="700"/>
                  </a:cubicBezTo>
                  <a:cubicBezTo>
                    <a:pt x="529" y="700"/>
                    <a:pt x="589" y="732"/>
                    <a:pt x="586" y="756"/>
                  </a:cubicBezTo>
                  <a:cubicBezTo>
                    <a:pt x="586" y="756"/>
                    <a:pt x="575" y="785"/>
                    <a:pt x="477" y="766"/>
                  </a:cubicBezTo>
                  <a:cubicBezTo>
                    <a:pt x="494" y="793"/>
                    <a:pt x="494" y="793"/>
                    <a:pt x="494" y="793"/>
                  </a:cubicBezTo>
                  <a:cubicBezTo>
                    <a:pt x="494" y="793"/>
                    <a:pt x="557" y="846"/>
                    <a:pt x="701" y="811"/>
                  </a:cubicBezTo>
                  <a:cubicBezTo>
                    <a:pt x="792" y="785"/>
                    <a:pt x="771" y="835"/>
                    <a:pt x="771" y="835"/>
                  </a:cubicBezTo>
                  <a:cubicBezTo>
                    <a:pt x="771" y="835"/>
                    <a:pt x="809" y="789"/>
                    <a:pt x="766" y="735"/>
                  </a:cubicBezTo>
                  <a:close/>
                  <a:moveTo>
                    <a:pt x="464" y="761"/>
                  </a:moveTo>
                  <a:cubicBezTo>
                    <a:pt x="366" y="743"/>
                    <a:pt x="366" y="743"/>
                    <a:pt x="366" y="743"/>
                  </a:cubicBezTo>
                  <a:cubicBezTo>
                    <a:pt x="366" y="743"/>
                    <a:pt x="369" y="758"/>
                    <a:pt x="366" y="762"/>
                  </a:cubicBezTo>
                  <a:cubicBezTo>
                    <a:pt x="366" y="762"/>
                    <a:pt x="256" y="775"/>
                    <a:pt x="157" y="678"/>
                  </a:cubicBezTo>
                  <a:cubicBezTo>
                    <a:pt x="157" y="678"/>
                    <a:pt x="175" y="735"/>
                    <a:pt x="151" y="822"/>
                  </a:cubicBezTo>
                  <a:cubicBezTo>
                    <a:pt x="128" y="909"/>
                    <a:pt x="243" y="941"/>
                    <a:pt x="288" y="926"/>
                  </a:cubicBezTo>
                  <a:cubicBezTo>
                    <a:pt x="288" y="926"/>
                    <a:pt x="346" y="989"/>
                    <a:pt x="426" y="988"/>
                  </a:cubicBezTo>
                  <a:cubicBezTo>
                    <a:pt x="426" y="988"/>
                    <a:pt x="548" y="862"/>
                    <a:pt x="464" y="761"/>
                  </a:cubicBezTo>
                  <a:close/>
                  <a:moveTo>
                    <a:pt x="395" y="141"/>
                  </a:moveTo>
                  <a:cubicBezTo>
                    <a:pt x="417" y="132"/>
                    <a:pt x="405" y="106"/>
                    <a:pt x="405" y="106"/>
                  </a:cubicBezTo>
                  <a:cubicBezTo>
                    <a:pt x="457" y="80"/>
                    <a:pt x="426" y="42"/>
                    <a:pt x="426" y="42"/>
                  </a:cubicBezTo>
                  <a:cubicBezTo>
                    <a:pt x="271" y="106"/>
                    <a:pt x="170" y="249"/>
                    <a:pt x="128" y="320"/>
                  </a:cubicBezTo>
                  <a:cubicBezTo>
                    <a:pt x="130" y="322"/>
                    <a:pt x="132" y="324"/>
                    <a:pt x="134" y="326"/>
                  </a:cubicBezTo>
                  <a:cubicBezTo>
                    <a:pt x="306" y="125"/>
                    <a:pt x="374" y="150"/>
                    <a:pt x="395" y="141"/>
                  </a:cubicBezTo>
                  <a:close/>
                  <a:moveTo>
                    <a:pt x="382" y="542"/>
                  </a:moveTo>
                  <a:cubicBezTo>
                    <a:pt x="382" y="542"/>
                    <a:pt x="382" y="542"/>
                    <a:pt x="382" y="541"/>
                  </a:cubicBezTo>
                  <a:cubicBezTo>
                    <a:pt x="382" y="542"/>
                    <a:pt x="382" y="542"/>
                    <a:pt x="382" y="542"/>
                  </a:cubicBezTo>
                  <a:close/>
                  <a:moveTo>
                    <a:pt x="484" y="505"/>
                  </a:moveTo>
                  <a:cubicBezTo>
                    <a:pt x="479" y="499"/>
                    <a:pt x="479" y="499"/>
                    <a:pt x="479" y="499"/>
                  </a:cubicBezTo>
                  <a:cubicBezTo>
                    <a:pt x="479" y="499"/>
                    <a:pt x="468" y="500"/>
                    <a:pt x="461" y="508"/>
                  </a:cubicBezTo>
                  <a:cubicBezTo>
                    <a:pt x="453" y="517"/>
                    <a:pt x="408" y="534"/>
                    <a:pt x="400" y="536"/>
                  </a:cubicBezTo>
                  <a:cubicBezTo>
                    <a:pt x="392" y="537"/>
                    <a:pt x="484" y="536"/>
                    <a:pt x="484" y="505"/>
                  </a:cubicBezTo>
                  <a:close/>
                  <a:moveTo>
                    <a:pt x="386" y="611"/>
                  </a:moveTo>
                  <a:cubicBezTo>
                    <a:pt x="408" y="599"/>
                    <a:pt x="455" y="618"/>
                    <a:pt x="458" y="617"/>
                  </a:cubicBezTo>
                  <a:cubicBezTo>
                    <a:pt x="460" y="617"/>
                    <a:pt x="512" y="611"/>
                    <a:pt x="497" y="576"/>
                  </a:cubicBezTo>
                  <a:cubicBezTo>
                    <a:pt x="483" y="541"/>
                    <a:pt x="442" y="580"/>
                    <a:pt x="441" y="578"/>
                  </a:cubicBezTo>
                  <a:cubicBezTo>
                    <a:pt x="441" y="576"/>
                    <a:pt x="437" y="559"/>
                    <a:pt x="437" y="559"/>
                  </a:cubicBezTo>
                  <a:cubicBezTo>
                    <a:pt x="414" y="519"/>
                    <a:pt x="358" y="557"/>
                    <a:pt x="358" y="557"/>
                  </a:cubicBezTo>
                  <a:cubicBezTo>
                    <a:pt x="397" y="581"/>
                    <a:pt x="386" y="611"/>
                    <a:pt x="386" y="611"/>
                  </a:cubicBezTo>
                  <a:close/>
                  <a:moveTo>
                    <a:pt x="570" y="379"/>
                  </a:moveTo>
                  <a:cubicBezTo>
                    <a:pt x="570" y="379"/>
                    <a:pt x="530" y="392"/>
                    <a:pt x="522" y="463"/>
                  </a:cubicBezTo>
                  <a:cubicBezTo>
                    <a:pt x="522" y="463"/>
                    <a:pt x="512" y="507"/>
                    <a:pt x="497" y="515"/>
                  </a:cubicBezTo>
                  <a:cubicBezTo>
                    <a:pt x="483" y="524"/>
                    <a:pt x="507" y="547"/>
                    <a:pt x="507" y="558"/>
                  </a:cubicBezTo>
                  <a:cubicBezTo>
                    <a:pt x="507" y="558"/>
                    <a:pt x="531" y="497"/>
                    <a:pt x="559" y="517"/>
                  </a:cubicBezTo>
                  <a:cubicBezTo>
                    <a:pt x="562" y="517"/>
                    <a:pt x="562" y="516"/>
                    <a:pt x="562" y="516"/>
                  </a:cubicBezTo>
                  <a:cubicBezTo>
                    <a:pt x="562" y="516"/>
                    <a:pt x="612" y="439"/>
                    <a:pt x="570" y="379"/>
                  </a:cubicBezTo>
                  <a:close/>
                  <a:moveTo>
                    <a:pt x="382" y="541"/>
                  </a:moveTo>
                  <a:cubicBezTo>
                    <a:pt x="389" y="539"/>
                    <a:pt x="462" y="512"/>
                    <a:pt x="475" y="472"/>
                  </a:cubicBezTo>
                  <a:cubicBezTo>
                    <a:pt x="489" y="428"/>
                    <a:pt x="469" y="423"/>
                    <a:pt x="466" y="423"/>
                  </a:cubicBezTo>
                  <a:cubicBezTo>
                    <a:pt x="466" y="423"/>
                    <a:pt x="467" y="435"/>
                    <a:pt x="462" y="440"/>
                  </a:cubicBezTo>
                  <a:cubicBezTo>
                    <a:pt x="462" y="440"/>
                    <a:pt x="469" y="454"/>
                    <a:pt x="449" y="474"/>
                  </a:cubicBezTo>
                  <a:cubicBezTo>
                    <a:pt x="449" y="474"/>
                    <a:pt x="416" y="515"/>
                    <a:pt x="392" y="526"/>
                  </a:cubicBezTo>
                  <a:cubicBezTo>
                    <a:pt x="392" y="526"/>
                    <a:pt x="386" y="540"/>
                    <a:pt x="382" y="5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5627" name="Freeform 75"/>
            <p:cNvSpPr/>
            <p:nvPr/>
          </p:nvSpPr>
          <p:spPr bwMode="auto">
            <a:xfrm>
              <a:off x="268" y="3547"/>
              <a:ext cx="845" cy="116"/>
            </a:xfrm>
            <a:custGeom>
              <a:avLst/>
              <a:gdLst>
                <a:gd name="T0" fmla="*/ 689 w 729"/>
                <a:gd name="T1" fmla="*/ 20 h 100"/>
                <a:gd name="T2" fmla="*/ 612 w 729"/>
                <a:gd name="T3" fmla="*/ 43 h 100"/>
                <a:gd name="T4" fmla="*/ 384 w 729"/>
                <a:gd name="T5" fmla="*/ 26 h 100"/>
                <a:gd name="T6" fmla="*/ 328 w 729"/>
                <a:gd name="T7" fmla="*/ 12 h 100"/>
                <a:gd name="T8" fmla="*/ 195 w 729"/>
                <a:gd name="T9" fmla="*/ 35 h 100"/>
                <a:gd name="T10" fmla="*/ 44 w 729"/>
                <a:gd name="T11" fmla="*/ 74 h 100"/>
                <a:gd name="T12" fmla="*/ 0 w 729"/>
                <a:gd name="T13" fmla="*/ 66 h 100"/>
                <a:gd name="T14" fmla="*/ 26 w 729"/>
                <a:gd name="T15" fmla="*/ 94 h 100"/>
                <a:gd name="T16" fmla="*/ 71 w 729"/>
                <a:gd name="T17" fmla="*/ 94 h 100"/>
                <a:gd name="T18" fmla="*/ 313 w 729"/>
                <a:gd name="T19" fmla="*/ 32 h 100"/>
                <a:gd name="T20" fmla="*/ 648 w 729"/>
                <a:gd name="T21" fmla="*/ 53 h 100"/>
                <a:gd name="T22" fmla="*/ 715 w 729"/>
                <a:gd name="T23" fmla="*/ 36 h 100"/>
                <a:gd name="T24" fmla="*/ 689 w 729"/>
                <a:gd name="T25" fmla="*/ 2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9" h="100">
                  <a:moveTo>
                    <a:pt x="689" y="20"/>
                  </a:moveTo>
                  <a:cubicBezTo>
                    <a:pt x="675" y="28"/>
                    <a:pt x="650" y="39"/>
                    <a:pt x="612" y="43"/>
                  </a:cubicBezTo>
                  <a:cubicBezTo>
                    <a:pt x="574" y="47"/>
                    <a:pt x="437" y="46"/>
                    <a:pt x="384" y="26"/>
                  </a:cubicBezTo>
                  <a:cubicBezTo>
                    <a:pt x="384" y="26"/>
                    <a:pt x="361" y="20"/>
                    <a:pt x="328" y="12"/>
                  </a:cubicBezTo>
                  <a:cubicBezTo>
                    <a:pt x="295" y="5"/>
                    <a:pt x="204" y="33"/>
                    <a:pt x="195" y="35"/>
                  </a:cubicBezTo>
                  <a:cubicBezTo>
                    <a:pt x="187" y="37"/>
                    <a:pt x="82" y="77"/>
                    <a:pt x="44" y="74"/>
                  </a:cubicBezTo>
                  <a:cubicBezTo>
                    <a:pt x="24" y="72"/>
                    <a:pt x="32" y="74"/>
                    <a:pt x="0" y="66"/>
                  </a:cubicBezTo>
                  <a:cubicBezTo>
                    <a:pt x="0" y="66"/>
                    <a:pt x="18" y="92"/>
                    <a:pt x="26" y="94"/>
                  </a:cubicBezTo>
                  <a:cubicBezTo>
                    <a:pt x="41" y="100"/>
                    <a:pt x="55" y="100"/>
                    <a:pt x="71" y="94"/>
                  </a:cubicBezTo>
                  <a:cubicBezTo>
                    <a:pt x="96" y="86"/>
                    <a:pt x="285" y="29"/>
                    <a:pt x="313" y="32"/>
                  </a:cubicBezTo>
                  <a:cubicBezTo>
                    <a:pt x="340" y="35"/>
                    <a:pt x="567" y="73"/>
                    <a:pt x="648" y="53"/>
                  </a:cubicBezTo>
                  <a:cubicBezTo>
                    <a:pt x="690" y="43"/>
                    <a:pt x="708" y="38"/>
                    <a:pt x="715" y="36"/>
                  </a:cubicBezTo>
                  <a:cubicBezTo>
                    <a:pt x="729" y="33"/>
                    <a:pt x="725" y="0"/>
                    <a:pt x="68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8" name="Freeform 76"/>
            <p:cNvSpPr/>
            <p:nvPr/>
          </p:nvSpPr>
          <p:spPr bwMode="auto">
            <a:xfrm>
              <a:off x="649" y="3576"/>
              <a:ext cx="255" cy="335"/>
            </a:xfrm>
            <a:custGeom>
              <a:avLst/>
              <a:gdLst>
                <a:gd name="T0" fmla="*/ 31 w 220"/>
                <a:gd name="T1" fmla="*/ 12 h 290"/>
                <a:gd name="T2" fmla="*/ 196 w 220"/>
                <a:gd name="T3" fmla="*/ 279 h 290"/>
                <a:gd name="T4" fmla="*/ 200 w 220"/>
                <a:gd name="T5" fmla="*/ 288 h 290"/>
                <a:gd name="T6" fmla="*/ 195 w 220"/>
                <a:gd name="T7" fmla="*/ 290 h 290"/>
                <a:gd name="T8" fmla="*/ 188 w 220"/>
                <a:gd name="T9" fmla="*/ 285 h 290"/>
                <a:gd name="T10" fmla="*/ 25 w 220"/>
                <a:gd name="T11" fmla="*/ 18 h 290"/>
                <a:gd name="T12" fmla="*/ 12 w 220"/>
                <a:gd name="T13" fmla="*/ 12 h 290"/>
                <a:gd name="T14" fmla="*/ 1 w 220"/>
                <a:gd name="T15" fmla="*/ 0 h 290"/>
                <a:gd name="T16" fmla="*/ 16 w 220"/>
                <a:gd name="T17" fmla="*/ 0 h 290"/>
                <a:gd name="T18" fmla="*/ 24 w 220"/>
                <a:gd name="T19" fmla="*/ 6 h 290"/>
                <a:gd name="T20" fmla="*/ 31 w 220"/>
                <a:gd name="T21" fmla="*/ 12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" h="290">
                  <a:moveTo>
                    <a:pt x="31" y="12"/>
                  </a:moveTo>
                  <a:cubicBezTo>
                    <a:pt x="31" y="12"/>
                    <a:pt x="191" y="151"/>
                    <a:pt x="196" y="279"/>
                  </a:cubicBezTo>
                  <a:cubicBezTo>
                    <a:pt x="200" y="288"/>
                    <a:pt x="200" y="288"/>
                    <a:pt x="200" y="288"/>
                  </a:cubicBezTo>
                  <a:cubicBezTo>
                    <a:pt x="195" y="290"/>
                    <a:pt x="195" y="290"/>
                    <a:pt x="195" y="290"/>
                  </a:cubicBezTo>
                  <a:cubicBezTo>
                    <a:pt x="188" y="285"/>
                    <a:pt x="188" y="285"/>
                    <a:pt x="188" y="285"/>
                  </a:cubicBezTo>
                  <a:cubicBezTo>
                    <a:pt x="188" y="285"/>
                    <a:pt x="220" y="221"/>
                    <a:pt x="25" y="18"/>
                  </a:cubicBezTo>
                  <a:cubicBezTo>
                    <a:pt x="25" y="18"/>
                    <a:pt x="23" y="16"/>
                    <a:pt x="12" y="12"/>
                  </a:cubicBezTo>
                  <a:cubicBezTo>
                    <a:pt x="0" y="9"/>
                    <a:pt x="1" y="0"/>
                    <a:pt x="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6"/>
                    <a:pt x="24" y="6"/>
                    <a:pt x="24" y="6"/>
                  </a:cubicBezTo>
                  <a:lnTo>
                    <a:pt x="3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9" name="Freeform 77"/>
            <p:cNvSpPr/>
            <p:nvPr/>
          </p:nvSpPr>
          <p:spPr bwMode="auto">
            <a:xfrm>
              <a:off x="651" y="3329"/>
              <a:ext cx="93" cy="241"/>
            </a:xfrm>
            <a:custGeom>
              <a:avLst/>
              <a:gdLst>
                <a:gd name="T0" fmla="*/ 53 w 81"/>
                <a:gd name="T1" fmla="*/ 0 h 208"/>
                <a:gd name="T2" fmla="*/ 0 w 81"/>
                <a:gd name="T3" fmla="*/ 208 h 208"/>
                <a:gd name="T4" fmla="*/ 14 w 81"/>
                <a:gd name="T5" fmla="*/ 208 h 208"/>
                <a:gd name="T6" fmla="*/ 61 w 81"/>
                <a:gd name="T7" fmla="*/ 2 h 208"/>
                <a:gd name="T8" fmla="*/ 53 w 81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08">
                  <a:moveTo>
                    <a:pt x="53" y="0"/>
                  </a:moveTo>
                  <a:cubicBezTo>
                    <a:pt x="53" y="0"/>
                    <a:pt x="67" y="107"/>
                    <a:pt x="0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81" y="66"/>
                    <a:pt x="61" y="2"/>
                  </a:cubicBez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0" name="Freeform 78"/>
            <p:cNvSpPr/>
            <p:nvPr/>
          </p:nvSpPr>
          <p:spPr bwMode="auto">
            <a:xfrm>
              <a:off x="407" y="3275"/>
              <a:ext cx="270" cy="131"/>
            </a:xfrm>
            <a:custGeom>
              <a:avLst/>
              <a:gdLst>
                <a:gd name="T0" fmla="*/ 233 w 233"/>
                <a:gd name="T1" fmla="*/ 38 h 113"/>
                <a:gd name="T2" fmla="*/ 198 w 233"/>
                <a:gd name="T3" fmla="*/ 0 h 113"/>
                <a:gd name="T4" fmla="*/ 0 w 233"/>
                <a:gd name="T5" fmla="*/ 113 h 113"/>
                <a:gd name="T6" fmla="*/ 233 w 233"/>
                <a:gd name="T7" fmla="*/ 3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" h="113">
                  <a:moveTo>
                    <a:pt x="233" y="38"/>
                  </a:moveTo>
                  <a:cubicBezTo>
                    <a:pt x="197" y="10"/>
                    <a:pt x="198" y="0"/>
                    <a:pt x="198" y="0"/>
                  </a:cubicBezTo>
                  <a:cubicBezTo>
                    <a:pt x="198" y="0"/>
                    <a:pt x="58" y="2"/>
                    <a:pt x="0" y="113"/>
                  </a:cubicBezTo>
                  <a:cubicBezTo>
                    <a:pt x="0" y="113"/>
                    <a:pt x="131" y="7"/>
                    <a:pt x="233" y="3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631" name="Group 95"/>
          <p:cNvGrpSpPr>
            <a:grpSpLocks noChangeAspect="1"/>
          </p:cNvGrpSpPr>
          <p:nvPr/>
        </p:nvGrpSpPr>
        <p:grpSpPr bwMode="auto">
          <a:xfrm>
            <a:off x="10574353" y="134224"/>
            <a:ext cx="1611313" cy="1120775"/>
            <a:chOff x="6659" y="78"/>
            <a:chExt cx="1015" cy="706"/>
          </a:xfrm>
          <a:solidFill>
            <a:schemeClr val="accent2">
              <a:lumMod val="75000"/>
            </a:schemeClr>
          </a:solidFill>
        </p:grpSpPr>
        <p:sp>
          <p:nvSpPr>
            <p:cNvPr id="5632" name="Freeform 96"/>
            <p:cNvSpPr/>
            <p:nvPr/>
          </p:nvSpPr>
          <p:spPr bwMode="auto">
            <a:xfrm>
              <a:off x="6710" y="360"/>
              <a:ext cx="213" cy="202"/>
            </a:xfrm>
            <a:custGeom>
              <a:avLst/>
              <a:gdLst>
                <a:gd name="T0" fmla="*/ 183 w 183"/>
                <a:gd name="T1" fmla="*/ 1 h 174"/>
                <a:gd name="T2" fmla="*/ 91 w 183"/>
                <a:gd name="T3" fmla="*/ 14 h 174"/>
                <a:gd name="T4" fmla="*/ 0 w 183"/>
                <a:gd name="T5" fmla="*/ 154 h 174"/>
                <a:gd name="T6" fmla="*/ 36 w 183"/>
                <a:gd name="T7" fmla="*/ 161 h 174"/>
                <a:gd name="T8" fmla="*/ 74 w 183"/>
                <a:gd name="T9" fmla="*/ 137 h 174"/>
                <a:gd name="T10" fmla="*/ 183 w 183"/>
                <a:gd name="T11" fmla="*/ 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174">
                  <a:moveTo>
                    <a:pt x="183" y="1"/>
                  </a:moveTo>
                  <a:cubicBezTo>
                    <a:pt x="183" y="1"/>
                    <a:pt x="109" y="0"/>
                    <a:pt x="91" y="14"/>
                  </a:cubicBezTo>
                  <a:cubicBezTo>
                    <a:pt x="73" y="28"/>
                    <a:pt x="20" y="71"/>
                    <a:pt x="0" y="154"/>
                  </a:cubicBezTo>
                  <a:cubicBezTo>
                    <a:pt x="0" y="154"/>
                    <a:pt x="5" y="174"/>
                    <a:pt x="36" y="161"/>
                  </a:cubicBezTo>
                  <a:cubicBezTo>
                    <a:pt x="62" y="151"/>
                    <a:pt x="69" y="155"/>
                    <a:pt x="74" y="137"/>
                  </a:cubicBezTo>
                  <a:cubicBezTo>
                    <a:pt x="79" y="119"/>
                    <a:pt x="93" y="44"/>
                    <a:pt x="183" y="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3" name="Freeform 97"/>
            <p:cNvSpPr/>
            <p:nvPr/>
          </p:nvSpPr>
          <p:spPr bwMode="auto">
            <a:xfrm>
              <a:off x="6747" y="396"/>
              <a:ext cx="136" cy="264"/>
            </a:xfrm>
            <a:custGeom>
              <a:avLst/>
              <a:gdLst>
                <a:gd name="T0" fmla="*/ 117 w 117"/>
                <a:gd name="T1" fmla="*/ 0 h 227"/>
                <a:gd name="T2" fmla="*/ 90 w 117"/>
                <a:gd name="T3" fmla="*/ 76 h 227"/>
                <a:gd name="T4" fmla="*/ 21 w 117"/>
                <a:gd name="T5" fmla="*/ 221 h 227"/>
                <a:gd name="T6" fmla="*/ 0 w 117"/>
                <a:gd name="T7" fmla="*/ 226 h 227"/>
                <a:gd name="T8" fmla="*/ 52 w 117"/>
                <a:gd name="T9" fmla="*/ 100 h 227"/>
                <a:gd name="T10" fmla="*/ 117 w 117"/>
                <a:gd name="T1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227">
                  <a:moveTo>
                    <a:pt x="117" y="0"/>
                  </a:moveTo>
                  <a:cubicBezTo>
                    <a:pt x="117" y="0"/>
                    <a:pt x="96" y="22"/>
                    <a:pt x="90" y="76"/>
                  </a:cubicBezTo>
                  <a:cubicBezTo>
                    <a:pt x="84" y="130"/>
                    <a:pt x="52" y="204"/>
                    <a:pt x="21" y="221"/>
                  </a:cubicBezTo>
                  <a:cubicBezTo>
                    <a:pt x="21" y="221"/>
                    <a:pt x="10" y="227"/>
                    <a:pt x="0" y="226"/>
                  </a:cubicBezTo>
                  <a:cubicBezTo>
                    <a:pt x="0" y="226"/>
                    <a:pt x="22" y="212"/>
                    <a:pt x="52" y="100"/>
                  </a:cubicBezTo>
                  <a:cubicBezTo>
                    <a:pt x="70" y="32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4" name="Freeform 98"/>
            <p:cNvSpPr/>
            <p:nvPr/>
          </p:nvSpPr>
          <p:spPr bwMode="auto">
            <a:xfrm>
              <a:off x="6696" y="549"/>
              <a:ext cx="90" cy="106"/>
            </a:xfrm>
            <a:custGeom>
              <a:avLst/>
              <a:gdLst>
                <a:gd name="T0" fmla="*/ 9 w 77"/>
                <a:gd name="T1" fmla="*/ 7 h 91"/>
                <a:gd name="T2" fmla="*/ 22 w 77"/>
                <a:gd name="T3" fmla="*/ 8 h 91"/>
                <a:gd name="T4" fmla="*/ 68 w 77"/>
                <a:gd name="T5" fmla="*/ 1 h 91"/>
                <a:gd name="T6" fmla="*/ 76 w 77"/>
                <a:gd name="T7" fmla="*/ 9 h 91"/>
                <a:gd name="T8" fmla="*/ 39 w 77"/>
                <a:gd name="T9" fmla="*/ 87 h 91"/>
                <a:gd name="T10" fmla="*/ 25 w 77"/>
                <a:gd name="T11" fmla="*/ 85 h 91"/>
                <a:gd name="T12" fmla="*/ 9 w 77"/>
                <a:gd name="T13" fmla="*/ 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91">
                  <a:moveTo>
                    <a:pt x="9" y="7"/>
                  </a:moveTo>
                  <a:cubicBezTo>
                    <a:pt x="9" y="7"/>
                    <a:pt x="11" y="3"/>
                    <a:pt x="22" y="8"/>
                  </a:cubicBezTo>
                  <a:cubicBezTo>
                    <a:pt x="32" y="14"/>
                    <a:pt x="65" y="3"/>
                    <a:pt x="68" y="1"/>
                  </a:cubicBezTo>
                  <a:cubicBezTo>
                    <a:pt x="71" y="0"/>
                    <a:pt x="77" y="0"/>
                    <a:pt x="76" y="9"/>
                  </a:cubicBezTo>
                  <a:cubicBezTo>
                    <a:pt x="74" y="19"/>
                    <a:pt x="55" y="77"/>
                    <a:pt x="39" y="87"/>
                  </a:cubicBezTo>
                  <a:cubicBezTo>
                    <a:pt x="39" y="87"/>
                    <a:pt x="31" y="91"/>
                    <a:pt x="25" y="85"/>
                  </a:cubicBezTo>
                  <a:cubicBezTo>
                    <a:pt x="19" y="79"/>
                    <a:pt x="0" y="23"/>
                    <a:pt x="9" y="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5" name="Freeform 99"/>
            <p:cNvSpPr/>
            <p:nvPr/>
          </p:nvSpPr>
          <p:spPr bwMode="auto">
            <a:xfrm>
              <a:off x="6659" y="258"/>
              <a:ext cx="460" cy="171"/>
            </a:xfrm>
            <a:custGeom>
              <a:avLst/>
              <a:gdLst>
                <a:gd name="T0" fmla="*/ 0 w 396"/>
                <a:gd name="T1" fmla="*/ 147 h 147"/>
                <a:gd name="T2" fmla="*/ 220 w 396"/>
                <a:gd name="T3" fmla="*/ 83 h 147"/>
                <a:gd name="T4" fmla="*/ 374 w 396"/>
                <a:gd name="T5" fmla="*/ 43 h 147"/>
                <a:gd name="T6" fmla="*/ 333 w 396"/>
                <a:gd name="T7" fmla="*/ 9 h 147"/>
                <a:gd name="T8" fmla="*/ 0 w 396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147">
                  <a:moveTo>
                    <a:pt x="0" y="147"/>
                  </a:moveTo>
                  <a:cubicBezTo>
                    <a:pt x="0" y="147"/>
                    <a:pt x="113" y="75"/>
                    <a:pt x="220" y="83"/>
                  </a:cubicBezTo>
                  <a:cubicBezTo>
                    <a:pt x="326" y="91"/>
                    <a:pt x="334" y="79"/>
                    <a:pt x="374" y="43"/>
                  </a:cubicBezTo>
                  <a:cubicBezTo>
                    <a:pt x="396" y="24"/>
                    <a:pt x="348" y="11"/>
                    <a:pt x="333" y="9"/>
                  </a:cubicBezTo>
                  <a:cubicBezTo>
                    <a:pt x="318" y="6"/>
                    <a:pt x="144" y="0"/>
                    <a:pt x="0" y="14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6" name="Freeform 100"/>
            <p:cNvSpPr/>
            <p:nvPr/>
          </p:nvSpPr>
          <p:spPr bwMode="auto">
            <a:xfrm>
              <a:off x="6840" y="309"/>
              <a:ext cx="375" cy="434"/>
            </a:xfrm>
            <a:custGeom>
              <a:avLst/>
              <a:gdLst>
                <a:gd name="T0" fmla="*/ 231 w 323"/>
                <a:gd name="T1" fmla="*/ 6 h 374"/>
                <a:gd name="T2" fmla="*/ 230 w 323"/>
                <a:gd name="T3" fmla="*/ 218 h 374"/>
                <a:gd name="T4" fmla="*/ 0 w 323"/>
                <a:gd name="T5" fmla="*/ 369 h 374"/>
                <a:gd name="T6" fmla="*/ 176 w 323"/>
                <a:gd name="T7" fmla="*/ 218 h 374"/>
                <a:gd name="T8" fmla="*/ 203 w 323"/>
                <a:gd name="T9" fmla="*/ 21 h 374"/>
                <a:gd name="T10" fmla="*/ 231 w 323"/>
                <a:gd name="T11" fmla="*/ 6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374">
                  <a:moveTo>
                    <a:pt x="231" y="6"/>
                  </a:moveTo>
                  <a:cubicBezTo>
                    <a:pt x="231" y="6"/>
                    <a:pt x="323" y="62"/>
                    <a:pt x="230" y="218"/>
                  </a:cubicBezTo>
                  <a:cubicBezTo>
                    <a:pt x="137" y="374"/>
                    <a:pt x="0" y="369"/>
                    <a:pt x="0" y="369"/>
                  </a:cubicBezTo>
                  <a:cubicBezTo>
                    <a:pt x="0" y="369"/>
                    <a:pt x="153" y="272"/>
                    <a:pt x="176" y="218"/>
                  </a:cubicBezTo>
                  <a:cubicBezTo>
                    <a:pt x="199" y="163"/>
                    <a:pt x="152" y="93"/>
                    <a:pt x="203" y="21"/>
                  </a:cubicBezTo>
                  <a:cubicBezTo>
                    <a:pt x="221" y="0"/>
                    <a:pt x="231" y="6"/>
                    <a:pt x="231" y="6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7" name="Freeform 101"/>
            <p:cNvSpPr/>
            <p:nvPr/>
          </p:nvSpPr>
          <p:spPr bwMode="auto">
            <a:xfrm>
              <a:off x="7105" y="254"/>
              <a:ext cx="131" cy="157"/>
            </a:xfrm>
            <a:custGeom>
              <a:avLst/>
              <a:gdLst>
                <a:gd name="T0" fmla="*/ 1 w 113"/>
                <a:gd name="T1" fmla="*/ 26 h 135"/>
                <a:gd name="T2" fmla="*/ 4 w 113"/>
                <a:gd name="T3" fmla="*/ 43 h 135"/>
                <a:gd name="T4" fmla="*/ 50 w 113"/>
                <a:gd name="T5" fmla="*/ 127 h 135"/>
                <a:gd name="T6" fmla="*/ 60 w 113"/>
                <a:gd name="T7" fmla="*/ 126 h 135"/>
                <a:gd name="T8" fmla="*/ 113 w 113"/>
                <a:gd name="T9" fmla="*/ 38 h 135"/>
                <a:gd name="T10" fmla="*/ 9 w 113"/>
                <a:gd name="T11" fmla="*/ 17 h 135"/>
                <a:gd name="T12" fmla="*/ 1 w 113"/>
                <a:gd name="T13" fmla="*/ 2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135">
                  <a:moveTo>
                    <a:pt x="1" y="26"/>
                  </a:moveTo>
                  <a:cubicBezTo>
                    <a:pt x="1" y="26"/>
                    <a:pt x="6" y="38"/>
                    <a:pt x="4" y="43"/>
                  </a:cubicBezTo>
                  <a:cubicBezTo>
                    <a:pt x="4" y="43"/>
                    <a:pt x="55" y="83"/>
                    <a:pt x="50" y="127"/>
                  </a:cubicBezTo>
                  <a:cubicBezTo>
                    <a:pt x="50" y="127"/>
                    <a:pt x="49" y="135"/>
                    <a:pt x="60" y="126"/>
                  </a:cubicBezTo>
                  <a:cubicBezTo>
                    <a:pt x="70" y="117"/>
                    <a:pt x="113" y="76"/>
                    <a:pt x="113" y="38"/>
                  </a:cubicBezTo>
                  <a:cubicBezTo>
                    <a:pt x="113" y="38"/>
                    <a:pt x="64" y="0"/>
                    <a:pt x="9" y="17"/>
                  </a:cubicBezTo>
                  <a:cubicBezTo>
                    <a:pt x="9" y="17"/>
                    <a:pt x="0" y="18"/>
                    <a:pt x="1" y="26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5638" name="Freeform 102"/>
            <p:cNvSpPr/>
            <p:nvPr/>
          </p:nvSpPr>
          <p:spPr bwMode="auto">
            <a:xfrm>
              <a:off x="7319" y="477"/>
              <a:ext cx="148" cy="307"/>
            </a:xfrm>
            <a:custGeom>
              <a:avLst/>
              <a:gdLst>
                <a:gd name="T0" fmla="*/ 71 w 128"/>
                <a:gd name="T1" fmla="*/ 49 h 264"/>
                <a:gd name="T2" fmla="*/ 64 w 128"/>
                <a:gd name="T3" fmla="*/ 156 h 264"/>
                <a:gd name="T4" fmla="*/ 64 w 128"/>
                <a:gd name="T5" fmla="*/ 49 h 264"/>
                <a:gd name="T6" fmla="*/ 57 w 128"/>
                <a:gd name="T7" fmla="*/ 0 h 264"/>
                <a:gd name="T8" fmla="*/ 55 w 128"/>
                <a:gd name="T9" fmla="*/ 0 h 264"/>
                <a:gd name="T10" fmla="*/ 6 w 128"/>
                <a:gd name="T11" fmla="*/ 69 h 264"/>
                <a:gd name="T12" fmla="*/ 11 w 128"/>
                <a:gd name="T13" fmla="*/ 73 h 264"/>
                <a:gd name="T14" fmla="*/ 1 w 128"/>
                <a:gd name="T15" fmla="*/ 106 h 264"/>
                <a:gd name="T16" fmla="*/ 5 w 128"/>
                <a:gd name="T17" fmla="*/ 110 h 264"/>
                <a:gd name="T18" fmla="*/ 22 w 128"/>
                <a:gd name="T19" fmla="*/ 159 h 264"/>
                <a:gd name="T20" fmla="*/ 47 w 128"/>
                <a:gd name="T21" fmla="*/ 264 h 264"/>
                <a:gd name="T22" fmla="*/ 73 w 128"/>
                <a:gd name="T23" fmla="*/ 195 h 264"/>
                <a:gd name="T24" fmla="*/ 92 w 128"/>
                <a:gd name="T25" fmla="*/ 203 h 264"/>
                <a:gd name="T26" fmla="*/ 102 w 128"/>
                <a:gd name="T27" fmla="*/ 174 h 264"/>
                <a:gd name="T28" fmla="*/ 109 w 128"/>
                <a:gd name="T29" fmla="*/ 176 h 264"/>
                <a:gd name="T30" fmla="*/ 114 w 128"/>
                <a:gd name="T31" fmla="*/ 147 h 264"/>
                <a:gd name="T32" fmla="*/ 120 w 128"/>
                <a:gd name="T33" fmla="*/ 149 h 264"/>
                <a:gd name="T34" fmla="*/ 115 w 128"/>
                <a:gd name="T35" fmla="*/ 115 h 264"/>
                <a:gd name="T36" fmla="*/ 124 w 128"/>
                <a:gd name="T37" fmla="*/ 108 h 264"/>
                <a:gd name="T38" fmla="*/ 114 w 128"/>
                <a:gd name="T39" fmla="*/ 82 h 264"/>
                <a:gd name="T40" fmla="*/ 118 w 128"/>
                <a:gd name="T41" fmla="*/ 81 h 264"/>
                <a:gd name="T42" fmla="*/ 98 w 128"/>
                <a:gd name="T43" fmla="*/ 43 h 264"/>
                <a:gd name="T44" fmla="*/ 103 w 128"/>
                <a:gd name="T45" fmla="*/ 38 h 264"/>
                <a:gd name="T46" fmla="*/ 58 w 128"/>
                <a:gd name="T47" fmla="*/ 1 h 264"/>
                <a:gd name="T48" fmla="*/ 71 w 128"/>
                <a:gd name="T49" fmla="*/ 49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264">
                  <a:moveTo>
                    <a:pt x="71" y="49"/>
                  </a:moveTo>
                  <a:cubicBezTo>
                    <a:pt x="88" y="114"/>
                    <a:pt x="64" y="156"/>
                    <a:pt x="64" y="156"/>
                  </a:cubicBezTo>
                  <a:cubicBezTo>
                    <a:pt x="72" y="118"/>
                    <a:pt x="74" y="77"/>
                    <a:pt x="64" y="49"/>
                  </a:cubicBezTo>
                  <a:cubicBezTo>
                    <a:pt x="57" y="28"/>
                    <a:pt x="57" y="9"/>
                    <a:pt x="57" y="0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5" y="0"/>
                    <a:pt x="13" y="42"/>
                    <a:pt x="6" y="69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73"/>
                    <a:pt x="0" y="99"/>
                    <a:pt x="1" y="106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5" y="110"/>
                    <a:pt x="5" y="136"/>
                    <a:pt x="22" y="159"/>
                  </a:cubicBezTo>
                  <a:cubicBezTo>
                    <a:pt x="38" y="182"/>
                    <a:pt x="68" y="228"/>
                    <a:pt x="47" y="264"/>
                  </a:cubicBezTo>
                  <a:cubicBezTo>
                    <a:pt x="47" y="264"/>
                    <a:pt x="77" y="246"/>
                    <a:pt x="73" y="195"/>
                  </a:cubicBezTo>
                  <a:cubicBezTo>
                    <a:pt x="73" y="195"/>
                    <a:pt x="83" y="202"/>
                    <a:pt x="92" y="203"/>
                  </a:cubicBezTo>
                  <a:cubicBezTo>
                    <a:pt x="92" y="203"/>
                    <a:pt x="103" y="190"/>
                    <a:pt x="102" y="174"/>
                  </a:cubicBezTo>
                  <a:cubicBezTo>
                    <a:pt x="109" y="176"/>
                    <a:pt x="109" y="176"/>
                    <a:pt x="109" y="176"/>
                  </a:cubicBezTo>
                  <a:cubicBezTo>
                    <a:pt x="109" y="176"/>
                    <a:pt x="119" y="164"/>
                    <a:pt x="114" y="147"/>
                  </a:cubicBezTo>
                  <a:cubicBezTo>
                    <a:pt x="120" y="149"/>
                    <a:pt x="120" y="149"/>
                    <a:pt x="120" y="149"/>
                  </a:cubicBezTo>
                  <a:cubicBezTo>
                    <a:pt x="120" y="149"/>
                    <a:pt x="125" y="131"/>
                    <a:pt x="115" y="115"/>
                  </a:cubicBezTo>
                  <a:cubicBezTo>
                    <a:pt x="115" y="115"/>
                    <a:pt x="124" y="113"/>
                    <a:pt x="124" y="108"/>
                  </a:cubicBezTo>
                  <a:cubicBezTo>
                    <a:pt x="123" y="104"/>
                    <a:pt x="121" y="90"/>
                    <a:pt x="114" y="82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8" y="81"/>
                    <a:pt x="128" y="62"/>
                    <a:pt x="98" y="43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8"/>
                    <a:pt x="83" y="11"/>
                    <a:pt x="58" y="1"/>
                  </a:cubicBezTo>
                  <a:cubicBezTo>
                    <a:pt x="61" y="16"/>
                    <a:pt x="71" y="49"/>
                    <a:pt x="71" y="49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9" name="Freeform 103"/>
            <p:cNvSpPr/>
            <p:nvPr/>
          </p:nvSpPr>
          <p:spPr bwMode="auto">
            <a:xfrm>
              <a:off x="7151" y="404"/>
              <a:ext cx="232" cy="157"/>
            </a:xfrm>
            <a:custGeom>
              <a:avLst/>
              <a:gdLst>
                <a:gd name="T0" fmla="*/ 156 w 199"/>
                <a:gd name="T1" fmla="*/ 38 h 135"/>
                <a:gd name="T2" fmla="*/ 77 w 199"/>
                <a:gd name="T3" fmla="*/ 82 h 135"/>
                <a:gd name="T4" fmla="*/ 158 w 199"/>
                <a:gd name="T5" fmla="*/ 44 h 135"/>
                <a:gd name="T6" fmla="*/ 198 w 199"/>
                <a:gd name="T7" fmla="*/ 31 h 135"/>
                <a:gd name="T8" fmla="*/ 199 w 199"/>
                <a:gd name="T9" fmla="*/ 32 h 135"/>
                <a:gd name="T10" fmla="*/ 164 w 199"/>
                <a:gd name="T11" fmla="*/ 95 h 135"/>
                <a:gd name="T12" fmla="*/ 159 w 199"/>
                <a:gd name="T13" fmla="*/ 93 h 135"/>
                <a:gd name="T14" fmla="*/ 137 w 199"/>
                <a:gd name="T15" fmla="*/ 113 h 135"/>
                <a:gd name="T16" fmla="*/ 133 w 199"/>
                <a:gd name="T17" fmla="*/ 111 h 135"/>
                <a:gd name="T18" fmla="*/ 89 w 199"/>
                <a:gd name="T19" fmla="*/ 116 h 135"/>
                <a:gd name="T20" fmla="*/ 0 w 199"/>
                <a:gd name="T21" fmla="*/ 135 h 135"/>
                <a:gd name="T22" fmla="*/ 43 w 199"/>
                <a:gd name="T23" fmla="*/ 90 h 135"/>
                <a:gd name="T24" fmla="*/ 31 w 199"/>
                <a:gd name="T25" fmla="*/ 78 h 135"/>
                <a:gd name="T26" fmla="*/ 49 w 199"/>
                <a:gd name="T27" fmla="*/ 60 h 135"/>
                <a:gd name="T28" fmla="*/ 45 w 199"/>
                <a:gd name="T29" fmla="*/ 55 h 135"/>
                <a:gd name="T30" fmla="*/ 65 w 199"/>
                <a:gd name="T31" fmla="*/ 41 h 135"/>
                <a:gd name="T32" fmla="*/ 62 w 199"/>
                <a:gd name="T33" fmla="*/ 37 h 135"/>
                <a:gd name="T34" fmla="*/ 89 w 199"/>
                <a:gd name="T35" fmla="*/ 29 h 135"/>
                <a:gd name="T36" fmla="*/ 91 w 199"/>
                <a:gd name="T37" fmla="*/ 20 h 135"/>
                <a:gd name="T38" fmla="*/ 115 w 199"/>
                <a:gd name="T39" fmla="*/ 18 h 135"/>
                <a:gd name="T40" fmla="*/ 114 w 199"/>
                <a:gd name="T41" fmla="*/ 14 h 135"/>
                <a:gd name="T42" fmla="*/ 151 w 199"/>
                <a:gd name="T43" fmla="*/ 15 h 135"/>
                <a:gd name="T44" fmla="*/ 153 w 199"/>
                <a:gd name="T45" fmla="*/ 10 h 135"/>
                <a:gd name="T46" fmla="*/ 197 w 199"/>
                <a:gd name="T47" fmla="*/ 30 h 135"/>
                <a:gd name="T48" fmla="*/ 156 w 199"/>
                <a:gd name="T49" fmla="*/ 3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135">
                  <a:moveTo>
                    <a:pt x="156" y="38"/>
                  </a:moveTo>
                  <a:cubicBezTo>
                    <a:pt x="100" y="49"/>
                    <a:pt x="77" y="82"/>
                    <a:pt x="77" y="82"/>
                  </a:cubicBezTo>
                  <a:cubicBezTo>
                    <a:pt x="102" y="62"/>
                    <a:pt x="133" y="46"/>
                    <a:pt x="158" y="44"/>
                  </a:cubicBezTo>
                  <a:cubicBezTo>
                    <a:pt x="177" y="41"/>
                    <a:pt x="191" y="35"/>
                    <a:pt x="198" y="31"/>
                  </a:cubicBezTo>
                  <a:cubicBezTo>
                    <a:pt x="198" y="31"/>
                    <a:pt x="199" y="32"/>
                    <a:pt x="199" y="32"/>
                  </a:cubicBezTo>
                  <a:cubicBezTo>
                    <a:pt x="199" y="32"/>
                    <a:pt x="182" y="80"/>
                    <a:pt x="164" y="95"/>
                  </a:cubicBezTo>
                  <a:cubicBezTo>
                    <a:pt x="159" y="93"/>
                    <a:pt x="159" y="93"/>
                    <a:pt x="159" y="93"/>
                  </a:cubicBezTo>
                  <a:cubicBezTo>
                    <a:pt x="159" y="93"/>
                    <a:pt x="143" y="111"/>
                    <a:pt x="137" y="113"/>
                  </a:cubicBezTo>
                  <a:cubicBezTo>
                    <a:pt x="133" y="111"/>
                    <a:pt x="133" y="111"/>
                    <a:pt x="133" y="111"/>
                  </a:cubicBezTo>
                  <a:cubicBezTo>
                    <a:pt x="133" y="111"/>
                    <a:pt x="113" y="120"/>
                    <a:pt x="89" y="116"/>
                  </a:cubicBezTo>
                  <a:cubicBezTo>
                    <a:pt x="66" y="112"/>
                    <a:pt x="20" y="106"/>
                    <a:pt x="0" y="135"/>
                  </a:cubicBezTo>
                  <a:cubicBezTo>
                    <a:pt x="0" y="135"/>
                    <a:pt x="3" y="105"/>
                    <a:pt x="43" y="90"/>
                  </a:cubicBezTo>
                  <a:cubicBezTo>
                    <a:pt x="43" y="90"/>
                    <a:pt x="34" y="84"/>
                    <a:pt x="31" y="78"/>
                  </a:cubicBezTo>
                  <a:cubicBezTo>
                    <a:pt x="31" y="78"/>
                    <a:pt x="36" y="65"/>
                    <a:pt x="49" y="60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5" y="55"/>
                    <a:pt x="51" y="43"/>
                    <a:pt x="65" y="41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2" y="37"/>
                    <a:pt x="73" y="26"/>
                    <a:pt x="89" y="29"/>
                  </a:cubicBezTo>
                  <a:cubicBezTo>
                    <a:pt x="89" y="29"/>
                    <a:pt x="88" y="21"/>
                    <a:pt x="91" y="20"/>
                  </a:cubicBezTo>
                  <a:cubicBezTo>
                    <a:pt x="95" y="18"/>
                    <a:pt x="106" y="15"/>
                    <a:pt x="115" y="18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14" y="14"/>
                    <a:pt x="125" y="0"/>
                    <a:pt x="151" y="15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3" y="10"/>
                    <a:pt x="181" y="16"/>
                    <a:pt x="197" y="30"/>
                  </a:cubicBezTo>
                  <a:cubicBezTo>
                    <a:pt x="185" y="34"/>
                    <a:pt x="156" y="38"/>
                    <a:pt x="156" y="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5640" name="Freeform 104"/>
            <p:cNvSpPr>
              <a:spLocks noEditPoints="1"/>
            </p:cNvSpPr>
            <p:nvPr/>
          </p:nvSpPr>
          <p:spPr bwMode="auto">
            <a:xfrm>
              <a:off x="7393" y="342"/>
              <a:ext cx="281" cy="169"/>
            </a:xfrm>
            <a:custGeom>
              <a:avLst/>
              <a:gdLst>
                <a:gd name="T0" fmla="*/ 145 w 242"/>
                <a:gd name="T1" fmla="*/ 2 h 146"/>
                <a:gd name="T2" fmla="*/ 80 w 242"/>
                <a:gd name="T3" fmla="*/ 18 h 146"/>
                <a:gd name="T4" fmla="*/ 84 w 242"/>
                <a:gd name="T5" fmla="*/ 5 h 146"/>
                <a:gd name="T6" fmla="*/ 25 w 242"/>
                <a:gd name="T7" fmla="*/ 45 h 146"/>
                <a:gd name="T8" fmla="*/ 0 w 242"/>
                <a:gd name="T9" fmla="*/ 92 h 146"/>
                <a:gd name="T10" fmla="*/ 89 w 242"/>
                <a:gd name="T11" fmla="*/ 144 h 146"/>
                <a:gd name="T12" fmla="*/ 81 w 242"/>
                <a:gd name="T13" fmla="*/ 132 h 146"/>
                <a:gd name="T14" fmla="*/ 144 w 242"/>
                <a:gd name="T15" fmla="*/ 133 h 146"/>
                <a:gd name="T16" fmla="*/ 137 w 242"/>
                <a:gd name="T17" fmla="*/ 122 h 146"/>
                <a:gd name="T18" fmla="*/ 186 w 242"/>
                <a:gd name="T19" fmla="*/ 112 h 146"/>
                <a:gd name="T20" fmla="*/ 176 w 242"/>
                <a:gd name="T21" fmla="*/ 103 h 146"/>
                <a:gd name="T22" fmla="*/ 242 w 242"/>
                <a:gd name="T23" fmla="*/ 67 h 146"/>
                <a:gd name="T24" fmla="*/ 207 w 242"/>
                <a:gd name="T25" fmla="*/ 47 h 146"/>
                <a:gd name="T26" fmla="*/ 178 w 242"/>
                <a:gd name="T27" fmla="*/ 34 h 146"/>
                <a:gd name="T28" fmla="*/ 193 w 242"/>
                <a:gd name="T29" fmla="*/ 28 h 146"/>
                <a:gd name="T30" fmla="*/ 132 w 242"/>
                <a:gd name="T31" fmla="*/ 17 h 146"/>
                <a:gd name="T32" fmla="*/ 145 w 242"/>
                <a:gd name="T33" fmla="*/ 2 h 146"/>
                <a:gd name="T34" fmla="*/ 1 w 242"/>
                <a:gd name="T35" fmla="*/ 91 h 146"/>
                <a:gd name="T36" fmla="*/ 0 w 242"/>
                <a:gd name="T37" fmla="*/ 92 h 146"/>
                <a:gd name="T38" fmla="*/ 0 w 242"/>
                <a:gd name="T39" fmla="*/ 91 h 146"/>
                <a:gd name="T40" fmla="*/ 1 w 242"/>
                <a:gd name="T41" fmla="*/ 91 h 146"/>
                <a:gd name="T42" fmla="*/ 193 w 242"/>
                <a:gd name="T43" fmla="*/ 64 h 146"/>
                <a:gd name="T44" fmla="*/ 1 w 242"/>
                <a:gd name="T45" fmla="*/ 9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2" h="146">
                  <a:moveTo>
                    <a:pt x="145" y="2"/>
                  </a:moveTo>
                  <a:cubicBezTo>
                    <a:pt x="99" y="0"/>
                    <a:pt x="80" y="18"/>
                    <a:pt x="80" y="18"/>
                  </a:cubicBezTo>
                  <a:cubicBezTo>
                    <a:pt x="73" y="20"/>
                    <a:pt x="84" y="5"/>
                    <a:pt x="84" y="5"/>
                  </a:cubicBezTo>
                  <a:cubicBezTo>
                    <a:pt x="56" y="5"/>
                    <a:pt x="25" y="45"/>
                    <a:pt x="25" y="45"/>
                  </a:cubicBezTo>
                  <a:cubicBezTo>
                    <a:pt x="5" y="72"/>
                    <a:pt x="0" y="92"/>
                    <a:pt x="0" y="92"/>
                  </a:cubicBezTo>
                  <a:cubicBezTo>
                    <a:pt x="25" y="124"/>
                    <a:pt x="89" y="144"/>
                    <a:pt x="89" y="144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112" y="146"/>
                    <a:pt x="144" y="133"/>
                    <a:pt x="144" y="133"/>
                  </a:cubicBezTo>
                  <a:cubicBezTo>
                    <a:pt x="137" y="122"/>
                    <a:pt x="137" y="122"/>
                    <a:pt x="137" y="122"/>
                  </a:cubicBezTo>
                  <a:cubicBezTo>
                    <a:pt x="159" y="130"/>
                    <a:pt x="186" y="112"/>
                    <a:pt x="186" y="112"/>
                  </a:cubicBezTo>
                  <a:cubicBezTo>
                    <a:pt x="182" y="112"/>
                    <a:pt x="176" y="103"/>
                    <a:pt x="176" y="103"/>
                  </a:cubicBezTo>
                  <a:cubicBezTo>
                    <a:pt x="200" y="101"/>
                    <a:pt x="242" y="67"/>
                    <a:pt x="242" y="67"/>
                  </a:cubicBezTo>
                  <a:cubicBezTo>
                    <a:pt x="240" y="67"/>
                    <a:pt x="221" y="62"/>
                    <a:pt x="207" y="47"/>
                  </a:cubicBezTo>
                  <a:cubicBezTo>
                    <a:pt x="193" y="32"/>
                    <a:pt x="178" y="34"/>
                    <a:pt x="178" y="34"/>
                  </a:cubicBezTo>
                  <a:cubicBezTo>
                    <a:pt x="193" y="28"/>
                    <a:pt x="193" y="28"/>
                    <a:pt x="193" y="28"/>
                  </a:cubicBezTo>
                  <a:cubicBezTo>
                    <a:pt x="160" y="11"/>
                    <a:pt x="132" y="17"/>
                    <a:pt x="132" y="17"/>
                  </a:cubicBezTo>
                  <a:lnTo>
                    <a:pt x="145" y="2"/>
                  </a:lnTo>
                  <a:close/>
                  <a:moveTo>
                    <a:pt x="1" y="91"/>
                  </a:moveTo>
                  <a:cubicBezTo>
                    <a:pt x="0" y="91"/>
                    <a:pt x="0" y="92"/>
                    <a:pt x="0" y="9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8" y="83"/>
                    <a:pt x="57" y="35"/>
                    <a:pt x="193" y="64"/>
                  </a:cubicBezTo>
                  <a:cubicBezTo>
                    <a:pt x="193" y="64"/>
                    <a:pt x="48" y="48"/>
                    <a:pt x="1" y="9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1" name="Freeform 105"/>
            <p:cNvSpPr/>
            <p:nvPr/>
          </p:nvSpPr>
          <p:spPr bwMode="auto">
            <a:xfrm>
              <a:off x="7247" y="78"/>
              <a:ext cx="411" cy="247"/>
            </a:xfrm>
            <a:custGeom>
              <a:avLst/>
              <a:gdLst>
                <a:gd name="T0" fmla="*/ 347 w 354"/>
                <a:gd name="T1" fmla="*/ 19 h 213"/>
                <a:gd name="T2" fmla="*/ 23 w 354"/>
                <a:gd name="T3" fmla="*/ 200 h 213"/>
                <a:gd name="T4" fmla="*/ 10 w 354"/>
                <a:gd name="T5" fmla="*/ 209 h 213"/>
                <a:gd name="T6" fmla="*/ 0 w 354"/>
                <a:gd name="T7" fmla="*/ 203 h 213"/>
                <a:gd name="T8" fmla="*/ 9 w 354"/>
                <a:gd name="T9" fmla="*/ 194 h 213"/>
                <a:gd name="T10" fmla="*/ 36 w 354"/>
                <a:gd name="T11" fmla="*/ 182 h 213"/>
                <a:gd name="T12" fmla="*/ 336 w 354"/>
                <a:gd name="T13" fmla="*/ 6 h 213"/>
                <a:gd name="T14" fmla="*/ 346 w 354"/>
                <a:gd name="T15" fmla="*/ 4 h 213"/>
                <a:gd name="T16" fmla="*/ 347 w 354"/>
                <a:gd name="T17" fmla="*/ 19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4" h="213">
                  <a:moveTo>
                    <a:pt x="347" y="19"/>
                  </a:moveTo>
                  <a:cubicBezTo>
                    <a:pt x="347" y="19"/>
                    <a:pt x="169" y="145"/>
                    <a:pt x="23" y="200"/>
                  </a:cubicBezTo>
                  <a:cubicBezTo>
                    <a:pt x="23" y="200"/>
                    <a:pt x="14" y="206"/>
                    <a:pt x="10" y="209"/>
                  </a:cubicBezTo>
                  <a:cubicBezTo>
                    <a:pt x="5" y="213"/>
                    <a:pt x="1" y="207"/>
                    <a:pt x="0" y="203"/>
                  </a:cubicBezTo>
                  <a:cubicBezTo>
                    <a:pt x="0" y="199"/>
                    <a:pt x="1" y="194"/>
                    <a:pt x="9" y="194"/>
                  </a:cubicBezTo>
                  <a:cubicBezTo>
                    <a:pt x="16" y="193"/>
                    <a:pt x="28" y="187"/>
                    <a:pt x="36" y="182"/>
                  </a:cubicBezTo>
                  <a:cubicBezTo>
                    <a:pt x="45" y="178"/>
                    <a:pt x="314" y="45"/>
                    <a:pt x="336" y="6"/>
                  </a:cubicBezTo>
                  <a:cubicBezTo>
                    <a:pt x="336" y="6"/>
                    <a:pt x="342" y="0"/>
                    <a:pt x="346" y="4"/>
                  </a:cubicBezTo>
                  <a:cubicBezTo>
                    <a:pt x="350" y="9"/>
                    <a:pt x="354" y="6"/>
                    <a:pt x="347" y="19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2" name="Freeform 106"/>
            <p:cNvSpPr/>
            <p:nvPr/>
          </p:nvSpPr>
          <p:spPr bwMode="auto">
            <a:xfrm>
              <a:off x="7111" y="131"/>
              <a:ext cx="342" cy="76"/>
            </a:xfrm>
            <a:custGeom>
              <a:avLst/>
              <a:gdLst>
                <a:gd name="T0" fmla="*/ 234 w 295"/>
                <a:gd name="T1" fmla="*/ 41 h 65"/>
                <a:gd name="T2" fmla="*/ 142 w 295"/>
                <a:gd name="T3" fmla="*/ 49 h 65"/>
                <a:gd name="T4" fmla="*/ 0 w 295"/>
                <a:gd name="T5" fmla="*/ 53 h 65"/>
                <a:gd name="T6" fmla="*/ 139 w 295"/>
                <a:gd name="T7" fmla="*/ 6 h 65"/>
                <a:gd name="T8" fmla="*/ 295 w 295"/>
                <a:gd name="T9" fmla="*/ 0 h 65"/>
                <a:gd name="T10" fmla="*/ 234 w 295"/>
                <a:gd name="T1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5" h="65">
                  <a:moveTo>
                    <a:pt x="234" y="41"/>
                  </a:moveTo>
                  <a:cubicBezTo>
                    <a:pt x="234" y="41"/>
                    <a:pt x="199" y="65"/>
                    <a:pt x="142" y="49"/>
                  </a:cubicBezTo>
                  <a:cubicBezTo>
                    <a:pt x="84" y="33"/>
                    <a:pt x="20" y="41"/>
                    <a:pt x="0" y="53"/>
                  </a:cubicBezTo>
                  <a:cubicBezTo>
                    <a:pt x="0" y="53"/>
                    <a:pt x="69" y="0"/>
                    <a:pt x="139" y="6"/>
                  </a:cubicBezTo>
                  <a:cubicBezTo>
                    <a:pt x="210" y="12"/>
                    <a:pt x="291" y="4"/>
                    <a:pt x="295" y="0"/>
                  </a:cubicBezTo>
                  <a:cubicBezTo>
                    <a:pt x="295" y="0"/>
                    <a:pt x="263" y="28"/>
                    <a:pt x="234" y="4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3" name="Freeform 107"/>
            <p:cNvSpPr/>
            <p:nvPr/>
          </p:nvSpPr>
          <p:spPr bwMode="auto">
            <a:xfrm>
              <a:off x="7359" y="188"/>
              <a:ext cx="137" cy="270"/>
            </a:xfrm>
            <a:custGeom>
              <a:avLst/>
              <a:gdLst>
                <a:gd name="T0" fmla="*/ 116 w 118"/>
                <a:gd name="T1" fmla="*/ 6 h 232"/>
                <a:gd name="T2" fmla="*/ 112 w 118"/>
                <a:gd name="T3" fmla="*/ 15 h 232"/>
                <a:gd name="T4" fmla="*/ 101 w 118"/>
                <a:gd name="T5" fmla="*/ 22 h 232"/>
                <a:gd name="T6" fmla="*/ 22 w 118"/>
                <a:gd name="T7" fmla="*/ 220 h 232"/>
                <a:gd name="T8" fmla="*/ 20 w 118"/>
                <a:gd name="T9" fmla="*/ 228 h 232"/>
                <a:gd name="T10" fmla="*/ 96 w 118"/>
                <a:gd name="T11" fmla="*/ 18 h 232"/>
                <a:gd name="T12" fmla="*/ 102 w 118"/>
                <a:gd name="T13" fmla="*/ 10 h 232"/>
                <a:gd name="T14" fmla="*/ 113 w 118"/>
                <a:gd name="T15" fmla="*/ 3 h 232"/>
                <a:gd name="T16" fmla="*/ 116 w 118"/>
                <a:gd name="T17" fmla="*/ 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32">
                  <a:moveTo>
                    <a:pt x="116" y="6"/>
                  </a:moveTo>
                  <a:cubicBezTo>
                    <a:pt x="116" y="6"/>
                    <a:pt x="118" y="10"/>
                    <a:pt x="112" y="15"/>
                  </a:cubicBezTo>
                  <a:cubicBezTo>
                    <a:pt x="105" y="19"/>
                    <a:pt x="104" y="17"/>
                    <a:pt x="101" y="22"/>
                  </a:cubicBezTo>
                  <a:cubicBezTo>
                    <a:pt x="97" y="27"/>
                    <a:pt x="16" y="127"/>
                    <a:pt x="22" y="220"/>
                  </a:cubicBezTo>
                  <a:cubicBezTo>
                    <a:pt x="22" y="220"/>
                    <a:pt x="22" y="224"/>
                    <a:pt x="20" y="228"/>
                  </a:cubicBezTo>
                  <a:cubicBezTo>
                    <a:pt x="19" y="232"/>
                    <a:pt x="0" y="130"/>
                    <a:pt x="96" y="18"/>
                  </a:cubicBezTo>
                  <a:cubicBezTo>
                    <a:pt x="96" y="18"/>
                    <a:pt x="101" y="14"/>
                    <a:pt x="102" y="10"/>
                  </a:cubicBezTo>
                  <a:cubicBezTo>
                    <a:pt x="102" y="7"/>
                    <a:pt x="108" y="0"/>
                    <a:pt x="113" y="3"/>
                  </a:cubicBezTo>
                  <a:cubicBezTo>
                    <a:pt x="118" y="6"/>
                    <a:pt x="116" y="6"/>
                    <a:pt x="116" y="6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4" name="Freeform 108"/>
            <p:cNvSpPr>
              <a:spLocks noEditPoints="1"/>
            </p:cNvSpPr>
            <p:nvPr/>
          </p:nvSpPr>
          <p:spPr bwMode="auto">
            <a:xfrm>
              <a:off x="6805" y="353"/>
              <a:ext cx="250" cy="325"/>
            </a:xfrm>
            <a:custGeom>
              <a:avLst/>
              <a:gdLst>
                <a:gd name="T0" fmla="*/ 141 w 215"/>
                <a:gd name="T1" fmla="*/ 237 h 280"/>
                <a:gd name="T2" fmla="*/ 204 w 215"/>
                <a:gd name="T3" fmla="*/ 125 h 280"/>
                <a:gd name="T4" fmla="*/ 215 w 215"/>
                <a:gd name="T5" fmla="*/ 0 h 280"/>
                <a:gd name="T6" fmla="*/ 128 w 215"/>
                <a:gd name="T7" fmla="*/ 10 h 280"/>
                <a:gd name="T8" fmla="*/ 51 w 215"/>
                <a:gd name="T9" fmla="*/ 110 h 280"/>
                <a:gd name="T10" fmla="*/ 0 w 215"/>
                <a:gd name="T11" fmla="*/ 248 h 280"/>
                <a:gd name="T12" fmla="*/ 141 w 215"/>
                <a:gd name="T13" fmla="*/ 237 h 280"/>
                <a:gd name="T14" fmla="*/ 108 w 215"/>
                <a:gd name="T15" fmla="*/ 235 h 280"/>
                <a:gd name="T16" fmla="*/ 164 w 215"/>
                <a:gd name="T17" fmla="*/ 105 h 280"/>
                <a:gd name="T18" fmla="*/ 60 w 215"/>
                <a:gd name="T19" fmla="*/ 212 h 280"/>
                <a:gd name="T20" fmla="*/ 135 w 215"/>
                <a:gd name="T21" fmla="*/ 125 h 280"/>
                <a:gd name="T22" fmla="*/ 167 w 215"/>
                <a:gd name="T23" fmla="*/ 64 h 280"/>
                <a:gd name="T24" fmla="*/ 78 w 215"/>
                <a:gd name="T25" fmla="*/ 156 h 280"/>
                <a:gd name="T26" fmla="*/ 173 w 215"/>
                <a:gd name="T27" fmla="*/ 37 h 280"/>
                <a:gd name="T28" fmla="*/ 104 w 215"/>
                <a:gd name="T29" fmla="*/ 51 h 280"/>
                <a:gd name="T30" fmla="*/ 186 w 215"/>
                <a:gd name="T31" fmla="*/ 22 h 280"/>
                <a:gd name="T32" fmla="*/ 196 w 215"/>
                <a:gd name="T33" fmla="*/ 21 h 280"/>
                <a:gd name="T34" fmla="*/ 185 w 215"/>
                <a:gd name="T35" fmla="*/ 126 h 280"/>
                <a:gd name="T36" fmla="*/ 108 w 215"/>
                <a:gd name="T37" fmla="*/ 23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5" h="280">
                  <a:moveTo>
                    <a:pt x="141" y="237"/>
                  </a:moveTo>
                  <a:cubicBezTo>
                    <a:pt x="191" y="193"/>
                    <a:pt x="207" y="168"/>
                    <a:pt x="204" y="125"/>
                  </a:cubicBezTo>
                  <a:cubicBezTo>
                    <a:pt x="201" y="83"/>
                    <a:pt x="197" y="39"/>
                    <a:pt x="215" y="0"/>
                  </a:cubicBezTo>
                  <a:cubicBezTo>
                    <a:pt x="215" y="0"/>
                    <a:pt x="187" y="13"/>
                    <a:pt x="128" y="10"/>
                  </a:cubicBezTo>
                  <a:cubicBezTo>
                    <a:pt x="70" y="6"/>
                    <a:pt x="51" y="95"/>
                    <a:pt x="51" y="110"/>
                  </a:cubicBezTo>
                  <a:cubicBezTo>
                    <a:pt x="52" y="124"/>
                    <a:pt x="14" y="244"/>
                    <a:pt x="0" y="248"/>
                  </a:cubicBezTo>
                  <a:cubicBezTo>
                    <a:pt x="0" y="248"/>
                    <a:pt x="90" y="280"/>
                    <a:pt x="141" y="237"/>
                  </a:cubicBezTo>
                  <a:close/>
                  <a:moveTo>
                    <a:pt x="108" y="235"/>
                  </a:moveTo>
                  <a:cubicBezTo>
                    <a:pt x="150" y="185"/>
                    <a:pt x="164" y="105"/>
                    <a:pt x="164" y="105"/>
                  </a:cubicBezTo>
                  <a:cubicBezTo>
                    <a:pt x="117" y="192"/>
                    <a:pt x="56" y="215"/>
                    <a:pt x="60" y="212"/>
                  </a:cubicBezTo>
                  <a:cubicBezTo>
                    <a:pt x="83" y="202"/>
                    <a:pt x="129" y="151"/>
                    <a:pt x="135" y="125"/>
                  </a:cubicBezTo>
                  <a:cubicBezTo>
                    <a:pt x="141" y="101"/>
                    <a:pt x="167" y="64"/>
                    <a:pt x="167" y="64"/>
                  </a:cubicBezTo>
                  <a:cubicBezTo>
                    <a:pt x="128" y="76"/>
                    <a:pt x="78" y="156"/>
                    <a:pt x="78" y="156"/>
                  </a:cubicBezTo>
                  <a:cubicBezTo>
                    <a:pt x="110" y="62"/>
                    <a:pt x="173" y="37"/>
                    <a:pt x="173" y="37"/>
                  </a:cubicBezTo>
                  <a:cubicBezTo>
                    <a:pt x="165" y="36"/>
                    <a:pt x="104" y="51"/>
                    <a:pt x="104" y="51"/>
                  </a:cubicBezTo>
                  <a:cubicBezTo>
                    <a:pt x="149" y="16"/>
                    <a:pt x="186" y="22"/>
                    <a:pt x="186" y="22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86" y="34"/>
                    <a:pt x="192" y="79"/>
                    <a:pt x="185" y="126"/>
                  </a:cubicBezTo>
                  <a:cubicBezTo>
                    <a:pt x="175" y="202"/>
                    <a:pt x="108" y="235"/>
                    <a:pt x="108" y="2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650" name="Group 120"/>
          <p:cNvGrpSpPr>
            <a:grpSpLocks noChangeAspect="1"/>
          </p:cNvGrpSpPr>
          <p:nvPr/>
        </p:nvGrpSpPr>
        <p:grpSpPr bwMode="auto">
          <a:xfrm>
            <a:off x="4994413" y="1907956"/>
            <a:ext cx="384175" cy="330201"/>
            <a:chOff x="6011" y="3114"/>
            <a:chExt cx="242" cy="20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651" name="Freeform 121"/>
            <p:cNvSpPr/>
            <p:nvPr/>
          </p:nvSpPr>
          <p:spPr bwMode="auto">
            <a:xfrm>
              <a:off x="6074" y="3114"/>
              <a:ext cx="179" cy="208"/>
            </a:xfrm>
            <a:custGeom>
              <a:avLst/>
              <a:gdLst>
                <a:gd name="T0" fmla="*/ 11 w 152"/>
                <a:gd name="T1" fmla="*/ 151 h 178"/>
                <a:gd name="T2" fmla="*/ 1 w 152"/>
                <a:gd name="T3" fmla="*/ 114 h 178"/>
                <a:gd name="T4" fmla="*/ 2 w 152"/>
                <a:gd name="T5" fmla="*/ 81 h 178"/>
                <a:gd name="T6" fmla="*/ 6 w 152"/>
                <a:gd name="T7" fmla="*/ 57 h 178"/>
                <a:gd name="T8" fmla="*/ 13 w 152"/>
                <a:gd name="T9" fmla="*/ 28 h 178"/>
                <a:gd name="T10" fmla="*/ 28 w 152"/>
                <a:gd name="T11" fmla="*/ 5 h 178"/>
                <a:gd name="T12" fmla="*/ 38 w 152"/>
                <a:gd name="T13" fmla="*/ 3 h 178"/>
                <a:gd name="T14" fmla="*/ 44 w 152"/>
                <a:gd name="T15" fmla="*/ 9 h 178"/>
                <a:gd name="T16" fmla="*/ 48 w 152"/>
                <a:gd name="T17" fmla="*/ 16 h 178"/>
                <a:gd name="T18" fmla="*/ 51 w 152"/>
                <a:gd name="T19" fmla="*/ 26 h 178"/>
                <a:gd name="T20" fmla="*/ 55 w 152"/>
                <a:gd name="T21" fmla="*/ 33 h 178"/>
                <a:gd name="T22" fmla="*/ 57 w 152"/>
                <a:gd name="T23" fmla="*/ 42 h 178"/>
                <a:gd name="T24" fmla="*/ 60 w 152"/>
                <a:gd name="T25" fmla="*/ 51 h 178"/>
                <a:gd name="T26" fmla="*/ 78 w 152"/>
                <a:gd name="T27" fmla="*/ 33 h 178"/>
                <a:gd name="T28" fmla="*/ 97 w 152"/>
                <a:gd name="T29" fmla="*/ 23 h 178"/>
                <a:gd name="T30" fmla="*/ 102 w 152"/>
                <a:gd name="T31" fmla="*/ 26 h 178"/>
                <a:gd name="T32" fmla="*/ 103 w 152"/>
                <a:gd name="T33" fmla="*/ 31 h 178"/>
                <a:gd name="T34" fmla="*/ 104 w 152"/>
                <a:gd name="T35" fmla="*/ 38 h 178"/>
                <a:gd name="T36" fmla="*/ 103 w 152"/>
                <a:gd name="T37" fmla="*/ 46 h 178"/>
                <a:gd name="T38" fmla="*/ 102 w 152"/>
                <a:gd name="T39" fmla="*/ 55 h 178"/>
                <a:gd name="T40" fmla="*/ 103 w 152"/>
                <a:gd name="T41" fmla="*/ 64 h 178"/>
                <a:gd name="T42" fmla="*/ 104 w 152"/>
                <a:gd name="T43" fmla="*/ 72 h 178"/>
                <a:gd name="T44" fmla="*/ 103 w 152"/>
                <a:gd name="T45" fmla="*/ 80 h 178"/>
                <a:gd name="T46" fmla="*/ 103 w 152"/>
                <a:gd name="T47" fmla="*/ 89 h 178"/>
                <a:gd name="T48" fmla="*/ 101 w 152"/>
                <a:gd name="T49" fmla="*/ 100 h 178"/>
                <a:gd name="T50" fmla="*/ 111 w 152"/>
                <a:gd name="T51" fmla="*/ 105 h 178"/>
                <a:gd name="T52" fmla="*/ 117 w 152"/>
                <a:gd name="T53" fmla="*/ 110 h 178"/>
                <a:gd name="T54" fmla="*/ 124 w 152"/>
                <a:gd name="T55" fmla="*/ 118 h 178"/>
                <a:gd name="T56" fmla="*/ 126 w 152"/>
                <a:gd name="T57" fmla="*/ 126 h 178"/>
                <a:gd name="T58" fmla="*/ 133 w 152"/>
                <a:gd name="T59" fmla="*/ 133 h 178"/>
                <a:gd name="T60" fmla="*/ 135 w 152"/>
                <a:gd name="T61" fmla="*/ 140 h 178"/>
                <a:gd name="T62" fmla="*/ 152 w 152"/>
                <a:gd name="T63" fmla="*/ 142 h 178"/>
                <a:gd name="T64" fmla="*/ 140 w 152"/>
                <a:gd name="T65" fmla="*/ 146 h 178"/>
                <a:gd name="T66" fmla="*/ 133 w 152"/>
                <a:gd name="T67" fmla="*/ 155 h 178"/>
                <a:gd name="T68" fmla="*/ 137 w 152"/>
                <a:gd name="T69" fmla="*/ 162 h 178"/>
                <a:gd name="T70" fmla="*/ 127 w 152"/>
                <a:gd name="T71" fmla="*/ 168 h 178"/>
                <a:gd name="T72" fmla="*/ 120 w 152"/>
                <a:gd name="T73" fmla="*/ 174 h 178"/>
                <a:gd name="T74" fmla="*/ 104 w 152"/>
                <a:gd name="T75" fmla="*/ 175 h 178"/>
                <a:gd name="T76" fmla="*/ 89 w 152"/>
                <a:gd name="T77" fmla="*/ 176 h 178"/>
                <a:gd name="T78" fmla="*/ 65 w 152"/>
                <a:gd name="T79" fmla="*/ 169 h 178"/>
                <a:gd name="T80" fmla="*/ 67 w 152"/>
                <a:gd name="T81" fmla="*/ 176 h 178"/>
                <a:gd name="T82" fmla="*/ 52 w 152"/>
                <a:gd name="T83" fmla="*/ 175 h 178"/>
                <a:gd name="T84" fmla="*/ 35 w 152"/>
                <a:gd name="T85" fmla="*/ 170 h 178"/>
                <a:gd name="T86" fmla="*/ 29 w 152"/>
                <a:gd name="T87" fmla="*/ 167 h 178"/>
                <a:gd name="T88" fmla="*/ 20 w 152"/>
                <a:gd name="T89" fmla="*/ 167 h 178"/>
                <a:gd name="T90" fmla="*/ 9 w 152"/>
                <a:gd name="T91" fmla="*/ 161 h 178"/>
                <a:gd name="T92" fmla="*/ 3 w 152"/>
                <a:gd name="T93" fmla="*/ 158 h 178"/>
                <a:gd name="T94" fmla="*/ 5 w 152"/>
                <a:gd name="T95" fmla="*/ 152 h 178"/>
                <a:gd name="T96" fmla="*/ 11 w 152"/>
                <a:gd name="T97" fmla="*/ 15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2" h="178">
                  <a:moveTo>
                    <a:pt x="11" y="151"/>
                  </a:moveTo>
                  <a:cubicBezTo>
                    <a:pt x="11" y="151"/>
                    <a:pt x="1" y="128"/>
                    <a:pt x="1" y="114"/>
                  </a:cubicBezTo>
                  <a:cubicBezTo>
                    <a:pt x="2" y="99"/>
                    <a:pt x="0" y="88"/>
                    <a:pt x="2" y="81"/>
                  </a:cubicBezTo>
                  <a:cubicBezTo>
                    <a:pt x="4" y="74"/>
                    <a:pt x="4" y="68"/>
                    <a:pt x="6" y="57"/>
                  </a:cubicBezTo>
                  <a:cubicBezTo>
                    <a:pt x="8" y="45"/>
                    <a:pt x="11" y="36"/>
                    <a:pt x="13" y="28"/>
                  </a:cubicBezTo>
                  <a:cubicBezTo>
                    <a:pt x="15" y="19"/>
                    <a:pt x="22" y="9"/>
                    <a:pt x="28" y="5"/>
                  </a:cubicBezTo>
                  <a:cubicBezTo>
                    <a:pt x="33" y="1"/>
                    <a:pt x="35" y="0"/>
                    <a:pt x="38" y="3"/>
                  </a:cubicBezTo>
                  <a:cubicBezTo>
                    <a:pt x="41" y="6"/>
                    <a:pt x="44" y="8"/>
                    <a:pt x="44" y="9"/>
                  </a:cubicBezTo>
                  <a:cubicBezTo>
                    <a:pt x="45" y="11"/>
                    <a:pt x="46" y="15"/>
                    <a:pt x="48" y="16"/>
                  </a:cubicBezTo>
                  <a:cubicBezTo>
                    <a:pt x="51" y="18"/>
                    <a:pt x="51" y="22"/>
                    <a:pt x="51" y="26"/>
                  </a:cubicBezTo>
                  <a:cubicBezTo>
                    <a:pt x="52" y="29"/>
                    <a:pt x="54" y="30"/>
                    <a:pt x="55" y="33"/>
                  </a:cubicBezTo>
                  <a:cubicBezTo>
                    <a:pt x="55" y="35"/>
                    <a:pt x="55" y="39"/>
                    <a:pt x="57" y="42"/>
                  </a:cubicBezTo>
                  <a:cubicBezTo>
                    <a:pt x="58" y="45"/>
                    <a:pt x="60" y="45"/>
                    <a:pt x="60" y="51"/>
                  </a:cubicBezTo>
                  <a:cubicBezTo>
                    <a:pt x="60" y="51"/>
                    <a:pt x="68" y="40"/>
                    <a:pt x="78" y="33"/>
                  </a:cubicBezTo>
                  <a:cubicBezTo>
                    <a:pt x="87" y="25"/>
                    <a:pt x="93" y="22"/>
                    <a:pt x="97" y="23"/>
                  </a:cubicBezTo>
                  <a:cubicBezTo>
                    <a:pt x="100" y="23"/>
                    <a:pt x="101" y="24"/>
                    <a:pt x="102" y="26"/>
                  </a:cubicBezTo>
                  <a:cubicBezTo>
                    <a:pt x="103" y="28"/>
                    <a:pt x="102" y="28"/>
                    <a:pt x="103" y="31"/>
                  </a:cubicBezTo>
                  <a:cubicBezTo>
                    <a:pt x="105" y="34"/>
                    <a:pt x="103" y="35"/>
                    <a:pt x="104" y="38"/>
                  </a:cubicBezTo>
                  <a:cubicBezTo>
                    <a:pt x="105" y="44"/>
                    <a:pt x="103" y="43"/>
                    <a:pt x="103" y="46"/>
                  </a:cubicBezTo>
                  <a:cubicBezTo>
                    <a:pt x="104" y="52"/>
                    <a:pt x="103" y="52"/>
                    <a:pt x="102" y="55"/>
                  </a:cubicBezTo>
                  <a:cubicBezTo>
                    <a:pt x="102" y="57"/>
                    <a:pt x="103" y="60"/>
                    <a:pt x="103" y="64"/>
                  </a:cubicBezTo>
                  <a:cubicBezTo>
                    <a:pt x="103" y="67"/>
                    <a:pt x="103" y="70"/>
                    <a:pt x="104" y="72"/>
                  </a:cubicBezTo>
                  <a:cubicBezTo>
                    <a:pt x="104" y="74"/>
                    <a:pt x="102" y="78"/>
                    <a:pt x="103" y="80"/>
                  </a:cubicBezTo>
                  <a:cubicBezTo>
                    <a:pt x="103" y="81"/>
                    <a:pt x="104" y="86"/>
                    <a:pt x="103" y="89"/>
                  </a:cubicBezTo>
                  <a:cubicBezTo>
                    <a:pt x="102" y="92"/>
                    <a:pt x="103" y="97"/>
                    <a:pt x="101" y="100"/>
                  </a:cubicBezTo>
                  <a:cubicBezTo>
                    <a:pt x="101" y="100"/>
                    <a:pt x="110" y="102"/>
                    <a:pt x="111" y="105"/>
                  </a:cubicBezTo>
                  <a:cubicBezTo>
                    <a:pt x="113" y="107"/>
                    <a:pt x="112" y="108"/>
                    <a:pt x="117" y="110"/>
                  </a:cubicBezTo>
                  <a:cubicBezTo>
                    <a:pt x="123" y="112"/>
                    <a:pt x="125" y="114"/>
                    <a:pt x="124" y="118"/>
                  </a:cubicBezTo>
                  <a:cubicBezTo>
                    <a:pt x="123" y="121"/>
                    <a:pt x="123" y="124"/>
                    <a:pt x="126" y="126"/>
                  </a:cubicBezTo>
                  <a:cubicBezTo>
                    <a:pt x="130" y="128"/>
                    <a:pt x="134" y="131"/>
                    <a:pt x="133" y="133"/>
                  </a:cubicBezTo>
                  <a:cubicBezTo>
                    <a:pt x="132" y="136"/>
                    <a:pt x="131" y="139"/>
                    <a:pt x="135" y="140"/>
                  </a:cubicBezTo>
                  <a:cubicBezTo>
                    <a:pt x="139" y="140"/>
                    <a:pt x="152" y="140"/>
                    <a:pt x="152" y="142"/>
                  </a:cubicBezTo>
                  <a:cubicBezTo>
                    <a:pt x="152" y="144"/>
                    <a:pt x="144" y="143"/>
                    <a:pt x="140" y="146"/>
                  </a:cubicBezTo>
                  <a:cubicBezTo>
                    <a:pt x="136" y="149"/>
                    <a:pt x="132" y="152"/>
                    <a:pt x="133" y="155"/>
                  </a:cubicBezTo>
                  <a:cubicBezTo>
                    <a:pt x="134" y="159"/>
                    <a:pt x="139" y="160"/>
                    <a:pt x="137" y="162"/>
                  </a:cubicBezTo>
                  <a:cubicBezTo>
                    <a:pt x="135" y="164"/>
                    <a:pt x="129" y="165"/>
                    <a:pt x="127" y="168"/>
                  </a:cubicBezTo>
                  <a:cubicBezTo>
                    <a:pt x="125" y="170"/>
                    <a:pt x="126" y="173"/>
                    <a:pt x="120" y="174"/>
                  </a:cubicBezTo>
                  <a:cubicBezTo>
                    <a:pt x="114" y="175"/>
                    <a:pt x="107" y="174"/>
                    <a:pt x="104" y="175"/>
                  </a:cubicBezTo>
                  <a:cubicBezTo>
                    <a:pt x="101" y="175"/>
                    <a:pt x="97" y="178"/>
                    <a:pt x="89" y="176"/>
                  </a:cubicBezTo>
                  <a:cubicBezTo>
                    <a:pt x="81" y="175"/>
                    <a:pt x="72" y="170"/>
                    <a:pt x="65" y="169"/>
                  </a:cubicBezTo>
                  <a:cubicBezTo>
                    <a:pt x="65" y="169"/>
                    <a:pt x="68" y="173"/>
                    <a:pt x="67" y="176"/>
                  </a:cubicBezTo>
                  <a:cubicBezTo>
                    <a:pt x="65" y="178"/>
                    <a:pt x="58" y="176"/>
                    <a:pt x="52" y="175"/>
                  </a:cubicBezTo>
                  <a:cubicBezTo>
                    <a:pt x="47" y="175"/>
                    <a:pt x="39" y="172"/>
                    <a:pt x="35" y="170"/>
                  </a:cubicBezTo>
                  <a:cubicBezTo>
                    <a:pt x="32" y="168"/>
                    <a:pt x="29" y="167"/>
                    <a:pt x="29" y="167"/>
                  </a:cubicBezTo>
                  <a:cubicBezTo>
                    <a:pt x="29" y="167"/>
                    <a:pt x="25" y="170"/>
                    <a:pt x="20" y="167"/>
                  </a:cubicBezTo>
                  <a:cubicBezTo>
                    <a:pt x="16" y="166"/>
                    <a:pt x="11" y="161"/>
                    <a:pt x="9" y="161"/>
                  </a:cubicBezTo>
                  <a:cubicBezTo>
                    <a:pt x="5" y="160"/>
                    <a:pt x="4" y="160"/>
                    <a:pt x="3" y="158"/>
                  </a:cubicBezTo>
                  <a:cubicBezTo>
                    <a:pt x="2" y="156"/>
                    <a:pt x="1" y="152"/>
                    <a:pt x="5" y="152"/>
                  </a:cubicBezTo>
                  <a:cubicBezTo>
                    <a:pt x="9" y="151"/>
                    <a:pt x="9" y="150"/>
                    <a:pt x="11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2" name="Freeform 122"/>
            <p:cNvSpPr/>
            <p:nvPr/>
          </p:nvSpPr>
          <p:spPr bwMode="auto">
            <a:xfrm>
              <a:off x="6011" y="3265"/>
              <a:ext cx="70" cy="33"/>
            </a:xfrm>
            <a:custGeom>
              <a:avLst/>
              <a:gdLst>
                <a:gd name="T0" fmla="*/ 60 w 60"/>
                <a:gd name="T1" fmla="*/ 27 h 28"/>
                <a:gd name="T2" fmla="*/ 41 w 60"/>
                <a:gd name="T3" fmla="*/ 11 h 28"/>
                <a:gd name="T4" fmla="*/ 5 w 60"/>
                <a:gd name="T5" fmla="*/ 4 h 28"/>
                <a:gd name="T6" fmla="*/ 0 w 60"/>
                <a:gd name="T7" fmla="*/ 1 h 28"/>
                <a:gd name="T8" fmla="*/ 14 w 60"/>
                <a:gd name="T9" fmla="*/ 8 h 28"/>
                <a:gd name="T10" fmla="*/ 33 w 60"/>
                <a:gd name="T11" fmla="*/ 10 h 28"/>
                <a:gd name="T12" fmla="*/ 49 w 60"/>
                <a:gd name="T13" fmla="*/ 17 h 28"/>
                <a:gd name="T14" fmla="*/ 58 w 60"/>
                <a:gd name="T15" fmla="*/ 28 h 28"/>
                <a:gd name="T16" fmla="*/ 60 w 60"/>
                <a:gd name="T17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28">
                  <a:moveTo>
                    <a:pt x="60" y="27"/>
                  </a:moveTo>
                  <a:cubicBezTo>
                    <a:pt x="60" y="27"/>
                    <a:pt x="54" y="16"/>
                    <a:pt x="41" y="11"/>
                  </a:cubicBezTo>
                  <a:cubicBezTo>
                    <a:pt x="23" y="5"/>
                    <a:pt x="13" y="8"/>
                    <a:pt x="5" y="4"/>
                  </a:cubicBezTo>
                  <a:cubicBezTo>
                    <a:pt x="0" y="1"/>
                    <a:pt x="1" y="0"/>
                    <a:pt x="0" y="1"/>
                  </a:cubicBezTo>
                  <a:cubicBezTo>
                    <a:pt x="0" y="8"/>
                    <a:pt x="10" y="8"/>
                    <a:pt x="14" y="8"/>
                  </a:cubicBezTo>
                  <a:cubicBezTo>
                    <a:pt x="18" y="8"/>
                    <a:pt x="29" y="9"/>
                    <a:pt x="33" y="10"/>
                  </a:cubicBezTo>
                  <a:cubicBezTo>
                    <a:pt x="37" y="11"/>
                    <a:pt x="44" y="14"/>
                    <a:pt x="49" y="17"/>
                  </a:cubicBezTo>
                  <a:cubicBezTo>
                    <a:pt x="55" y="22"/>
                    <a:pt x="58" y="28"/>
                    <a:pt x="58" y="28"/>
                  </a:cubicBezTo>
                  <a:lnTo>
                    <a:pt x="6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3" name="Freeform 123"/>
            <p:cNvSpPr/>
            <p:nvPr/>
          </p:nvSpPr>
          <p:spPr bwMode="auto">
            <a:xfrm>
              <a:off x="6022" y="3246"/>
              <a:ext cx="61" cy="49"/>
            </a:xfrm>
            <a:custGeom>
              <a:avLst/>
              <a:gdLst>
                <a:gd name="T0" fmla="*/ 52 w 52"/>
                <a:gd name="T1" fmla="*/ 42 h 42"/>
                <a:gd name="T2" fmla="*/ 37 w 52"/>
                <a:gd name="T3" fmla="*/ 22 h 42"/>
                <a:gd name="T4" fmla="*/ 7 w 52"/>
                <a:gd name="T5" fmla="*/ 5 h 42"/>
                <a:gd name="T6" fmla="*/ 3 w 52"/>
                <a:gd name="T7" fmla="*/ 1 h 42"/>
                <a:gd name="T8" fmla="*/ 14 w 52"/>
                <a:gd name="T9" fmla="*/ 11 h 42"/>
                <a:gd name="T10" fmla="*/ 31 w 52"/>
                <a:gd name="T11" fmla="*/ 18 h 42"/>
                <a:gd name="T12" fmla="*/ 44 w 52"/>
                <a:gd name="T13" fmla="*/ 30 h 42"/>
                <a:gd name="T14" fmla="*/ 50 w 52"/>
                <a:gd name="T15" fmla="*/ 42 h 42"/>
                <a:gd name="T16" fmla="*/ 52 w 52"/>
                <a:gd name="T1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2">
                  <a:moveTo>
                    <a:pt x="52" y="42"/>
                  </a:moveTo>
                  <a:cubicBezTo>
                    <a:pt x="52" y="42"/>
                    <a:pt x="49" y="30"/>
                    <a:pt x="37" y="22"/>
                  </a:cubicBezTo>
                  <a:cubicBezTo>
                    <a:pt x="17" y="7"/>
                    <a:pt x="12" y="11"/>
                    <a:pt x="7" y="5"/>
                  </a:cubicBezTo>
                  <a:cubicBezTo>
                    <a:pt x="5" y="3"/>
                    <a:pt x="3" y="0"/>
                    <a:pt x="3" y="1"/>
                  </a:cubicBezTo>
                  <a:cubicBezTo>
                    <a:pt x="0" y="5"/>
                    <a:pt x="7" y="8"/>
                    <a:pt x="14" y="11"/>
                  </a:cubicBezTo>
                  <a:cubicBezTo>
                    <a:pt x="21" y="13"/>
                    <a:pt x="27" y="16"/>
                    <a:pt x="31" y="18"/>
                  </a:cubicBezTo>
                  <a:cubicBezTo>
                    <a:pt x="35" y="21"/>
                    <a:pt x="40" y="25"/>
                    <a:pt x="44" y="30"/>
                  </a:cubicBezTo>
                  <a:cubicBezTo>
                    <a:pt x="49" y="36"/>
                    <a:pt x="50" y="42"/>
                    <a:pt x="50" y="42"/>
                  </a:cubicBezTo>
                  <a:lnTo>
                    <a:pt x="5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直接连接符 64"/>
          <p:cNvCxnSpPr/>
          <p:nvPr/>
        </p:nvCxnSpPr>
        <p:spPr>
          <a:xfrm>
            <a:off x="2276475" y="2188845"/>
            <a:ext cx="7424420" cy="12065"/>
          </a:xfrm>
          <a:prstGeom prst="line">
            <a:avLst/>
          </a:prstGeom>
          <a:ln w="28575" cmpd="sng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2212340" y="3256915"/>
            <a:ext cx="7424420" cy="12065"/>
          </a:xfrm>
          <a:prstGeom prst="line">
            <a:avLst/>
          </a:prstGeom>
          <a:ln w="28575" cmpd="sng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276475" y="4366895"/>
            <a:ext cx="7424420" cy="12065"/>
          </a:xfrm>
          <a:prstGeom prst="line">
            <a:avLst/>
          </a:prstGeom>
          <a:ln w="28575" cmpd="sng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2276475" y="5506085"/>
            <a:ext cx="7424420" cy="12065"/>
          </a:xfrm>
          <a:prstGeom prst="line">
            <a:avLst/>
          </a:prstGeom>
          <a:ln w="28575" cmpd="sng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2454275" y="1666875"/>
            <a:ext cx="53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黑体" panose="02010609060101010101" charset="-122"/>
                <a:ea typeface="黑体" panose="02010609060101010101" charset="-122"/>
              </a:rPr>
              <a:t>01</a:t>
            </a:r>
            <a:endParaRPr lang="en-US" altLang="zh-CN" sz="28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2454275" y="2734945"/>
            <a:ext cx="53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黑体" panose="02010609060101010101" charset="-122"/>
                <a:ea typeface="黑体" panose="02010609060101010101" charset="-122"/>
              </a:rPr>
              <a:t>02</a:t>
            </a:r>
            <a:endParaRPr lang="en-US" altLang="zh-CN" sz="28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454275" y="3872230"/>
            <a:ext cx="53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黑体" panose="02010609060101010101" charset="-122"/>
                <a:ea typeface="黑体" panose="02010609060101010101" charset="-122"/>
              </a:rPr>
              <a:t>03</a:t>
            </a:r>
            <a:endParaRPr lang="en-US" altLang="zh-CN" sz="28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454275" y="5027295"/>
            <a:ext cx="53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黑体" panose="02010609060101010101" charset="-122"/>
                <a:ea typeface="黑体" panose="02010609060101010101" charset="-122"/>
              </a:rPr>
              <a:t>04</a:t>
            </a:r>
            <a:endParaRPr lang="en-US" altLang="zh-CN" sz="28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3291840" y="1728470"/>
            <a:ext cx="445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请点击此处，可添加文字或段落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291840" y="2765425"/>
            <a:ext cx="445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请点击此处，可添加文字或段落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3291840" y="3933825"/>
            <a:ext cx="445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请点击此处，可添加文字或段落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291840" y="5057775"/>
            <a:ext cx="445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请点击此处，可添加文字或段落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077595" y="397510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4000">
                <a:solidFill>
                  <a:schemeClr val="accent3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目录</a:t>
            </a:r>
            <a:endParaRPr lang="zh-CN" altLang="en-US" sz="4000">
              <a:solidFill>
                <a:schemeClr val="accent3"/>
              </a:solidFill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34" name="Group 95"/>
          <p:cNvGrpSpPr>
            <a:grpSpLocks noChangeAspect="1"/>
          </p:cNvGrpSpPr>
          <p:nvPr/>
        </p:nvGrpSpPr>
        <p:grpSpPr bwMode="auto">
          <a:xfrm>
            <a:off x="10574353" y="134224"/>
            <a:ext cx="1611313" cy="1120775"/>
            <a:chOff x="6659" y="78"/>
            <a:chExt cx="1015" cy="706"/>
          </a:xfrm>
          <a:solidFill>
            <a:schemeClr val="accent2">
              <a:lumMod val="75000"/>
            </a:schemeClr>
          </a:solidFill>
        </p:grpSpPr>
        <p:sp>
          <p:nvSpPr>
            <p:cNvPr id="35" name="Freeform 96"/>
            <p:cNvSpPr/>
            <p:nvPr/>
          </p:nvSpPr>
          <p:spPr bwMode="auto">
            <a:xfrm>
              <a:off x="6710" y="360"/>
              <a:ext cx="213" cy="202"/>
            </a:xfrm>
            <a:custGeom>
              <a:avLst/>
              <a:gdLst>
                <a:gd name="T0" fmla="*/ 183 w 183"/>
                <a:gd name="T1" fmla="*/ 1 h 174"/>
                <a:gd name="T2" fmla="*/ 91 w 183"/>
                <a:gd name="T3" fmla="*/ 14 h 174"/>
                <a:gd name="T4" fmla="*/ 0 w 183"/>
                <a:gd name="T5" fmla="*/ 154 h 174"/>
                <a:gd name="T6" fmla="*/ 36 w 183"/>
                <a:gd name="T7" fmla="*/ 161 h 174"/>
                <a:gd name="T8" fmla="*/ 74 w 183"/>
                <a:gd name="T9" fmla="*/ 137 h 174"/>
                <a:gd name="T10" fmla="*/ 183 w 183"/>
                <a:gd name="T11" fmla="*/ 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174">
                  <a:moveTo>
                    <a:pt x="183" y="1"/>
                  </a:moveTo>
                  <a:cubicBezTo>
                    <a:pt x="183" y="1"/>
                    <a:pt x="109" y="0"/>
                    <a:pt x="91" y="14"/>
                  </a:cubicBezTo>
                  <a:cubicBezTo>
                    <a:pt x="73" y="28"/>
                    <a:pt x="20" y="71"/>
                    <a:pt x="0" y="154"/>
                  </a:cubicBezTo>
                  <a:cubicBezTo>
                    <a:pt x="0" y="154"/>
                    <a:pt x="5" y="174"/>
                    <a:pt x="36" y="161"/>
                  </a:cubicBezTo>
                  <a:cubicBezTo>
                    <a:pt x="62" y="151"/>
                    <a:pt x="69" y="155"/>
                    <a:pt x="74" y="137"/>
                  </a:cubicBezTo>
                  <a:cubicBezTo>
                    <a:pt x="79" y="119"/>
                    <a:pt x="93" y="44"/>
                    <a:pt x="183" y="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7"/>
            <p:cNvSpPr/>
            <p:nvPr/>
          </p:nvSpPr>
          <p:spPr bwMode="auto">
            <a:xfrm>
              <a:off x="6747" y="396"/>
              <a:ext cx="136" cy="264"/>
            </a:xfrm>
            <a:custGeom>
              <a:avLst/>
              <a:gdLst>
                <a:gd name="T0" fmla="*/ 117 w 117"/>
                <a:gd name="T1" fmla="*/ 0 h 227"/>
                <a:gd name="T2" fmla="*/ 90 w 117"/>
                <a:gd name="T3" fmla="*/ 76 h 227"/>
                <a:gd name="T4" fmla="*/ 21 w 117"/>
                <a:gd name="T5" fmla="*/ 221 h 227"/>
                <a:gd name="T6" fmla="*/ 0 w 117"/>
                <a:gd name="T7" fmla="*/ 226 h 227"/>
                <a:gd name="T8" fmla="*/ 52 w 117"/>
                <a:gd name="T9" fmla="*/ 100 h 227"/>
                <a:gd name="T10" fmla="*/ 117 w 117"/>
                <a:gd name="T1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227">
                  <a:moveTo>
                    <a:pt x="117" y="0"/>
                  </a:moveTo>
                  <a:cubicBezTo>
                    <a:pt x="117" y="0"/>
                    <a:pt x="96" y="22"/>
                    <a:pt x="90" y="76"/>
                  </a:cubicBezTo>
                  <a:cubicBezTo>
                    <a:pt x="84" y="130"/>
                    <a:pt x="52" y="204"/>
                    <a:pt x="21" y="221"/>
                  </a:cubicBezTo>
                  <a:cubicBezTo>
                    <a:pt x="21" y="221"/>
                    <a:pt x="10" y="227"/>
                    <a:pt x="0" y="226"/>
                  </a:cubicBezTo>
                  <a:cubicBezTo>
                    <a:pt x="0" y="226"/>
                    <a:pt x="22" y="212"/>
                    <a:pt x="52" y="100"/>
                  </a:cubicBezTo>
                  <a:cubicBezTo>
                    <a:pt x="70" y="32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98"/>
            <p:cNvSpPr/>
            <p:nvPr/>
          </p:nvSpPr>
          <p:spPr bwMode="auto">
            <a:xfrm>
              <a:off x="6696" y="549"/>
              <a:ext cx="90" cy="106"/>
            </a:xfrm>
            <a:custGeom>
              <a:avLst/>
              <a:gdLst>
                <a:gd name="T0" fmla="*/ 9 w 77"/>
                <a:gd name="T1" fmla="*/ 7 h 91"/>
                <a:gd name="T2" fmla="*/ 22 w 77"/>
                <a:gd name="T3" fmla="*/ 8 h 91"/>
                <a:gd name="T4" fmla="*/ 68 w 77"/>
                <a:gd name="T5" fmla="*/ 1 h 91"/>
                <a:gd name="T6" fmla="*/ 76 w 77"/>
                <a:gd name="T7" fmla="*/ 9 h 91"/>
                <a:gd name="T8" fmla="*/ 39 w 77"/>
                <a:gd name="T9" fmla="*/ 87 h 91"/>
                <a:gd name="T10" fmla="*/ 25 w 77"/>
                <a:gd name="T11" fmla="*/ 85 h 91"/>
                <a:gd name="T12" fmla="*/ 9 w 77"/>
                <a:gd name="T13" fmla="*/ 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91">
                  <a:moveTo>
                    <a:pt x="9" y="7"/>
                  </a:moveTo>
                  <a:cubicBezTo>
                    <a:pt x="9" y="7"/>
                    <a:pt x="11" y="3"/>
                    <a:pt x="22" y="8"/>
                  </a:cubicBezTo>
                  <a:cubicBezTo>
                    <a:pt x="32" y="14"/>
                    <a:pt x="65" y="3"/>
                    <a:pt x="68" y="1"/>
                  </a:cubicBezTo>
                  <a:cubicBezTo>
                    <a:pt x="71" y="0"/>
                    <a:pt x="77" y="0"/>
                    <a:pt x="76" y="9"/>
                  </a:cubicBezTo>
                  <a:cubicBezTo>
                    <a:pt x="74" y="19"/>
                    <a:pt x="55" y="77"/>
                    <a:pt x="39" y="87"/>
                  </a:cubicBezTo>
                  <a:cubicBezTo>
                    <a:pt x="39" y="87"/>
                    <a:pt x="31" y="91"/>
                    <a:pt x="25" y="85"/>
                  </a:cubicBezTo>
                  <a:cubicBezTo>
                    <a:pt x="19" y="79"/>
                    <a:pt x="0" y="23"/>
                    <a:pt x="9" y="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99"/>
            <p:cNvSpPr/>
            <p:nvPr/>
          </p:nvSpPr>
          <p:spPr bwMode="auto">
            <a:xfrm>
              <a:off x="6659" y="258"/>
              <a:ext cx="460" cy="171"/>
            </a:xfrm>
            <a:custGeom>
              <a:avLst/>
              <a:gdLst>
                <a:gd name="T0" fmla="*/ 0 w 396"/>
                <a:gd name="T1" fmla="*/ 147 h 147"/>
                <a:gd name="T2" fmla="*/ 220 w 396"/>
                <a:gd name="T3" fmla="*/ 83 h 147"/>
                <a:gd name="T4" fmla="*/ 374 w 396"/>
                <a:gd name="T5" fmla="*/ 43 h 147"/>
                <a:gd name="T6" fmla="*/ 333 w 396"/>
                <a:gd name="T7" fmla="*/ 9 h 147"/>
                <a:gd name="T8" fmla="*/ 0 w 396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147">
                  <a:moveTo>
                    <a:pt x="0" y="147"/>
                  </a:moveTo>
                  <a:cubicBezTo>
                    <a:pt x="0" y="147"/>
                    <a:pt x="113" y="75"/>
                    <a:pt x="220" y="83"/>
                  </a:cubicBezTo>
                  <a:cubicBezTo>
                    <a:pt x="326" y="91"/>
                    <a:pt x="334" y="79"/>
                    <a:pt x="374" y="43"/>
                  </a:cubicBezTo>
                  <a:cubicBezTo>
                    <a:pt x="396" y="24"/>
                    <a:pt x="348" y="11"/>
                    <a:pt x="333" y="9"/>
                  </a:cubicBezTo>
                  <a:cubicBezTo>
                    <a:pt x="318" y="6"/>
                    <a:pt x="144" y="0"/>
                    <a:pt x="0" y="14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00"/>
            <p:cNvSpPr/>
            <p:nvPr/>
          </p:nvSpPr>
          <p:spPr bwMode="auto">
            <a:xfrm>
              <a:off x="6840" y="309"/>
              <a:ext cx="375" cy="434"/>
            </a:xfrm>
            <a:custGeom>
              <a:avLst/>
              <a:gdLst>
                <a:gd name="T0" fmla="*/ 231 w 323"/>
                <a:gd name="T1" fmla="*/ 6 h 374"/>
                <a:gd name="T2" fmla="*/ 230 w 323"/>
                <a:gd name="T3" fmla="*/ 218 h 374"/>
                <a:gd name="T4" fmla="*/ 0 w 323"/>
                <a:gd name="T5" fmla="*/ 369 h 374"/>
                <a:gd name="T6" fmla="*/ 176 w 323"/>
                <a:gd name="T7" fmla="*/ 218 h 374"/>
                <a:gd name="T8" fmla="*/ 203 w 323"/>
                <a:gd name="T9" fmla="*/ 21 h 374"/>
                <a:gd name="T10" fmla="*/ 231 w 323"/>
                <a:gd name="T11" fmla="*/ 6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374">
                  <a:moveTo>
                    <a:pt x="231" y="6"/>
                  </a:moveTo>
                  <a:cubicBezTo>
                    <a:pt x="231" y="6"/>
                    <a:pt x="323" y="62"/>
                    <a:pt x="230" y="218"/>
                  </a:cubicBezTo>
                  <a:cubicBezTo>
                    <a:pt x="137" y="374"/>
                    <a:pt x="0" y="369"/>
                    <a:pt x="0" y="369"/>
                  </a:cubicBezTo>
                  <a:cubicBezTo>
                    <a:pt x="0" y="369"/>
                    <a:pt x="153" y="272"/>
                    <a:pt x="176" y="218"/>
                  </a:cubicBezTo>
                  <a:cubicBezTo>
                    <a:pt x="199" y="163"/>
                    <a:pt x="152" y="93"/>
                    <a:pt x="203" y="21"/>
                  </a:cubicBezTo>
                  <a:cubicBezTo>
                    <a:pt x="221" y="0"/>
                    <a:pt x="231" y="6"/>
                    <a:pt x="231" y="6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01"/>
            <p:cNvSpPr/>
            <p:nvPr/>
          </p:nvSpPr>
          <p:spPr bwMode="auto">
            <a:xfrm>
              <a:off x="7105" y="254"/>
              <a:ext cx="131" cy="157"/>
            </a:xfrm>
            <a:custGeom>
              <a:avLst/>
              <a:gdLst>
                <a:gd name="T0" fmla="*/ 1 w 113"/>
                <a:gd name="T1" fmla="*/ 26 h 135"/>
                <a:gd name="T2" fmla="*/ 4 w 113"/>
                <a:gd name="T3" fmla="*/ 43 h 135"/>
                <a:gd name="T4" fmla="*/ 50 w 113"/>
                <a:gd name="T5" fmla="*/ 127 h 135"/>
                <a:gd name="T6" fmla="*/ 60 w 113"/>
                <a:gd name="T7" fmla="*/ 126 h 135"/>
                <a:gd name="T8" fmla="*/ 113 w 113"/>
                <a:gd name="T9" fmla="*/ 38 h 135"/>
                <a:gd name="T10" fmla="*/ 9 w 113"/>
                <a:gd name="T11" fmla="*/ 17 h 135"/>
                <a:gd name="T12" fmla="*/ 1 w 113"/>
                <a:gd name="T13" fmla="*/ 2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135">
                  <a:moveTo>
                    <a:pt x="1" y="26"/>
                  </a:moveTo>
                  <a:cubicBezTo>
                    <a:pt x="1" y="26"/>
                    <a:pt x="6" y="38"/>
                    <a:pt x="4" y="43"/>
                  </a:cubicBezTo>
                  <a:cubicBezTo>
                    <a:pt x="4" y="43"/>
                    <a:pt x="55" y="83"/>
                    <a:pt x="50" y="127"/>
                  </a:cubicBezTo>
                  <a:cubicBezTo>
                    <a:pt x="50" y="127"/>
                    <a:pt x="49" y="135"/>
                    <a:pt x="60" y="126"/>
                  </a:cubicBezTo>
                  <a:cubicBezTo>
                    <a:pt x="70" y="117"/>
                    <a:pt x="113" y="76"/>
                    <a:pt x="113" y="38"/>
                  </a:cubicBezTo>
                  <a:cubicBezTo>
                    <a:pt x="113" y="38"/>
                    <a:pt x="64" y="0"/>
                    <a:pt x="9" y="17"/>
                  </a:cubicBezTo>
                  <a:cubicBezTo>
                    <a:pt x="9" y="17"/>
                    <a:pt x="0" y="18"/>
                    <a:pt x="1" y="26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42" name="Freeform 102"/>
            <p:cNvSpPr/>
            <p:nvPr/>
          </p:nvSpPr>
          <p:spPr bwMode="auto">
            <a:xfrm>
              <a:off x="7319" y="477"/>
              <a:ext cx="148" cy="307"/>
            </a:xfrm>
            <a:custGeom>
              <a:avLst/>
              <a:gdLst>
                <a:gd name="T0" fmla="*/ 71 w 128"/>
                <a:gd name="T1" fmla="*/ 49 h 264"/>
                <a:gd name="T2" fmla="*/ 64 w 128"/>
                <a:gd name="T3" fmla="*/ 156 h 264"/>
                <a:gd name="T4" fmla="*/ 64 w 128"/>
                <a:gd name="T5" fmla="*/ 49 h 264"/>
                <a:gd name="T6" fmla="*/ 57 w 128"/>
                <a:gd name="T7" fmla="*/ 0 h 264"/>
                <a:gd name="T8" fmla="*/ 55 w 128"/>
                <a:gd name="T9" fmla="*/ 0 h 264"/>
                <a:gd name="T10" fmla="*/ 6 w 128"/>
                <a:gd name="T11" fmla="*/ 69 h 264"/>
                <a:gd name="T12" fmla="*/ 11 w 128"/>
                <a:gd name="T13" fmla="*/ 73 h 264"/>
                <a:gd name="T14" fmla="*/ 1 w 128"/>
                <a:gd name="T15" fmla="*/ 106 h 264"/>
                <a:gd name="T16" fmla="*/ 5 w 128"/>
                <a:gd name="T17" fmla="*/ 110 h 264"/>
                <a:gd name="T18" fmla="*/ 22 w 128"/>
                <a:gd name="T19" fmla="*/ 159 h 264"/>
                <a:gd name="T20" fmla="*/ 47 w 128"/>
                <a:gd name="T21" fmla="*/ 264 h 264"/>
                <a:gd name="T22" fmla="*/ 73 w 128"/>
                <a:gd name="T23" fmla="*/ 195 h 264"/>
                <a:gd name="T24" fmla="*/ 92 w 128"/>
                <a:gd name="T25" fmla="*/ 203 h 264"/>
                <a:gd name="T26" fmla="*/ 102 w 128"/>
                <a:gd name="T27" fmla="*/ 174 h 264"/>
                <a:gd name="T28" fmla="*/ 109 w 128"/>
                <a:gd name="T29" fmla="*/ 176 h 264"/>
                <a:gd name="T30" fmla="*/ 114 w 128"/>
                <a:gd name="T31" fmla="*/ 147 h 264"/>
                <a:gd name="T32" fmla="*/ 120 w 128"/>
                <a:gd name="T33" fmla="*/ 149 h 264"/>
                <a:gd name="T34" fmla="*/ 115 w 128"/>
                <a:gd name="T35" fmla="*/ 115 h 264"/>
                <a:gd name="T36" fmla="*/ 124 w 128"/>
                <a:gd name="T37" fmla="*/ 108 h 264"/>
                <a:gd name="T38" fmla="*/ 114 w 128"/>
                <a:gd name="T39" fmla="*/ 82 h 264"/>
                <a:gd name="T40" fmla="*/ 118 w 128"/>
                <a:gd name="T41" fmla="*/ 81 h 264"/>
                <a:gd name="T42" fmla="*/ 98 w 128"/>
                <a:gd name="T43" fmla="*/ 43 h 264"/>
                <a:gd name="T44" fmla="*/ 103 w 128"/>
                <a:gd name="T45" fmla="*/ 38 h 264"/>
                <a:gd name="T46" fmla="*/ 58 w 128"/>
                <a:gd name="T47" fmla="*/ 1 h 264"/>
                <a:gd name="T48" fmla="*/ 71 w 128"/>
                <a:gd name="T49" fmla="*/ 49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264">
                  <a:moveTo>
                    <a:pt x="71" y="49"/>
                  </a:moveTo>
                  <a:cubicBezTo>
                    <a:pt x="88" y="114"/>
                    <a:pt x="64" y="156"/>
                    <a:pt x="64" y="156"/>
                  </a:cubicBezTo>
                  <a:cubicBezTo>
                    <a:pt x="72" y="118"/>
                    <a:pt x="74" y="77"/>
                    <a:pt x="64" y="49"/>
                  </a:cubicBezTo>
                  <a:cubicBezTo>
                    <a:pt x="57" y="28"/>
                    <a:pt x="57" y="9"/>
                    <a:pt x="57" y="0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5" y="0"/>
                    <a:pt x="13" y="42"/>
                    <a:pt x="6" y="69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73"/>
                    <a:pt x="0" y="99"/>
                    <a:pt x="1" y="106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5" y="110"/>
                    <a:pt x="5" y="136"/>
                    <a:pt x="22" y="159"/>
                  </a:cubicBezTo>
                  <a:cubicBezTo>
                    <a:pt x="38" y="182"/>
                    <a:pt x="68" y="228"/>
                    <a:pt x="47" y="264"/>
                  </a:cubicBezTo>
                  <a:cubicBezTo>
                    <a:pt x="47" y="264"/>
                    <a:pt x="77" y="246"/>
                    <a:pt x="73" y="195"/>
                  </a:cubicBezTo>
                  <a:cubicBezTo>
                    <a:pt x="73" y="195"/>
                    <a:pt x="83" y="202"/>
                    <a:pt x="92" y="203"/>
                  </a:cubicBezTo>
                  <a:cubicBezTo>
                    <a:pt x="92" y="203"/>
                    <a:pt x="103" y="190"/>
                    <a:pt x="102" y="174"/>
                  </a:cubicBezTo>
                  <a:cubicBezTo>
                    <a:pt x="109" y="176"/>
                    <a:pt x="109" y="176"/>
                    <a:pt x="109" y="176"/>
                  </a:cubicBezTo>
                  <a:cubicBezTo>
                    <a:pt x="109" y="176"/>
                    <a:pt x="119" y="164"/>
                    <a:pt x="114" y="147"/>
                  </a:cubicBezTo>
                  <a:cubicBezTo>
                    <a:pt x="120" y="149"/>
                    <a:pt x="120" y="149"/>
                    <a:pt x="120" y="149"/>
                  </a:cubicBezTo>
                  <a:cubicBezTo>
                    <a:pt x="120" y="149"/>
                    <a:pt x="125" y="131"/>
                    <a:pt x="115" y="115"/>
                  </a:cubicBezTo>
                  <a:cubicBezTo>
                    <a:pt x="115" y="115"/>
                    <a:pt x="124" y="113"/>
                    <a:pt x="124" y="108"/>
                  </a:cubicBezTo>
                  <a:cubicBezTo>
                    <a:pt x="123" y="104"/>
                    <a:pt x="121" y="90"/>
                    <a:pt x="114" y="82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8" y="81"/>
                    <a:pt x="128" y="62"/>
                    <a:pt x="98" y="43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8"/>
                    <a:pt x="83" y="11"/>
                    <a:pt x="58" y="1"/>
                  </a:cubicBezTo>
                  <a:cubicBezTo>
                    <a:pt x="61" y="16"/>
                    <a:pt x="71" y="49"/>
                    <a:pt x="71" y="49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03"/>
            <p:cNvSpPr/>
            <p:nvPr/>
          </p:nvSpPr>
          <p:spPr bwMode="auto">
            <a:xfrm>
              <a:off x="7151" y="404"/>
              <a:ext cx="232" cy="157"/>
            </a:xfrm>
            <a:custGeom>
              <a:avLst/>
              <a:gdLst>
                <a:gd name="T0" fmla="*/ 156 w 199"/>
                <a:gd name="T1" fmla="*/ 38 h 135"/>
                <a:gd name="T2" fmla="*/ 77 w 199"/>
                <a:gd name="T3" fmla="*/ 82 h 135"/>
                <a:gd name="T4" fmla="*/ 158 w 199"/>
                <a:gd name="T5" fmla="*/ 44 h 135"/>
                <a:gd name="T6" fmla="*/ 198 w 199"/>
                <a:gd name="T7" fmla="*/ 31 h 135"/>
                <a:gd name="T8" fmla="*/ 199 w 199"/>
                <a:gd name="T9" fmla="*/ 32 h 135"/>
                <a:gd name="T10" fmla="*/ 164 w 199"/>
                <a:gd name="T11" fmla="*/ 95 h 135"/>
                <a:gd name="T12" fmla="*/ 159 w 199"/>
                <a:gd name="T13" fmla="*/ 93 h 135"/>
                <a:gd name="T14" fmla="*/ 137 w 199"/>
                <a:gd name="T15" fmla="*/ 113 h 135"/>
                <a:gd name="T16" fmla="*/ 133 w 199"/>
                <a:gd name="T17" fmla="*/ 111 h 135"/>
                <a:gd name="T18" fmla="*/ 89 w 199"/>
                <a:gd name="T19" fmla="*/ 116 h 135"/>
                <a:gd name="T20" fmla="*/ 0 w 199"/>
                <a:gd name="T21" fmla="*/ 135 h 135"/>
                <a:gd name="T22" fmla="*/ 43 w 199"/>
                <a:gd name="T23" fmla="*/ 90 h 135"/>
                <a:gd name="T24" fmla="*/ 31 w 199"/>
                <a:gd name="T25" fmla="*/ 78 h 135"/>
                <a:gd name="T26" fmla="*/ 49 w 199"/>
                <a:gd name="T27" fmla="*/ 60 h 135"/>
                <a:gd name="T28" fmla="*/ 45 w 199"/>
                <a:gd name="T29" fmla="*/ 55 h 135"/>
                <a:gd name="T30" fmla="*/ 65 w 199"/>
                <a:gd name="T31" fmla="*/ 41 h 135"/>
                <a:gd name="T32" fmla="*/ 62 w 199"/>
                <a:gd name="T33" fmla="*/ 37 h 135"/>
                <a:gd name="T34" fmla="*/ 89 w 199"/>
                <a:gd name="T35" fmla="*/ 29 h 135"/>
                <a:gd name="T36" fmla="*/ 91 w 199"/>
                <a:gd name="T37" fmla="*/ 20 h 135"/>
                <a:gd name="T38" fmla="*/ 115 w 199"/>
                <a:gd name="T39" fmla="*/ 18 h 135"/>
                <a:gd name="T40" fmla="*/ 114 w 199"/>
                <a:gd name="T41" fmla="*/ 14 h 135"/>
                <a:gd name="T42" fmla="*/ 151 w 199"/>
                <a:gd name="T43" fmla="*/ 15 h 135"/>
                <a:gd name="T44" fmla="*/ 153 w 199"/>
                <a:gd name="T45" fmla="*/ 10 h 135"/>
                <a:gd name="T46" fmla="*/ 197 w 199"/>
                <a:gd name="T47" fmla="*/ 30 h 135"/>
                <a:gd name="T48" fmla="*/ 156 w 199"/>
                <a:gd name="T49" fmla="*/ 3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135">
                  <a:moveTo>
                    <a:pt x="156" y="38"/>
                  </a:moveTo>
                  <a:cubicBezTo>
                    <a:pt x="100" y="49"/>
                    <a:pt x="77" y="82"/>
                    <a:pt x="77" y="82"/>
                  </a:cubicBezTo>
                  <a:cubicBezTo>
                    <a:pt x="102" y="62"/>
                    <a:pt x="133" y="46"/>
                    <a:pt x="158" y="44"/>
                  </a:cubicBezTo>
                  <a:cubicBezTo>
                    <a:pt x="177" y="41"/>
                    <a:pt x="191" y="35"/>
                    <a:pt x="198" y="31"/>
                  </a:cubicBezTo>
                  <a:cubicBezTo>
                    <a:pt x="198" y="31"/>
                    <a:pt x="199" y="32"/>
                    <a:pt x="199" y="32"/>
                  </a:cubicBezTo>
                  <a:cubicBezTo>
                    <a:pt x="199" y="32"/>
                    <a:pt x="182" y="80"/>
                    <a:pt x="164" y="95"/>
                  </a:cubicBezTo>
                  <a:cubicBezTo>
                    <a:pt x="159" y="93"/>
                    <a:pt x="159" y="93"/>
                    <a:pt x="159" y="93"/>
                  </a:cubicBezTo>
                  <a:cubicBezTo>
                    <a:pt x="159" y="93"/>
                    <a:pt x="143" y="111"/>
                    <a:pt x="137" y="113"/>
                  </a:cubicBezTo>
                  <a:cubicBezTo>
                    <a:pt x="133" y="111"/>
                    <a:pt x="133" y="111"/>
                    <a:pt x="133" y="111"/>
                  </a:cubicBezTo>
                  <a:cubicBezTo>
                    <a:pt x="133" y="111"/>
                    <a:pt x="113" y="120"/>
                    <a:pt x="89" y="116"/>
                  </a:cubicBezTo>
                  <a:cubicBezTo>
                    <a:pt x="66" y="112"/>
                    <a:pt x="20" y="106"/>
                    <a:pt x="0" y="135"/>
                  </a:cubicBezTo>
                  <a:cubicBezTo>
                    <a:pt x="0" y="135"/>
                    <a:pt x="3" y="105"/>
                    <a:pt x="43" y="90"/>
                  </a:cubicBezTo>
                  <a:cubicBezTo>
                    <a:pt x="43" y="90"/>
                    <a:pt x="34" y="84"/>
                    <a:pt x="31" y="78"/>
                  </a:cubicBezTo>
                  <a:cubicBezTo>
                    <a:pt x="31" y="78"/>
                    <a:pt x="36" y="65"/>
                    <a:pt x="49" y="60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5" y="55"/>
                    <a:pt x="51" y="43"/>
                    <a:pt x="65" y="41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2" y="37"/>
                    <a:pt x="73" y="26"/>
                    <a:pt x="89" y="29"/>
                  </a:cubicBezTo>
                  <a:cubicBezTo>
                    <a:pt x="89" y="29"/>
                    <a:pt x="88" y="21"/>
                    <a:pt x="91" y="20"/>
                  </a:cubicBezTo>
                  <a:cubicBezTo>
                    <a:pt x="95" y="18"/>
                    <a:pt x="106" y="15"/>
                    <a:pt x="115" y="18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14" y="14"/>
                    <a:pt x="125" y="0"/>
                    <a:pt x="151" y="15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3" y="10"/>
                    <a:pt x="181" y="16"/>
                    <a:pt x="197" y="30"/>
                  </a:cubicBezTo>
                  <a:cubicBezTo>
                    <a:pt x="185" y="34"/>
                    <a:pt x="156" y="38"/>
                    <a:pt x="156" y="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44" name="Freeform 104"/>
            <p:cNvSpPr>
              <a:spLocks noEditPoints="1"/>
            </p:cNvSpPr>
            <p:nvPr/>
          </p:nvSpPr>
          <p:spPr bwMode="auto">
            <a:xfrm>
              <a:off x="7393" y="342"/>
              <a:ext cx="281" cy="169"/>
            </a:xfrm>
            <a:custGeom>
              <a:avLst/>
              <a:gdLst>
                <a:gd name="T0" fmla="*/ 145 w 242"/>
                <a:gd name="T1" fmla="*/ 2 h 146"/>
                <a:gd name="T2" fmla="*/ 80 w 242"/>
                <a:gd name="T3" fmla="*/ 18 h 146"/>
                <a:gd name="T4" fmla="*/ 84 w 242"/>
                <a:gd name="T5" fmla="*/ 5 h 146"/>
                <a:gd name="T6" fmla="*/ 25 w 242"/>
                <a:gd name="T7" fmla="*/ 45 h 146"/>
                <a:gd name="T8" fmla="*/ 0 w 242"/>
                <a:gd name="T9" fmla="*/ 92 h 146"/>
                <a:gd name="T10" fmla="*/ 89 w 242"/>
                <a:gd name="T11" fmla="*/ 144 h 146"/>
                <a:gd name="T12" fmla="*/ 81 w 242"/>
                <a:gd name="T13" fmla="*/ 132 h 146"/>
                <a:gd name="T14" fmla="*/ 144 w 242"/>
                <a:gd name="T15" fmla="*/ 133 h 146"/>
                <a:gd name="T16" fmla="*/ 137 w 242"/>
                <a:gd name="T17" fmla="*/ 122 h 146"/>
                <a:gd name="T18" fmla="*/ 186 w 242"/>
                <a:gd name="T19" fmla="*/ 112 h 146"/>
                <a:gd name="T20" fmla="*/ 176 w 242"/>
                <a:gd name="T21" fmla="*/ 103 h 146"/>
                <a:gd name="T22" fmla="*/ 242 w 242"/>
                <a:gd name="T23" fmla="*/ 67 h 146"/>
                <a:gd name="T24" fmla="*/ 207 w 242"/>
                <a:gd name="T25" fmla="*/ 47 h 146"/>
                <a:gd name="T26" fmla="*/ 178 w 242"/>
                <a:gd name="T27" fmla="*/ 34 h 146"/>
                <a:gd name="T28" fmla="*/ 193 w 242"/>
                <a:gd name="T29" fmla="*/ 28 h 146"/>
                <a:gd name="T30" fmla="*/ 132 w 242"/>
                <a:gd name="T31" fmla="*/ 17 h 146"/>
                <a:gd name="T32" fmla="*/ 145 w 242"/>
                <a:gd name="T33" fmla="*/ 2 h 146"/>
                <a:gd name="T34" fmla="*/ 1 w 242"/>
                <a:gd name="T35" fmla="*/ 91 h 146"/>
                <a:gd name="T36" fmla="*/ 0 w 242"/>
                <a:gd name="T37" fmla="*/ 92 h 146"/>
                <a:gd name="T38" fmla="*/ 0 w 242"/>
                <a:gd name="T39" fmla="*/ 91 h 146"/>
                <a:gd name="T40" fmla="*/ 1 w 242"/>
                <a:gd name="T41" fmla="*/ 91 h 146"/>
                <a:gd name="T42" fmla="*/ 193 w 242"/>
                <a:gd name="T43" fmla="*/ 64 h 146"/>
                <a:gd name="T44" fmla="*/ 1 w 242"/>
                <a:gd name="T45" fmla="*/ 9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2" h="146">
                  <a:moveTo>
                    <a:pt x="145" y="2"/>
                  </a:moveTo>
                  <a:cubicBezTo>
                    <a:pt x="99" y="0"/>
                    <a:pt x="80" y="18"/>
                    <a:pt x="80" y="18"/>
                  </a:cubicBezTo>
                  <a:cubicBezTo>
                    <a:pt x="73" y="20"/>
                    <a:pt x="84" y="5"/>
                    <a:pt x="84" y="5"/>
                  </a:cubicBezTo>
                  <a:cubicBezTo>
                    <a:pt x="56" y="5"/>
                    <a:pt x="25" y="45"/>
                    <a:pt x="25" y="45"/>
                  </a:cubicBezTo>
                  <a:cubicBezTo>
                    <a:pt x="5" y="72"/>
                    <a:pt x="0" y="92"/>
                    <a:pt x="0" y="92"/>
                  </a:cubicBezTo>
                  <a:cubicBezTo>
                    <a:pt x="25" y="124"/>
                    <a:pt x="89" y="144"/>
                    <a:pt x="89" y="144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112" y="146"/>
                    <a:pt x="144" y="133"/>
                    <a:pt x="144" y="133"/>
                  </a:cubicBezTo>
                  <a:cubicBezTo>
                    <a:pt x="137" y="122"/>
                    <a:pt x="137" y="122"/>
                    <a:pt x="137" y="122"/>
                  </a:cubicBezTo>
                  <a:cubicBezTo>
                    <a:pt x="159" y="130"/>
                    <a:pt x="186" y="112"/>
                    <a:pt x="186" y="112"/>
                  </a:cubicBezTo>
                  <a:cubicBezTo>
                    <a:pt x="182" y="112"/>
                    <a:pt x="176" y="103"/>
                    <a:pt x="176" y="103"/>
                  </a:cubicBezTo>
                  <a:cubicBezTo>
                    <a:pt x="200" y="101"/>
                    <a:pt x="242" y="67"/>
                    <a:pt x="242" y="67"/>
                  </a:cubicBezTo>
                  <a:cubicBezTo>
                    <a:pt x="240" y="67"/>
                    <a:pt x="221" y="62"/>
                    <a:pt x="207" y="47"/>
                  </a:cubicBezTo>
                  <a:cubicBezTo>
                    <a:pt x="193" y="32"/>
                    <a:pt x="178" y="34"/>
                    <a:pt x="178" y="34"/>
                  </a:cubicBezTo>
                  <a:cubicBezTo>
                    <a:pt x="193" y="28"/>
                    <a:pt x="193" y="28"/>
                    <a:pt x="193" y="28"/>
                  </a:cubicBezTo>
                  <a:cubicBezTo>
                    <a:pt x="160" y="11"/>
                    <a:pt x="132" y="17"/>
                    <a:pt x="132" y="17"/>
                  </a:cubicBezTo>
                  <a:lnTo>
                    <a:pt x="145" y="2"/>
                  </a:lnTo>
                  <a:close/>
                  <a:moveTo>
                    <a:pt x="1" y="91"/>
                  </a:moveTo>
                  <a:cubicBezTo>
                    <a:pt x="0" y="91"/>
                    <a:pt x="0" y="92"/>
                    <a:pt x="0" y="9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8" y="83"/>
                    <a:pt x="57" y="35"/>
                    <a:pt x="193" y="64"/>
                  </a:cubicBezTo>
                  <a:cubicBezTo>
                    <a:pt x="193" y="64"/>
                    <a:pt x="48" y="48"/>
                    <a:pt x="1" y="9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05"/>
            <p:cNvSpPr/>
            <p:nvPr/>
          </p:nvSpPr>
          <p:spPr bwMode="auto">
            <a:xfrm>
              <a:off x="7247" y="78"/>
              <a:ext cx="411" cy="247"/>
            </a:xfrm>
            <a:custGeom>
              <a:avLst/>
              <a:gdLst>
                <a:gd name="T0" fmla="*/ 347 w 354"/>
                <a:gd name="T1" fmla="*/ 19 h 213"/>
                <a:gd name="T2" fmla="*/ 23 w 354"/>
                <a:gd name="T3" fmla="*/ 200 h 213"/>
                <a:gd name="T4" fmla="*/ 10 w 354"/>
                <a:gd name="T5" fmla="*/ 209 h 213"/>
                <a:gd name="T6" fmla="*/ 0 w 354"/>
                <a:gd name="T7" fmla="*/ 203 h 213"/>
                <a:gd name="T8" fmla="*/ 9 w 354"/>
                <a:gd name="T9" fmla="*/ 194 h 213"/>
                <a:gd name="T10" fmla="*/ 36 w 354"/>
                <a:gd name="T11" fmla="*/ 182 h 213"/>
                <a:gd name="T12" fmla="*/ 336 w 354"/>
                <a:gd name="T13" fmla="*/ 6 h 213"/>
                <a:gd name="T14" fmla="*/ 346 w 354"/>
                <a:gd name="T15" fmla="*/ 4 h 213"/>
                <a:gd name="T16" fmla="*/ 347 w 354"/>
                <a:gd name="T17" fmla="*/ 19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4" h="213">
                  <a:moveTo>
                    <a:pt x="347" y="19"/>
                  </a:moveTo>
                  <a:cubicBezTo>
                    <a:pt x="347" y="19"/>
                    <a:pt x="169" y="145"/>
                    <a:pt x="23" y="200"/>
                  </a:cubicBezTo>
                  <a:cubicBezTo>
                    <a:pt x="23" y="200"/>
                    <a:pt x="14" y="206"/>
                    <a:pt x="10" y="209"/>
                  </a:cubicBezTo>
                  <a:cubicBezTo>
                    <a:pt x="5" y="213"/>
                    <a:pt x="1" y="207"/>
                    <a:pt x="0" y="203"/>
                  </a:cubicBezTo>
                  <a:cubicBezTo>
                    <a:pt x="0" y="199"/>
                    <a:pt x="1" y="194"/>
                    <a:pt x="9" y="194"/>
                  </a:cubicBezTo>
                  <a:cubicBezTo>
                    <a:pt x="16" y="193"/>
                    <a:pt x="28" y="187"/>
                    <a:pt x="36" y="182"/>
                  </a:cubicBezTo>
                  <a:cubicBezTo>
                    <a:pt x="45" y="178"/>
                    <a:pt x="314" y="45"/>
                    <a:pt x="336" y="6"/>
                  </a:cubicBezTo>
                  <a:cubicBezTo>
                    <a:pt x="336" y="6"/>
                    <a:pt x="342" y="0"/>
                    <a:pt x="346" y="4"/>
                  </a:cubicBezTo>
                  <a:cubicBezTo>
                    <a:pt x="350" y="9"/>
                    <a:pt x="354" y="6"/>
                    <a:pt x="347" y="19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06"/>
            <p:cNvSpPr/>
            <p:nvPr/>
          </p:nvSpPr>
          <p:spPr bwMode="auto">
            <a:xfrm>
              <a:off x="7111" y="131"/>
              <a:ext cx="342" cy="76"/>
            </a:xfrm>
            <a:custGeom>
              <a:avLst/>
              <a:gdLst>
                <a:gd name="T0" fmla="*/ 234 w 295"/>
                <a:gd name="T1" fmla="*/ 41 h 65"/>
                <a:gd name="T2" fmla="*/ 142 w 295"/>
                <a:gd name="T3" fmla="*/ 49 h 65"/>
                <a:gd name="T4" fmla="*/ 0 w 295"/>
                <a:gd name="T5" fmla="*/ 53 h 65"/>
                <a:gd name="T6" fmla="*/ 139 w 295"/>
                <a:gd name="T7" fmla="*/ 6 h 65"/>
                <a:gd name="T8" fmla="*/ 295 w 295"/>
                <a:gd name="T9" fmla="*/ 0 h 65"/>
                <a:gd name="T10" fmla="*/ 234 w 295"/>
                <a:gd name="T1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5" h="65">
                  <a:moveTo>
                    <a:pt x="234" y="41"/>
                  </a:moveTo>
                  <a:cubicBezTo>
                    <a:pt x="234" y="41"/>
                    <a:pt x="199" y="65"/>
                    <a:pt x="142" y="49"/>
                  </a:cubicBezTo>
                  <a:cubicBezTo>
                    <a:pt x="84" y="33"/>
                    <a:pt x="20" y="41"/>
                    <a:pt x="0" y="53"/>
                  </a:cubicBezTo>
                  <a:cubicBezTo>
                    <a:pt x="0" y="53"/>
                    <a:pt x="69" y="0"/>
                    <a:pt x="139" y="6"/>
                  </a:cubicBezTo>
                  <a:cubicBezTo>
                    <a:pt x="210" y="12"/>
                    <a:pt x="291" y="4"/>
                    <a:pt x="295" y="0"/>
                  </a:cubicBezTo>
                  <a:cubicBezTo>
                    <a:pt x="295" y="0"/>
                    <a:pt x="263" y="28"/>
                    <a:pt x="234" y="4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07"/>
            <p:cNvSpPr/>
            <p:nvPr/>
          </p:nvSpPr>
          <p:spPr bwMode="auto">
            <a:xfrm>
              <a:off x="7359" y="188"/>
              <a:ext cx="137" cy="270"/>
            </a:xfrm>
            <a:custGeom>
              <a:avLst/>
              <a:gdLst>
                <a:gd name="T0" fmla="*/ 116 w 118"/>
                <a:gd name="T1" fmla="*/ 6 h 232"/>
                <a:gd name="T2" fmla="*/ 112 w 118"/>
                <a:gd name="T3" fmla="*/ 15 h 232"/>
                <a:gd name="T4" fmla="*/ 101 w 118"/>
                <a:gd name="T5" fmla="*/ 22 h 232"/>
                <a:gd name="T6" fmla="*/ 22 w 118"/>
                <a:gd name="T7" fmla="*/ 220 h 232"/>
                <a:gd name="T8" fmla="*/ 20 w 118"/>
                <a:gd name="T9" fmla="*/ 228 h 232"/>
                <a:gd name="T10" fmla="*/ 96 w 118"/>
                <a:gd name="T11" fmla="*/ 18 h 232"/>
                <a:gd name="T12" fmla="*/ 102 w 118"/>
                <a:gd name="T13" fmla="*/ 10 h 232"/>
                <a:gd name="T14" fmla="*/ 113 w 118"/>
                <a:gd name="T15" fmla="*/ 3 h 232"/>
                <a:gd name="T16" fmla="*/ 116 w 118"/>
                <a:gd name="T17" fmla="*/ 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32">
                  <a:moveTo>
                    <a:pt x="116" y="6"/>
                  </a:moveTo>
                  <a:cubicBezTo>
                    <a:pt x="116" y="6"/>
                    <a:pt x="118" y="10"/>
                    <a:pt x="112" y="15"/>
                  </a:cubicBezTo>
                  <a:cubicBezTo>
                    <a:pt x="105" y="19"/>
                    <a:pt x="104" y="17"/>
                    <a:pt x="101" y="22"/>
                  </a:cubicBezTo>
                  <a:cubicBezTo>
                    <a:pt x="97" y="27"/>
                    <a:pt x="16" y="127"/>
                    <a:pt x="22" y="220"/>
                  </a:cubicBezTo>
                  <a:cubicBezTo>
                    <a:pt x="22" y="220"/>
                    <a:pt x="22" y="224"/>
                    <a:pt x="20" y="228"/>
                  </a:cubicBezTo>
                  <a:cubicBezTo>
                    <a:pt x="19" y="232"/>
                    <a:pt x="0" y="130"/>
                    <a:pt x="96" y="18"/>
                  </a:cubicBezTo>
                  <a:cubicBezTo>
                    <a:pt x="96" y="18"/>
                    <a:pt x="101" y="14"/>
                    <a:pt x="102" y="10"/>
                  </a:cubicBezTo>
                  <a:cubicBezTo>
                    <a:pt x="102" y="7"/>
                    <a:pt x="108" y="0"/>
                    <a:pt x="113" y="3"/>
                  </a:cubicBezTo>
                  <a:cubicBezTo>
                    <a:pt x="118" y="6"/>
                    <a:pt x="116" y="6"/>
                    <a:pt x="116" y="6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08"/>
            <p:cNvSpPr>
              <a:spLocks noEditPoints="1"/>
            </p:cNvSpPr>
            <p:nvPr/>
          </p:nvSpPr>
          <p:spPr bwMode="auto">
            <a:xfrm>
              <a:off x="6805" y="353"/>
              <a:ext cx="250" cy="325"/>
            </a:xfrm>
            <a:custGeom>
              <a:avLst/>
              <a:gdLst>
                <a:gd name="T0" fmla="*/ 141 w 215"/>
                <a:gd name="T1" fmla="*/ 237 h 280"/>
                <a:gd name="T2" fmla="*/ 204 w 215"/>
                <a:gd name="T3" fmla="*/ 125 h 280"/>
                <a:gd name="T4" fmla="*/ 215 w 215"/>
                <a:gd name="T5" fmla="*/ 0 h 280"/>
                <a:gd name="T6" fmla="*/ 128 w 215"/>
                <a:gd name="T7" fmla="*/ 10 h 280"/>
                <a:gd name="T8" fmla="*/ 51 w 215"/>
                <a:gd name="T9" fmla="*/ 110 h 280"/>
                <a:gd name="T10" fmla="*/ 0 w 215"/>
                <a:gd name="T11" fmla="*/ 248 h 280"/>
                <a:gd name="T12" fmla="*/ 141 w 215"/>
                <a:gd name="T13" fmla="*/ 237 h 280"/>
                <a:gd name="T14" fmla="*/ 108 w 215"/>
                <a:gd name="T15" fmla="*/ 235 h 280"/>
                <a:gd name="T16" fmla="*/ 164 w 215"/>
                <a:gd name="T17" fmla="*/ 105 h 280"/>
                <a:gd name="T18" fmla="*/ 60 w 215"/>
                <a:gd name="T19" fmla="*/ 212 h 280"/>
                <a:gd name="T20" fmla="*/ 135 w 215"/>
                <a:gd name="T21" fmla="*/ 125 h 280"/>
                <a:gd name="T22" fmla="*/ 167 w 215"/>
                <a:gd name="T23" fmla="*/ 64 h 280"/>
                <a:gd name="T24" fmla="*/ 78 w 215"/>
                <a:gd name="T25" fmla="*/ 156 h 280"/>
                <a:gd name="T26" fmla="*/ 173 w 215"/>
                <a:gd name="T27" fmla="*/ 37 h 280"/>
                <a:gd name="T28" fmla="*/ 104 w 215"/>
                <a:gd name="T29" fmla="*/ 51 h 280"/>
                <a:gd name="T30" fmla="*/ 186 w 215"/>
                <a:gd name="T31" fmla="*/ 22 h 280"/>
                <a:gd name="T32" fmla="*/ 196 w 215"/>
                <a:gd name="T33" fmla="*/ 21 h 280"/>
                <a:gd name="T34" fmla="*/ 185 w 215"/>
                <a:gd name="T35" fmla="*/ 126 h 280"/>
                <a:gd name="T36" fmla="*/ 108 w 215"/>
                <a:gd name="T37" fmla="*/ 23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5" h="280">
                  <a:moveTo>
                    <a:pt x="141" y="237"/>
                  </a:moveTo>
                  <a:cubicBezTo>
                    <a:pt x="191" y="193"/>
                    <a:pt x="207" y="168"/>
                    <a:pt x="204" y="125"/>
                  </a:cubicBezTo>
                  <a:cubicBezTo>
                    <a:pt x="201" y="83"/>
                    <a:pt x="197" y="39"/>
                    <a:pt x="215" y="0"/>
                  </a:cubicBezTo>
                  <a:cubicBezTo>
                    <a:pt x="215" y="0"/>
                    <a:pt x="187" y="13"/>
                    <a:pt x="128" y="10"/>
                  </a:cubicBezTo>
                  <a:cubicBezTo>
                    <a:pt x="70" y="6"/>
                    <a:pt x="51" y="95"/>
                    <a:pt x="51" y="110"/>
                  </a:cubicBezTo>
                  <a:cubicBezTo>
                    <a:pt x="52" y="124"/>
                    <a:pt x="14" y="244"/>
                    <a:pt x="0" y="248"/>
                  </a:cubicBezTo>
                  <a:cubicBezTo>
                    <a:pt x="0" y="248"/>
                    <a:pt x="90" y="280"/>
                    <a:pt x="141" y="237"/>
                  </a:cubicBezTo>
                  <a:close/>
                  <a:moveTo>
                    <a:pt x="108" y="235"/>
                  </a:moveTo>
                  <a:cubicBezTo>
                    <a:pt x="150" y="185"/>
                    <a:pt x="164" y="105"/>
                    <a:pt x="164" y="105"/>
                  </a:cubicBezTo>
                  <a:cubicBezTo>
                    <a:pt x="117" y="192"/>
                    <a:pt x="56" y="215"/>
                    <a:pt x="60" y="212"/>
                  </a:cubicBezTo>
                  <a:cubicBezTo>
                    <a:pt x="83" y="202"/>
                    <a:pt x="129" y="151"/>
                    <a:pt x="135" y="125"/>
                  </a:cubicBezTo>
                  <a:cubicBezTo>
                    <a:pt x="141" y="101"/>
                    <a:pt x="167" y="64"/>
                    <a:pt x="167" y="64"/>
                  </a:cubicBezTo>
                  <a:cubicBezTo>
                    <a:pt x="128" y="76"/>
                    <a:pt x="78" y="156"/>
                    <a:pt x="78" y="156"/>
                  </a:cubicBezTo>
                  <a:cubicBezTo>
                    <a:pt x="110" y="62"/>
                    <a:pt x="173" y="37"/>
                    <a:pt x="173" y="37"/>
                  </a:cubicBezTo>
                  <a:cubicBezTo>
                    <a:pt x="165" y="36"/>
                    <a:pt x="104" y="51"/>
                    <a:pt x="104" y="51"/>
                  </a:cubicBezTo>
                  <a:cubicBezTo>
                    <a:pt x="149" y="16"/>
                    <a:pt x="186" y="22"/>
                    <a:pt x="186" y="22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86" y="34"/>
                    <a:pt x="192" y="79"/>
                    <a:pt x="185" y="126"/>
                  </a:cubicBezTo>
                  <a:cubicBezTo>
                    <a:pt x="175" y="202"/>
                    <a:pt x="108" y="235"/>
                    <a:pt x="108" y="2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 bwMode="auto">
          <a:xfrm rot="19502707">
            <a:off x="48754" y="5460991"/>
            <a:ext cx="1489074" cy="1493838"/>
            <a:chOff x="-2" y="-4"/>
            <a:chExt cx="938" cy="94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270" y="558"/>
              <a:ext cx="467" cy="379"/>
            </a:xfrm>
            <a:custGeom>
              <a:avLst/>
              <a:gdLst>
                <a:gd name="T0" fmla="*/ 357 w 402"/>
                <a:gd name="T1" fmla="*/ 141 h 327"/>
                <a:gd name="T2" fmla="*/ 387 w 402"/>
                <a:gd name="T3" fmla="*/ 185 h 327"/>
                <a:gd name="T4" fmla="*/ 359 w 402"/>
                <a:gd name="T5" fmla="*/ 231 h 327"/>
                <a:gd name="T6" fmla="*/ 337 w 402"/>
                <a:gd name="T7" fmla="*/ 275 h 327"/>
                <a:gd name="T8" fmla="*/ 282 w 402"/>
                <a:gd name="T9" fmla="*/ 300 h 327"/>
                <a:gd name="T10" fmla="*/ 172 w 402"/>
                <a:gd name="T11" fmla="*/ 310 h 327"/>
                <a:gd name="T12" fmla="*/ 131 w 402"/>
                <a:gd name="T13" fmla="*/ 250 h 327"/>
                <a:gd name="T14" fmla="*/ 82 w 402"/>
                <a:gd name="T15" fmla="*/ 0 h 327"/>
                <a:gd name="T16" fmla="*/ 158 w 402"/>
                <a:gd name="T17" fmla="*/ 81 h 327"/>
                <a:gd name="T18" fmla="*/ 242 w 402"/>
                <a:gd name="T19" fmla="*/ 74 h 327"/>
                <a:gd name="T20" fmla="*/ 300 w 402"/>
                <a:gd name="T21" fmla="*/ 85 h 327"/>
                <a:gd name="T22" fmla="*/ 357 w 402"/>
                <a:gd name="T23" fmla="*/ 141 h 327"/>
                <a:gd name="T24" fmla="*/ 86 w 402"/>
                <a:gd name="T25" fmla="*/ 25 h 327"/>
                <a:gd name="T26" fmla="*/ 70 w 402"/>
                <a:gd name="T27" fmla="*/ 43 h 327"/>
                <a:gd name="T28" fmla="*/ 81 w 402"/>
                <a:gd name="T29" fmla="*/ 179 h 327"/>
                <a:gd name="T30" fmla="*/ 195 w 402"/>
                <a:gd name="T31" fmla="*/ 268 h 327"/>
                <a:gd name="T32" fmla="*/ 114 w 402"/>
                <a:gd name="T33" fmla="*/ 190 h 327"/>
                <a:gd name="T34" fmla="*/ 189 w 402"/>
                <a:gd name="T35" fmla="*/ 220 h 327"/>
                <a:gd name="T36" fmla="*/ 90 w 402"/>
                <a:gd name="T37" fmla="*/ 147 h 327"/>
                <a:gd name="T38" fmla="*/ 199 w 402"/>
                <a:gd name="T39" fmla="*/ 191 h 327"/>
                <a:gd name="T40" fmla="*/ 89 w 402"/>
                <a:gd name="T41" fmla="*/ 126 h 327"/>
                <a:gd name="T42" fmla="*/ 168 w 402"/>
                <a:gd name="T43" fmla="*/ 147 h 327"/>
                <a:gd name="T44" fmla="*/ 84 w 402"/>
                <a:gd name="T45" fmla="*/ 75 h 327"/>
                <a:gd name="T46" fmla="*/ 153 w 402"/>
                <a:gd name="T47" fmla="*/ 108 h 327"/>
                <a:gd name="T48" fmla="*/ 92 w 402"/>
                <a:gd name="T49" fmla="*/ 55 h 327"/>
                <a:gd name="T50" fmla="*/ 140 w 402"/>
                <a:gd name="T51" fmla="*/ 76 h 327"/>
                <a:gd name="T52" fmla="*/ 86 w 402"/>
                <a:gd name="T53" fmla="*/ 25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327">
                  <a:moveTo>
                    <a:pt x="357" y="141"/>
                  </a:moveTo>
                  <a:cubicBezTo>
                    <a:pt x="352" y="178"/>
                    <a:pt x="372" y="157"/>
                    <a:pt x="387" y="185"/>
                  </a:cubicBezTo>
                  <a:cubicBezTo>
                    <a:pt x="402" y="212"/>
                    <a:pt x="368" y="221"/>
                    <a:pt x="359" y="231"/>
                  </a:cubicBezTo>
                  <a:cubicBezTo>
                    <a:pt x="350" y="241"/>
                    <a:pt x="363" y="265"/>
                    <a:pt x="337" y="275"/>
                  </a:cubicBezTo>
                  <a:cubicBezTo>
                    <a:pt x="312" y="286"/>
                    <a:pt x="309" y="277"/>
                    <a:pt x="282" y="300"/>
                  </a:cubicBezTo>
                  <a:cubicBezTo>
                    <a:pt x="255" y="323"/>
                    <a:pt x="212" y="327"/>
                    <a:pt x="172" y="310"/>
                  </a:cubicBezTo>
                  <a:cubicBezTo>
                    <a:pt x="132" y="293"/>
                    <a:pt x="131" y="250"/>
                    <a:pt x="131" y="250"/>
                  </a:cubicBezTo>
                  <a:cubicBezTo>
                    <a:pt x="0" y="149"/>
                    <a:pt x="82" y="0"/>
                    <a:pt x="82" y="0"/>
                  </a:cubicBezTo>
                  <a:cubicBezTo>
                    <a:pt x="95" y="46"/>
                    <a:pt x="126" y="68"/>
                    <a:pt x="158" y="81"/>
                  </a:cubicBezTo>
                  <a:cubicBezTo>
                    <a:pt x="190" y="94"/>
                    <a:pt x="213" y="62"/>
                    <a:pt x="242" y="74"/>
                  </a:cubicBezTo>
                  <a:cubicBezTo>
                    <a:pt x="271" y="87"/>
                    <a:pt x="281" y="91"/>
                    <a:pt x="300" y="85"/>
                  </a:cubicBezTo>
                  <a:cubicBezTo>
                    <a:pt x="319" y="80"/>
                    <a:pt x="363" y="104"/>
                    <a:pt x="357" y="141"/>
                  </a:cubicBezTo>
                  <a:close/>
                  <a:moveTo>
                    <a:pt x="86" y="25"/>
                  </a:moveTo>
                  <a:cubicBezTo>
                    <a:pt x="86" y="25"/>
                    <a:pt x="82" y="12"/>
                    <a:pt x="70" y="43"/>
                  </a:cubicBezTo>
                  <a:cubicBezTo>
                    <a:pt x="70" y="43"/>
                    <a:pt x="52" y="126"/>
                    <a:pt x="81" y="179"/>
                  </a:cubicBezTo>
                  <a:cubicBezTo>
                    <a:pt x="120" y="251"/>
                    <a:pt x="195" y="268"/>
                    <a:pt x="195" y="268"/>
                  </a:cubicBezTo>
                  <a:cubicBezTo>
                    <a:pt x="195" y="268"/>
                    <a:pt x="133" y="225"/>
                    <a:pt x="114" y="190"/>
                  </a:cubicBezTo>
                  <a:cubicBezTo>
                    <a:pt x="114" y="190"/>
                    <a:pt x="125" y="209"/>
                    <a:pt x="189" y="220"/>
                  </a:cubicBezTo>
                  <a:cubicBezTo>
                    <a:pt x="189" y="220"/>
                    <a:pt x="116" y="189"/>
                    <a:pt x="90" y="147"/>
                  </a:cubicBezTo>
                  <a:cubicBezTo>
                    <a:pt x="90" y="147"/>
                    <a:pt x="135" y="196"/>
                    <a:pt x="199" y="191"/>
                  </a:cubicBezTo>
                  <a:cubicBezTo>
                    <a:pt x="199" y="191"/>
                    <a:pt x="119" y="169"/>
                    <a:pt x="89" y="126"/>
                  </a:cubicBezTo>
                  <a:cubicBezTo>
                    <a:pt x="89" y="126"/>
                    <a:pt x="135" y="150"/>
                    <a:pt x="168" y="147"/>
                  </a:cubicBezTo>
                  <a:cubicBezTo>
                    <a:pt x="168" y="147"/>
                    <a:pt x="98" y="135"/>
                    <a:pt x="84" y="75"/>
                  </a:cubicBezTo>
                  <a:cubicBezTo>
                    <a:pt x="84" y="75"/>
                    <a:pt x="110" y="105"/>
                    <a:pt x="153" y="108"/>
                  </a:cubicBezTo>
                  <a:cubicBezTo>
                    <a:pt x="153" y="108"/>
                    <a:pt x="101" y="82"/>
                    <a:pt x="92" y="55"/>
                  </a:cubicBezTo>
                  <a:cubicBezTo>
                    <a:pt x="92" y="55"/>
                    <a:pt x="111" y="71"/>
                    <a:pt x="140" y="76"/>
                  </a:cubicBezTo>
                  <a:cubicBezTo>
                    <a:pt x="140" y="76"/>
                    <a:pt x="105" y="67"/>
                    <a:pt x="86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355" y="369"/>
              <a:ext cx="215" cy="179"/>
            </a:xfrm>
            <a:custGeom>
              <a:avLst/>
              <a:gdLst>
                <a:gd name="T0" fmla="*/ 0 w 185"/>
                <a:gd name="T1" fmla="*/ 155 h 155"/>
                <a:gd name="T2" fmla="*/ 59 w 185"/>
                <a:gd name="T3" fmla="*/ 46 h 155"/>
                <a:gd name="T4" fmla="*/ 185 w 185"/>
                <a:gd name="T5" fmla="*/ 11 h 155"/>
                <a:gd name="T6" fmla="*/ 141 w 185"/>
                <a:gd name="T7" fmla="*/ 48 h 155"/>
                <a:gd name="T8" fmla="*/ 79 w 185"/>
                <a:gd name="T9" fmla="*/ 107 h 155"/>
                <a:gd name="T10" fmla="*/ 0 w 185"/>
                <a:gd name="T11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" h="155">
                  <a:moveTo>
                    <a:pt x="0" y="155"/>
                  </a:moveTo>
                  <a:cubicBezTo>
                    <a:pt x="0" y="155"/>
                    <a:pt x="10" y="91"/>
                    <a:pt x="59" y="46"/>
                  </a:cubicBezTo>
                  <a:cubicBezTo>
                    <a:pt x="108" y="0"/>
                    <a:pt x="160" y="25"/>
                    <a:pt x="185" y="11"/>
                  </a:cubicBezTo>
                  <a:cubicBezTo>
                    <a:pt x="185" y="11"/>
                    <a:pt x="156" y="26"/>
                    <a:pt x="141" y="48"/>
                  </a:cubicBezTo>
                  <a:cubicBezTo>
                    <a:pt x="126" y="70"/>
                    <a:pt x="114" y="90"/>
                    <a:pt x="79" y="107"/>
                  </a:cubicBezTo>
                  <a:cubicBezTo>
                    <a:pt x="79" y="107"/>
                    <a:pt x="28" y="123"/>
                    <a:pt x="0" y="15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212" y="552"/>
              <a:ext cx="151" cy="252"/>
            </a:xfrm>
            <a:custGeom>
              <a:avLst/>
              <a:gdLst>
                <a:gd name="T0" fmla="*/ 130 w 130"/>
                <a:gd name="T1" fmla="*/ 1 h 217"/>
                <a:gd name="T2" fmla="*/ 103 w 130"/>
                <a:gd name="T3" fmla="*/ 122 h 217"/>
                <a:gd name="T4" fmla="*/ 8 w 130"/>
                <a:gd name="T5" fmla="*/ 215 h 217"/>
                <a:gd name="T6" fmla="*/ 57 w 130"/>
                <a:gd name="T7" fmla="*/ 98 h 217"/>
                <a:gd name="T8" fmla="*/ 130 w 130"/>
                <a:gd name="T9" fmla="*/ 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217">
                  <a:moveTo>
                    <a:pt x="130" y="1"/>
                  </a:moveTo>
                  <a:cubicBezTo>
                    <a:pt x="130" y="1"/>
                    <a:pt x="99" y="45"/>
                    <a:pt x="103" y="122"/>
                  </a:cubicBezTo>
                  <a:cubicBezTo>
                    <a:pt x="105" y="184"/>
                    <a:pt x="15" y="214"/>
                    <a:pt x="8" y="215"/>
                  </a:cubicBezTo>
                  <a:cubicBezTo>
                    <a:pt x="0" y="217"/>
                    <a:pt x="65" y="191"/>
                    <a:pt x="57" y="98"/>
                  </a:cubicBezTo>
                  <a:cubicBezTo>
                    <a:pt x="53" y="44"/>
                    <a:pt x="121" y="0"/>
                    <a:pt x="130" y="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64" y="417"/>
              <a:ext cx="425" cy="246"/>
            </a:xfrm>
            <a:custGeom>
              <a:avLst/>
              <a:gdLst>
                <a:gd name="T0" fmla="*/ 320 w 366"/>
                <a:gd name="T1" fmla="*/ 125 h 212"/>
                <a:gd name="T2" fmla="*/ 258 w 366"/>
                <a:gd name="T3" fmla="*/ 157 h 212"/>
                <a:gd name="T4" fmla="*/ 230 w 366"/>
                <a:gd name="T5" fmla="*/ 194 h 212"/>
                <a:gd name="T6" fmla="*/ 167 w 366"/>
                <a:gd name="T7" fmla="*/ 191 h 212"/>
                <a:gd name="T8" fmla="*/ 111 w 366"/>
                <a:gd name="T9" fmla="*/ 194 h 212"/>
                <a:gd name="T10" fmla="*/ 69 w 366"/>
                <a:gd name="T11" fmla="*/ 191 h 212"/>
                <a:gd name="T12" fmla="*/ 3 w 366"/>
                <a:gd name="T13" fmla="*/ 116 h 212"/>
                <a:gd name="T14" fmla="*/ 0 w 366"/>
                <a:gd name="T15" fmla="*/ 110 h 212"/>
                <a:gd name="T16" fmla="*/ 42 w 366"/>
                <a:gd name="T17" fmla="*/ 84 h 212"/>
                <a:gd name="T18" fmla="*/ 112 w 366"/>
                <a:gd name="T19" fmla="*/ 41 h 212"/>
                <a:gd name="T20" fmla="*/ 366 w 366"/>
                <a:gd name="T21" fmla="*/ 112 h 212"/>
                <a:gd name="T22" fmla="*/ 320 w 366"/>
                <a:gd name="T23" fmla="*/ 125 h 212"/>
                <a:gd name="T24" fmla="*/ 42 w 366"/>
                <a:gd name="T25" fmla="*/ 132 h 212"/>
                <a:gd name="T26" fmla="*/ 105 w 366"/>
                <a:gd name="T27" fmla="*/ 152 h 212"/>
                <a:gd name="T28" fmla="*/ 42 w 366"/>
                <a:gd name="T29" fmla="*/ 132 h 212"/>
                <a:gd name="T30" fmla="*/ 22 w 366"/>
                <a:gd name="T31" fmla="*/ 101 h 212"/>
                <a:gd name="T32" fmla="*/ 178 w 366"/>
                <a:gd name="T33" fmla="*/ 94 h 212"/>
                <a:gd name="T34" fmla="*/ 116 w 366"/>
                <a:gd name="T35" fmla="*/ 78 h 212"/>
                <a:gd name="T36" fmla="*/ 206 w 366"/>
                <a:gd name="T37" fmla="*/ 86 h 212"/>
                <a:gd name="T38" fmla="*/ 151 w 366"/>
                <a:gd name="T39" fmla="*/ 65 h 212"/>
                <a:gd name="T40" fmla="*/ 265 w 366"/>
                <a:gd name="T41" fmla="*/ 69 h 212"/>
                <a:gd name="T42" fmla="*/ 22 w 366"/>
                <a:gd name="T43" fmla="*/ 10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6" h="212">
                  <a:moveTo>
                    <a:pt x="320" y="125"/>
                  </a:moveTo>
                  <a:cubicBezTo>
                    <a:pt x="301" y="156"/>
                    <a:pt x="279" y="150"/>
                    <a:pt x="258" y="157"/>
                  </a:cubicBezTo>
                  <a:cubicBezTo>
                    <a:pt x="237" y="164"/>
                    <a:pt x="248" y="176"/>
                    <a:pt x="230" y="194"/>
                  </a:cubicBezTo>
                  <a:cubicBezTo>
                    <a:pt x="213" y="212"/>
                    <a:pt x="178" y="197"/>
                    <a:pt x="167" y="191"/>
                  </a:cubicBezTo>
                  <a:cubicBezTo>
                    <a:pt x="157" y="184"/>
                    <a:pt x="134" y="185"/>
                    <a:pt x="111" y="194"/>
                  </a:cubicBezTo>
                  <a:cubicBezTo>
                    <a:pt x="87" y="203"/>
                    <a:pt x="69" y="191"/>
                    <a:pt x="69" y="191"/>
                  </a:cubicBezTo>
                  <a:cubicBezTo>
                    <a:pt x="23" y="173"/>
                    <a:pt x="3" y="116"/>
                    <a:pt x="3" y="116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0"/>
                    <a:pt x="13" y="95"/>
                    <a:pt x="42" y="84"/>
                  </a:cubicBezTo>
                  <a:cubicBezTo>
                    <a:pt x="100" y="60"/>
                    <a:pt x="112" y="41"/>
                    <a:pt x="112" y="41"/>
                  </a:cubicBezTo>
                  <a:cubicBezTo>
                    <a:pt x="226" y="0"/>
                    <a:pt x="366" y="112"/>
                    <a:pt x="366" y="112"/>
                  </a:cubicBezTo>
                  <a:cubicBezTo>
                    <a:pt x="366" y="112"/>
                    <a:pt x="338" y="94"/>
                    <a:pt x="320" y="125"/>
                  </a:cubicBezTo>
                  <a:close/>
                  <a:moveTo>
                    <a:pt x="42" y="132"/>
                  </a:moveTo>
                  <a:cubicBezTo>
                    <a:pt x="42" y="132"/>
                    <a:pt x="63" y="159"/>
                    <a:pt x="105" y="152"/>
                  </a:cubicBezTo>
                  <a:cubicBezTo>
                    <a:pt x="105" y="152"/>
                    <a:pt x="72" y="125"/>
                    <a:pt x="42" y="132"/>
                  </a:cubicBezTo>
                  <a:close/>
                  <a:moveTo>
                    <a:pt x="22" y="101"/>
                  </a:moveTo>
                  <a:cubicBezTo>
                    <a:pt x="77" y="84"/>
                    <a:pt x="178" y="94"/>
                    <a:pt x="178" y="94"/>
                  </a:cubicBezTo>
                  <a:cubicBezTo>
                    <a:pt x="161" y="83"/>
                    <a:pt x="116" y="78"/>
                    <a:pt x="116" y="78"/>
                  </a:cubicBezTo>
                  <a:cubicBezTo>
                    <a:pt x="166" y="67"/>
                    <a:pt x="206" y="86"/>
                    <a:pt x="206" y="86"/>
                  </a:cubicBezTo>
                  <a:cubicBezTo>
                    <a:pt x="176" y="64"/>
                    <a:pt x="151" y="65"/>
                    <a:pt x="151" y="65"/>
                  </a:cubicBezTo>
                  <a:cubicBezTo>
                    <a:pt x="197" y="47"/>
                    <a:pt x="265" y="69"/>
                    <a:pt x="265" y="69"/>
                  </a:cubicBezTo>
                  <a:cubicBezTo>
                    <a:pt x="165" y="5"/>
                    <a:pt x="22" y="101"/>
                    <a:pt x="22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677" y="600"/>
              <a:ext cx="153" cy="266"/>
            </a:xfrm>
            <a:custGeom>
              <a:avLst/>
              <a:gdLst>
                <a:gd name="T0" fmla="*/ 49 w 132"/>
                <a:gd name="T1" fmla="*/ 223 h 230"/>
                <a:gd name="T2" fmla="*/ 129 w 132"/>
                <a:gd name="T3" fmla="*/ 194 h 230"/>
                <a:gd name="T4" fmla="*/ 115 w 132"/>
                <a:gd name="T5" fmla="*/ 158 h 230"/>
                <a:gd name="T6" fmla="*/ 120 w 132"/>
                <a:gd name="T7" fmla="*/ 111 h 230"/>
                <a:gd name="T8" fmla="*/ 117 w 132"/>
                <a:gd name="T9" fmla="*/ 84 h 230"/>
                <a:gd name="T10" fmla="*/ 97 w 132"/>
                <a:gd name="T11" fmla="*/ 38 h 230"/>
                <a:gd name="T12" fmla="*/ 18 w 132"/>
                <a:gd name="T13" fmla="*/ 14 h 230"/>
                <a:gd name="T14" fmla="*/ 0 w 132"/>
                <a:gd name="T15" fmla="*/ 39 h 230"/>
                <a:gd name="T16" fmla="*/ 48 w 132"/>
                <a:gd name="T17" fmla="*/ 105 h 230"/>
                <a:gd name="T18" fmla="*/ 59 w 132"/>
                <a:gd name="T19" fmla="*/ 125 h 230"/>
                <a:gd name="T20" fmla="*/ 74 w 132"/>
                <a:gd name="T21" fmla="*/ 178 h 230"/>
                <a:gd name="T22" fmla="*/ 52 w 132"/>
                <a:gd name="T23" fmla="*/ 194 h 230"/>
                <a:gd name="T24" fmla="*/ 49 w 132"/>
                <a:gd name="T25" fmla="*/ 22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0">
                  <a:moveTo>
                    <a:pt x="49" y="223"/>
                  </a:moveTo>
                  <a:cubicBezTo>
                    <a:pt x="49" y="223"/>
                    <a:pt x="102" y="230"/>
                    <a:pt x="129" y="194"/>
                  </a:cubicBezTo>
                  <a:cubicBezTo>
                    <a:pt x="129" y="194"/>
                    <a:pt x="132" y="178"/>
                    <a:pt x="115" y="158"/>
                  </a:cubicBezTo>
                  <a:cubicBezTo>
                    <a:pt x="98" y="137"/>
                    <a:pt x="121" y="128"/>
                    <a:pt x="120" y="111"/>
                  </a:cubicBezTo>
                  <a:cubicBezTo>
                    <a:pt x="118" y="94"/>
                    <a:pt x="112" y="101"/>
                    <a:pt x="117" y="84"/>
                  </a:cubicBezTo>
                  <a:cubicBezTo>
                    <a:pt x="122" y="66"/>
                    <a:pt x="106" y="47"/>
                    <a:pt x="97" y="38"/>
                  </a:cubicBezTo>
                  <a:cubicBezTo>
                    <a:pt x="87" y="30"/>
                    <a:pt x="50" y="0"/>
                    <a:pt x="18" y="14"/>
                  </a:cubicBezTo>
                  <a:cubicBezTo>
                    <a:pt x="18" y="14"/>
                    <a:pt x="6" y="34"/>
                    <a:pt x="0" y="39"/>
                  </a:cubicBezTo>
                  <a:cubicBezTo>
                    <a:pt x="0" y="39"/>
                    <a:pt x="59" y="61"/>
                    <a:pt x="48" y="105"/>
                  </a:cubicBezTo>
                  <a:cubicBezTo>
                    <a:pt x="45" y="124"/>
                    <a:pt x="59" y="125"/>
                    <a:pt x="59" y="125"/>
                  </a:cubicBezTo>
                  <a:cubicBezTo>
                    <a:pt x="59" y="125"/>
                    <a:pt x="101" y="148"/>
                    <a:pt x="74" y="178"/>
                  </a:cubicBezTo>
                  <a:cubicBezTo>
                    <a:pt x="74" y="178"/>
                    <a:pt x="57" y="192"/>
                    <a:pt x="52" y="194"/>
                  </a:cubicBezTo>
                  <a:cubicBezTo>
                    <a:pt x="47" y="197"/>
                    <a:pt x="49" y="223"/>
                    <a:pt x="49" y="2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770" y="726"/>
              <a:ext cx="61" cy="75"/>
            </a:xfrm>
            <a:custGeom>
              <a:avLst/>
              <a:gdLst>
                <a:gd name="T0" fmla="*/ 17 w 53"/>
                <a:gd name="T1" fmla="*/ 65 h 65"/>
                <a:gd name="T2" fmla="*/ 4 w 53"/>
                <a:gd name="T3" fmla="*/ 47 h 65"/>
                <a:gd name="T4" fmla="*/ 8 w 53"/>
                <a:gd name="T5" fmla="*/ 26 h 65"/>
                <a:gd name="T6" fmla="*/ 15 w 53"/>
                <a:gd name="T7" fmla="*/ 3 h 65"/>
                <a:gd name="T8" fmla="*/ 48 w 53"/>
                <a:gd name="T9" fmla="*/ 16 h 65"/>
                <a:gd name="T10" fmla="*/ 44 w 53"/>
                <a:gd name="T11" fmla="*/ 29 h 65"/>
                <a:gd name="T12" fmla="*/ 17 w 53"/>
                <a:gd name="T1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65">
                  <a:moveTo>
                    <a:pt x="17" y="65"/>
                  </a:moveTo>
                  <a:cubicBezTo>
                    <a:pt x="17" y="65"/>
                    <a:pt x="8" y="55"/>
                    <a:pt x="4" y="47"/>
                  </a:cubicBezTo>
                  <a:cubicBezTo>
                    <a:pt x="0" y="39"/>
                    <a:pt x="3" y="31"/>
                    <a:pt x="8" y="26"/>
                  </a:cubicBezTo>
                  <a:cubicBezTo>
                    <a:pt x="13" y="21"/>
                    <a:pt x="10" y="6"/>
                    <a:pt x="15" y="3"/>
                  </a:cubicBezTo>
                  <a:cubicBezTo>
                    <a:pt x="20" y="0"/>
                    <a:pt x="44" y="4"/>
                    <a:pt x="48" y="16"/>
                  </a:cubicBezTo>
                  <a:cubicBezTo>
                    <a:pt x="53" y="29"/>
                    <a:pt x="44" y="24"/>
                    <a:pt x="44" y="29"/>
                  </a:cubicBezTo>
                  <a:cubicBezTo>
                    <a:pt x="43" y="34"/>
                    <a:pt x="48" y="55"/>
                    <a:pt x="17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670" y="574"/>
              <a:ext cx="158" cy="156"/>
            </a:xfrm>
            <a:custGeom>
              <a:avLst/>
              <a:gdLst>
                <a:gd name="T0" fmla="*/ 130 w 136"/>
                <a:gd name="T1" fmla="*/ 134 h 135"/>
                <a:gd name="T2" fmla="*/ 98 w 136"/>
                <a:gd name="T3" fmla="*/ 126 h 135"/>
                <a:gd name="T4" fmla="*/ 92 w 136"/>
                <a:gd name="T5" fmla="*/ 108 h 135"/>
                <a:gd name="T6" fmla="*/ 32 w 136"/>
                <a:gd name="T7" fmla="*/ 35 h 135"/>
                <a:gd name="T8" fmla="*/ 0 w 136"/>
                <a:gd name="T9" fmla="*/ 30 h 135"/>
                <a:gd name="T10" fmla="*/ 84 w 136"/>
                <a:gd name="T11" fmla="*/ 32 h 135"/>
                <a:gd name="T12" fmla="*/ 128 w 136"/>
                <a:gd name="T13" fmla="*/ 116 h 135"/>
                <a:gd name="T14" fmla="*/ 132 w 136"/>
                <a:gd name="T15" fmla="*/ 134 h 135"/>
                <a:gd name="T16" fmla="*/ 130 w 136"/>
                <a:gd name="T17" fmla="*/ 1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5">
                  <a:moveTo>
                    <a:pt x="130" y="134"/>
                  </a:moveTo>
                  <a:cubicBezTo>
                    <a:pt x="130" y="134"/>
                    <a:pt x="111" y="123"/>
                    <a:pt x="98" y="126"/>
                  </a:cubicBezTo>
                  <a:cubicBezTo>
                    <a:pt x="86" y="129"/>
                    <a:pt x="92" y="108"/>
                    <a:pt x="92" y="108"/>
                  </a:cubicBezTo>
                  <a:cubicBezTo>
                    <a:pt x="92" y="108"/>
                    <a:pt x="99" y="64"/>
                    <a:pt x="32" y="35"/>
                  </a:cubicBezTo>
                  <a:cubicBezTo>
                    <a:pt x="32" y="35"/>
                    <a:pt x="14" y="27"/>
                    <a:pt x="0" y="30"/>
                  </a:cubicBezTo>
                  <a:cubicBezTo>
                    <a:pt x="0" y="30"/>
                    <a:pt x="44" y="0"/>
                    <a:pt x="84" y="32"/>
                  </a:cubicBezTo>
                  <a:cubicBezTo>
                    <a:pt x="124" y="65"/>
                    <a:pt x="130" y="106"/>
                    <a:pt x="128" y="116"/>
                  </a:cubicBezTo>
                  <a:cubicBezTo>
                    <a:pt x="127" y="124"/>
                    <a:pt x="136" y="130"/>
                    <a:pt x="132" y="134"/>
                  </a:cubicBezTo>
                  <a:cubicBezTo>
                    <a:pt x="132" y="134"/>
                    <a:pt x="131" y="135"/>
                    <a:pt x="130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573" y="121"/>
              <a:ext cx="334" cy="287"/>
            </a:xfrm>
            <a:custGeom>
              <a:avLst/>
              <a:gdLst>
                <a:gd name="T0" fmla="*/ 207 w 287"/>
                <a:gd name="T1" fmla="*/ 20 h 247"/>
                <a:gd name="T2" fmla="*/ 247 w 287"/>
                <a:gd name="T3" fmla="*/ 20 h 247"/>
                <a:gd name="T4" fmla="*/ 264 w 287"/>
                <a:gd name="T5" fmla="*/ 57 h 247"/>
                <a:gd name="T6" fmla="*/ 283 w 287"/>
                <a:gd name="T7" fmla="*/ 90 h 247"/>
                <a:gd name="T8" fmla="*/ 274 w 287"/>
                <a:gd name="T9" fmla="*/ 135 h 247"/>
                <a:gd name="T10" fmla="*/ 233 w 287"/>
                <a:gd name="T11" fmla="*/ 209 h 247"/>
                <a:gd name="T12" fmla="*/ 178 w 287"/>
                <a:gd name="T13" fmla="*/ 208 h 247"/>
                <a:gd name="T14" fmla="*/ 0 w 287"/>
                <a:gd name="T15" fmla="*/ 132 h 247"/>
                <a:gd name="T16" fmla="*/ 83 w 287"/>
                <a:gd name="T17" fmla="*/ 119 h 247"/>
                <a:gd name="T18" fmla="*/ 115 w 287"/>
                <a:gd name="T19" fmla="*/ 63 h 247"/>
                <a:gd name="T20" fmla="*/ 148 w 287"/>
                <a:gd name="T21" fmla="*/ 31 h 247"/>
                <a:gd name="T22" fmla="*/ 207 w 287"/>
                <a:gd name="T23" fmla="*/ 20 h 247"/>
                <a:gd name="T24" fmla="*/ 17 w 287"/>
                <a:gd name="T25" fmla="*/ 139 h 247"/>
                <a:gd name="T26" fmla="*/ 22 w 287"/>
                <a:gd name="T27" fmla="*/ 158 h 247"/>
                <a:gd name="T28" fmla="*/ 112 w 287"/>
                <a:gd name="T29" fmla="*/ 206 h 247"/>
                <a:gd name="T30" fmla="*/ 217 w 287"/>
                <a:gd name="T31" fmla="*/ 176 h 247"/>
                <a:gd name="T32" fmla="*/ 133 w 287"/>
                <a:gd name="T33" fmla="*/ 193 h 247"/>
                <a:gd name="T34" fmla="*/ 184 w 287"/>
                <a:gd name="T35" fmla="*/ 159 h 247"/>
                <a:gd name="T36" fmla="*/ 96 w 287"/>
                <a:gd name="T37" fmla="*/ 190 h 247"/>
                <a:gd name="T38" fmla="*/ 170 w 287"/>
                <a:gd name="T39" fmla="*/ 140 h 247"/>
                <a:gd name="T40" fmla="*/ 82 w 287"/>
                <a:gd name="T41" fmla="*/ 181 h 247"/>
                <a:gd name="T42" fmla="*/ 129 w 287"/>
                <a:gd name="T43" fmla="*/ 141 h 247"/>
                <a:gd name="T44" fmla="*/ 48 w 287"/>
                <a:gd name="T45" fmla="*/ 162 h 247"/>
                <a:gd name="T46" fmla="*/ 98 w 287"/>
                <a:gd name="T47" fmla="*/ 133 h 247"/>
                <a:gd name="T48" fmla="*/ 39 w 287"/>
                <a:gd name="T49" fmla="*/ 149 h 247"/>
                <a:gd name="T50" fmla="*/ 73 w 287"/>
                <a:gd name="T51" fmla="*/ 128 h 247"/>
                <a:gd name="T52" fmla="*/ 17 w 287"/>
                <a:gd name="T53" fmla="*/ 13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7" h="247">
                  <a:moveTo>
                    <a:pt x="207" y="20"/>
                  </a:moveTo>
                  <a:cubicBezTo>
                    <a:pt x="228" y="39"/>
                    <a:pt x="224" y="17"/>
                    <a:pt x="247" y="20"/>
                  </a:cubicBezTo>
                  <a:cubicBezTo>
                    <a:pt x="271" y="22"/>
                    <a:pt x="261" y="47"/>
                    <a:pt x="264" y="57"/>
                  </a:cubicBezTo>
                  <a:cubicBezTo>
                    <a:pt x="267" y="67"/>
                    <a:pt x="287" y="70"/>
                    <a:pt x="283" y="90"/>
                  </a:cubicBezTo>
                  <a:cubicBezTo>
                    <a:pt x="278" y="110"/>
                    <a:pt x="271" y="109"/>
                    <a:pt x="274" y="135"/>
                  </a:cubicBezTo>
                  <a:cubicBezTo>
                    <a:pt x="277" y="162"/>
                    <a:pt x="261" y="191"/>
                    <a:pt x="233" y="209"/>
                  </a:cubicBezTo>
                  <a:cubicBezTo>
                    <a:pt x="205" y="227"/>
                    <a:pt x="178" y="208"/>
                    <a:pt x="178" y="208"/>
                  </a:cubicBezTo>
                  <a:cubicBezTo>
                    <a:pt x="58" y="247"/>
                    <a:pt x="0" y="132"/>
                    <a:pt x="0" y="132"/>
                  </a:cubicBezTo>
                  <a:cubicBezTo>
                    <a:pt x="34" y="143"/>
                    <a:pt x="62" y="134"/>
                    <a:pt x="83" y="119"/>
                  </a:cubicBezTo>
                  <a:cubicBezTo>
                    <a:pt x="105" y="104"/>
                    <a:pt x="95" y="76"/>
                    <a:pt x="115" y="63"/>
                  </a:cubicBezTo>
                  <a:cubicBezTo>
                    <a:pt x="136" y="50"/>
                    <a:pt x="143" y="46"/>
                    <a:pt x="148" y="31"/>
                  </a:cubicBezTo>
                  <a:cubicBezTo>
                    <a:pt x="153" y="17"/>
                    <a:pt x="186" y="0"/>
                    <a:pt x="207" y="20"/>
                  </a:cubicBezTo>
                  <a:close/>
                  <a:moveTo>
                    <a:pt x="17" y="139"/>
                  </a:moveTo>
                  <a:cubicBezTo>
                    <a:pt x="17" y="139"/>
                    <a:pt x="7" y="137"/>
                    <a:pt x="22" y="158"/>
                  </a:cubicBezTo>
                  <a:cubicBezTo>
                    <a:pt x="22" y="158"/>
                    <a:pt x="66" y="201"/>
                    <a:pt x="112" y="206"/>
                  </a:cubicBezTo>
                  <a:cubicBezTo>
                    <a:pt x="174" y="212"/>
                    <a:pt x="217" y="176"/>
                    <a:pt x="217" y="176"/>
                  </a:cubicBezTo>
                  <a:cubicBezTo>
                    <a:pt x="217" y="176"/>
                    <a:pt x="163" y="197"/>
                    <a:pt x="133" y="193"/>
                  </a:cubicBezTo>
                  <a:cubicBezTo>
                    <a:pt x="133" y="193"/>
                    <a:pt x="150" y="195"/>
                    <a:pt x="184" y="159"/>
                  </a:cubicBezTo>
                  <a:cubicBezTo>
                    <a:pt x="184" y="159"/>
                    <a:pt x="133" y="192"/>
                    <a:pt x="96" y="190"/>
                  </a:cubicBezTo>
                  <a:cubicBezTo>
                    <a:pt x="96" y="190"/>
                    <a:pt x="146" y="182"/>
                    <a:pt x="170" y="140"/>
                  </a:cubicBezTo>
                  <a:cubicBezTo>
                    <a:pt x="170" y="140"/>
                    <a:pt x="122" y="181"/>
                    <a:pt x="82" y="181"/>
                  </a:cubicBezTo>
                  <a:cubicBezTo>
                    <a:pt x="82" y="181"/>
                    <a:pt x="117" y="163"/>
                    <a:pt x="129" y="141"/>
                  </a:cubicBezTo>
                  <a:cubicBezTo>
                    <a:pt x="129" y="141"/>
                    <a:pt x="92" y="180"/>
                    <a:pt x="48" y="162"/>
                  </a:cubicBezTo>
                  <a:cubicBezTo>
                    <a:pt x="48" y="162"/>
                    <a:pt x="77" y="159"/>
                    <a:pt x="98" y="133"/>
                  </a:cubicBezTo>
                  <a:cubicBezTo>
                    <a:pt x="98" y="133"/>
                    <a:pt x="59" y="155"/>
                    <a:pt x="39" y="149"/>
                  </a:cubicBezTo>
                  <a:cubicBezTo>
                    <a:pt x="39" y="149"/>
                    <a:pt x="57" y="144"/>
                    <a:pt x="73" y="128"/>
                  </a:cubicBezTo>
                  <a:cubicBezTo>
                    <a:pt x="73" y="128"/>
                    <a:pt x="52" y="146"/>
                    <a:pt x="17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504" y="70"/>
              <a:ext cx="68" cy="206"/>
            </a:xfrm>
            <a:custGeom>
              <a:avLst/>
              <a:gdLst>
                <a:gd name="T0" fmla="*/ 51 w 59"/>
                <a:gd name="T1" fmla="*/ 177 h 177"/>
                <a:gd name="T2" fmla="*/ 8 w 59"/>
                <a:gd name="T3" fmla="*/ 93 h 177"/>
                <a:gd name="T4" fmla="*/ 40 w 59"/>
                <a:gd name="T5" fmla="*/ 0 h 177"/>
                <a:gd name="T6" fmla="*/ 45 w 59"/>
                <a:gd name="T7" fmla="*/ 43 h 177"/>
                <a:gd name="T8" fmla="*/ 55 w 59"/>
                <a:gd name="T9" fmla="*/ 107 h 177"/>
                <a:gd name="T10" fmla="*/ 51 w 59"/>
                <a:gd name="T11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177">
                  <a:moveTo>
                    <a:pt x="51" y="177"/>
                  </a:moveTo>
                  <a:cubicBezTo>
                    <a:pt x="51" y="177"/>
                    <a:pt x="16" y="144"/>
                    <a:pt x="8" y="93"/>
                  </a:cubicBezTo>
                  <a:cubicBezTo>
                    <a:pt x="0" y="43"/>
                    <a:pt x="38" y="21"/>
                    <a:pt x="40" y="0"/>
                  </a:cubicBezTo>
                  <a:cubicBezTo>
                    <a:pt x="40" y="0"/>
                    <a:pt x="37" y="24"/>
                    <a:pt x="45" y="43"/>
                  </a:cubicBezTo>
                  <a:cubicBezTo>
                    <a:pt x="52" y="62"/>
                    <a:pt x="59" y="78"/>
                    <a:pt x="55" y="107"/>
                  </a:cubicBezTo>
                  <a:cubicBezTo>
                    <a:pt x="55" y="107"/>
                    <a:pt x="43" y="147"/>
                    <a:pt x="51" y="17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563" y="273"/>
              <a:ext cx="126" cy="202"/>
            </a:xfrm>
            <a:custGeom>
              <a:avLst/>
              <a:gdLst>
                <a:gd name="T0" fmla="*/ 5 w 109"/>
                <a:gd name="T1" fmla="*/ 0 h 174"/>
                <a:gd name="T2" fmla="*/ 70 w 109"/>
                <a:gd name="T3" fmla="*/ 69 h 174"/>
                <a:gd name="T4" fmla="*/ 87 w 109"/>
                <a:gd name="T5" fmla="*/ 169 h 174"/>
                <a:gd name="T6" fmla="*/ 35 w 109"/>
                <a:gd name="T7" fmla="*/ 87 h 174"/>
                <a:gd name="T8" fmla="*/ 5 w 109"/>
                <a:gd name="T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74">
                  <a:moveTo>
                    <a:pt x="5" y="0"/>
                  </a:moveTo>
                  <a:cubicBezTo>
                    <a:pt x="5" y="0"/>
                    <a:pt x="19" y="38"/>
                    <a:pt x="70" y="69"/>
                  </a:cubicBezTo>
                  <a:cubicBezTo>
                    <a:pt x="109" y="94"/>
                    <a:pt x="90" y="164"/>
                    <a:pt x="87" y="169"/>
                  </a:cubicBezTo>
                  <a:cubicBezTo>
                    <a:pt x="85" y="174"/>
                    <a:pt x="97" y="123"/>
                    <a:pt x="35" y="87"/>
                  </a:cubicBezTo>
                  <a:cubicBezTo>
                    <a:pt x="0" y="67"/>
                    <a:pt x="1" y="6"/>
                    <a:pt x="5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561" y="4"/>
              <a:ext cx="188" cy="278"/>
            </a:xfrm>
            <a:custGeom>
              <a:avLst/>
              <a:gdLst>
                <a:gd name="T0" fmla="*/ 151 w 162"/>
                <a:gd name="T1" fmla="*/ 34 h 239"/>
                <a:gd name="T2" fmla="*/ 144 w 162"/>
                <a:gd name="T3" fmla="*/ 87 h 239"/>
                <a:gd name="T4" fmla="*/ 155 w 162"/>
                <a:gd name="T5" fmla="*/ 120 h 239"/>
                <a:gd name="T6" fmla="*/ 126 w 162"/>
                <a:gd name="T7" fmla="*/ 158 h 239"/>
                <a:gd name="T8" fmla="*/ 104 w 162"/>
                <a:gd name="T9" fmla="*/ 195 h 239"/>
                <a:gd name="T10" fmla="*/ 87 w 162"/>
                <a:gd name="T11" fmla="*/ 217 h 239"/>
                <a:gd name="T12" fmla="*/ 8 w 162"/>
                <a:gd name="T13" fmla="*/ 229 h 239"/>
                <a:gd name="T14" fmla="*/ 4 w 162"/>
                <a:gd name="T15" fmla="*/ 228 h 239"/>
                <a:gd name="T16" fmla="*/ 5 w 162"/>
                <a:gd name="T17" fmla="*/ 191 h 239"/>
                <a:gd name="T18" fmla="*/ 9 w 162"/>
                <a:gd name="T19" fmla="*/ 128 h 239"/>
                <a:gd name="T20" fmla="*/ 162 w 162"/>
                <a:gd name="T21" fmla="*/ 0 h 239"/>
                <a:gd name="T22" fmla="*/ 151 w 162"/>
                <a:gd name="T23" fmla="*/ 34 h 239"/>
                <a:gd name="T24" fmla="*/ 35 w 162"/>
                <a:gd name="T25" fmla="*/ 212 h 239"/>
                <a:gd name="T26" fmla="*/ 75 w 162"/>
                <a:gd name="T27" fmla="*/ 181 h 239"/>
                <a:gd name="T28" fmla="*/ 35 w 162"/>
                <a:gd name="T29" fmla="*/ 212 h 239"/>
                <a:gd name="T30" fmla="*/ 7 w 162"/>
                <a:gd name="T31" fmla="*/ 210 h 239"/>
                <a:gd name="T32" fmla="*/ 70 w 162"/>
                <a:gd name="T33" fmla="*/ 110 h 239"/>
                <a:gd name="T34" fmla="*/ 34 w 162"/>
                <a:gd name="T35" fmla="*/ 142 h 239"/>
                <a:gd name="T36" fmla="*/ 77 w 162"/>
                <a:gd name="T37" fmla="*/ 89 h 239"/>
                <a:gd name="T38" fmla="*/ 41 w 162"/>
                <a:gd name="T39" fmla="*/ 114 h 239"/>
                <a:gd name="T40" fmla="*/ 92 w 162"/>
                <a:gd name="T41" fmla="*/ 44 h 239"/>
                <a:gd name="T42" fmla="*/ 7 w 162"/>
                <a:gd name="T43" fmla="*/ 21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2" h="239">
                  <a:moveTo>
                    <a:pt x="151" y="34"/>
                  </a:moveTo>
                  <a:cubicBezTo>
                    <a:pt x="162" y="59"/>
                    <a:pt x="149" y="71"/>
                    <a:pt x="144" y="87"/>
                  </a:cubicBezTo>
                  <a:cubicBezTo>
                    <a:pt x="140" y="103"/>
                    <a:pt x="152" y="102"/>
                    <a:pt x="155" y="120"/>
                  </a:cubicBezTo>
                  <a:cubicBezTo>
                    <a:pt x="159" y="139"/>
                    <a:pt x="135" y="155"/>
                    <a:pt x="126" y="158"/>
                  </a:cubicBezTo>
                  <a:cubicBezTo>
                    <a:pt x="118" y="162"/>
                    <a:pt x="108" y="176"/>
                    <a:pt x="104" y="195"/>
                  </a:cubicBezTo>
                  <a:cubicBezTo>
                    <a:pt x="99" y="214"/>
                    <a:pt x="87" y="217"/>
                    <a:pt x="87" y="217"/>
                  </a:cubicBezTo>
                  <a:cubicBezTo>
                    <a:pt x="55" y="239"/>
                    <a:pt x="8" y="229"/>
                    <a:pt x="8" y="229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4" y="228"/>
                    <a:pt x="0" y="214"/>
                    <a:pt x="5" y="191"/>
                  </a:cubicBezTo>
                  <a:cubicBezTo>
                    <a:pt x="15" y="144"/>
                    <a:pt x="9" y="128"/>
                    <a:pt x="9" y="128"/>
                  </a:cubicBezTo>
                  <a:cubicBezTo>
                    <a:pt x="32" y="39"/>
                    <a:pt x="162" y="0"/>
                    <a:pt x="162" y="0"/>
                  </a:cubicBezTo>
                  <a:cubicBezTo>
                    <a:pt x="162" y="0"/>
                    <a:pt x="139" y="9"/>
                    <a:pt x="151" y="34"/>
                  </a:cubicBezTo>
                  <a:close/>
                  <a:moveTo>
                    <a:pt x="35" y="212"/>
                  </a:moveTo>
                  <a:cubicBezTo>
                    <a:pt x="35" y="212"/>
                    <a:pt x="62" y="210"/>
                    <a:pt x="75" y="181"/>
                  </a:cubicBezTo>
                  <a:cubicBezTo>
                    <a:pt x="75" y="181"/>
                    <a:pt x="44" y="190"/>
                    <a:pt x="35" y="212"/>
                  </a:cubicBezTo>
                  <a:close/>
                  <a:moveTo>
                    <a:pt x="7" y="210"/>
                  </a:moveTo>
                  <a:cubicBezTo>
                    <a:pt x="20" y="169"/>
                    <a:pt x="70" y="110"/>
                    <a:pt x="70" y="110"/>
                  </a:cubicBezTo>
                  <a:cubicBezTo>
                    <a:pt x="56" y="116"/>
                    <a:pt x="34" y="142"/>
                    <a:pt x="34" y="142"/>
                  </a:cubicBezTo>
                  <a:cubicBezTo>
                    <a:pt x="48" y="105"/>
                    <a:pt x="77" y="89"/>
                    <a:pt x="77" y="89"/>
                  </a:cubicBezTo>
                  <a:cubicBezTo>
                    <a:pt x="51" y="99"/>
                    <a:pt x="41" y="114"/>
                    <a:pt x="41" y="114"/>
                  </a:cubicBezTo>
                  <a:cubicBezTo>
                    <a:pt x="49" y="78"/>
                    <a:pt x="92" y="44"/>
                    <a:pt x="92" y="44"/>
                  </a:cubicBezTo>
                  <a:cubicBezTo>
                    <a:pt x="9" y="80"/>
                    <a:pt x="7" y="21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736" y="69"/>
              <a:ext cx="200" cy="131"/>
            </a:xfrm>
            <a:custGeom>
              <a:avLst/>
              <a:gdLst>
                <a:gd name="T0" fmla="*/ 144 w 172"/>
                <a:gd name="T1" fmla="*/ 113 h 113"/>
                <a:gd name="T2" fmla="*/ 161 w 172"/>
                <a:gd name="T3" fmla="*/ 50 h 113"/>
                <a:gd name="T4" fmla="*/ 132 w 172"/>
                <a:gd name="T5" fmla="*/ 43 h 113"/>
                <a:gd name="T6" fmla="*/ 105 w 172"/>
                <a:gd name="T7" fmla="*/ 20 h 113"/>
                <a:gd name="T8" fmla="*/ 87 w 172"/>
                <a:gd name="T9" fmla="*/ 10 h 113"/>
                <a:gd name="T10" fmla="*/ 49 w 172"/>
                <a:gd name="T11" fmla="*/ 3 h 113"/>
                <a:gd name="T12" fmla="*/ 0 w 172"/>
                <a:gd name="T13" fmla="*/ 42 h 113"/>
                <a:gd name="T14" fmla="*/ 8 w 172"/>
                <a:gd name="T15" fmla="*/ 65 h 113"/>
                <a:gd name="T16" fmla="*/ 70 w 172"/>
                <a:gd name="T17" fmla="*/ 62 h 113"/>
                <a:gd name="T18" fmla="*/ 87 w 172"/>
                <a:gd name="T19" fmla="*/ 64 h 113"/>
                <a:gd name="T20" fmla="*/ 127 w 172"/>
                <a:gd name="T21" fmla="*/ 78 h 113"/>
                <a:gd name="T22" fmla="*/ 128 w 172"/>
                <a:gd name="T23" fmla="*/ 99 h 113"/>
                <a:gd name="T24" fmla="*/ 144 w 172"/>
                <a:gd name="T2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113">
                  <a:moveTo>
                    <a:pt x="144" y="113"/>
                  </a:moveTo>
                  <a:cubicBezTo>
                    <a:pt x="144" y="113"/>
                    <a:pt x="172" y="83"/>
                    <a:pt x="161" y="50"/>
                  </a:cubicBezTo>
                  <a:cubicBezTo>
                    <a:pt x="161" y="50"/>
                    <a:pt x="152" y="42"/>
                    <a:pt x="132" y="43"/>
                  </a:cubicBezTo>
                  <a:cubicBezTo>
                    <a:pt x="112" y="45"/>
                    <a:pt x="116" y="27"/>
                    <a:pt x="105" y="20"/>
                  </a:cubicBezTo>
                  <a:cubicBezTo>
                    <a:pt x="94" y="14"/>
                    <a:pt x="96" y="21"/>
                    <a:pt x="87" y="10"/>
                  </a:cubicBezTo>
                  <a:cubicBezTo>
                    <a:pt x="78" y="0"/>
                    <a:pt x="59" y="1"/>
                    <a:pt x="49" y="3"/>
                  </a:cubicBezTo>
                  <a:cubicBezTo>
                    <a:pt x="40" y="6"/>
                    <a:pt x="5" y="16"/>
                    <a:pt x="0" y="42"/>
                  </a:cubicBezTo>
                  <a:cubicBezTo>
                    <a:pt x="0" y="42"/>
                    <a:pt x="8" y="59"/>
                    <a:pt x="8" y="65"/>
                  </a:cubicBezTo>
                  <a:cubicBezTo>
                    <a:pt x="8" y="65"/>
                    <a:pt x="48" y="37"/>
                    <a:pt x="70" y="62"/>
                  </a:cubicBezTo>
                  <a:cubicBezTo>
                    <a:pt x="81" y="73"/>
                    <a:pt x="87" y="64"/>
                    <a:pt x="87" y="64"/>
                  </a:cubicBezTo>
                  <a:cubicBezTo>
                    <a:pt x="87" y="64"/>
                    <a:pt x="120" y="48"/>
                    <a:pt x="127" y="78"/>
                  </a:cubicBezTo>
                  <a:cubicBezTo>
                    <a:pt x="127" y="78"/>
                    <a:pt x="128" y="95"/>
                    <a:pt x="128" y="99"/>
                  </a:cubicBezTo>
                  <a:cubicBezTo>
                    <a:pt x="128" y="103"/>
                    <a:pt x="144" y="113"/>
                    <a:pt x="1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862" y="63"/>
              <a:ext cx="55" cy="52"/>
            </a:xfrm>
            <a:custGeom>
              <a:avLst/>
              <a:gdLst>
                <a:gd name="T0" fmla="*/ 40 w 47"/>
                <a:gd name="T1" fmla="*/ 43 h 44"/>
                <a:gd name="T2" fmla="*/ 23 w 47"/>
                <a:gd name="T3" fmla="*/ 44 h 44"/>
                <a:gd name="T4" fmla="*/ 12 w 47"/>
                <a:gd name="T5" fmla="*/ 32 h 44"/>
                <a:gd name="T6" fmla="*/ 0 w 47"/>
                <a:gd name="T7" fmla="*/ 18 h 44"/>
                <a:gd name="T8" fmla="*/ 23 w 47"/>
                <a:gd name="T9" fmla="*/ 3 h 44"/>
                <a:gd name="T10" fmla="*/ 29 w 47"/>
                <a:gd name="T11" fmla="*/ 11 h 44"/>
                <a:gd name="T12" fmla="*/ 40 w 47"/>
                <a:gd name="T13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4">
                  <a:moveTo>
                    <a:pt x="40" y="43"/>
                  </a:moveTo>
                  <a:cubicBezTo>
                    <a:pt x="40" y="43"/>
                    <a:pt x="30" y="44"/>
                    <a:pt x="23" y="44"/>
                  </a:cubicBezTo>
                  <a:cubicBezTo>
                    <a:pt x="17" y="43"/>
                    <a:pt x="12" y="38"/>
                    <a:pt x="12" y="32"/>
                  </a:cubicBezTo>
                  <a:cubicBezTo>
                    <a:pt x="11" y="27"/>
                    <a:pt x="0" y="23"/>
                    <a:pt x="0" y="18"/>
                  </a:cubicBezTo>
                  <a:cubicBezTo>
                    <a:pt x="0" y="14"/>
                    <a:pt x="13" y="0"/>
                    <a:pt x="23" y="3"/>
                  </a:cubicBezTo>
                  <a:cubicBezTo>
                    <a:pt x="33" y="5"/>
                    <a:pt x="26" y="8"/>
                    <a:pt x="29" y="11"/>
                  </a:cubicBezTo>
                  <a:cubicBezTo>
                    <a:pt x="32" y="14"/>
                    <a:pt x="47" y="19"/>
                    <a:pt x="4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737" y="33"/>
              <a:ext cx="142" cy="72"/>
            </a:xfrm>
            <a:custGeom>
              <a:avLst/>
              <a:gdLst>
                <a:gd name="T0" fmla="*/ 121 w 122"/>
                <a:gd name="T1" fmla="*/ 26 h 62"/>
                <a:gd name="T2" fmla="*/ 102 w 122"/>
                <a:gd name="T3" fmla="*/ 42 h 62"/>
                <a:gd name="T4" fmla="*/ 88 w 122"/>
                <a:gd name="T5" fmla="*/ 38 h 62"/>
                <a:gd name="T6" fmla="*/ 17 w 122"/>
                <a:gd name="T7" fmla="*/ 44 h 62"/>
                <a:gd name="T8" fmla="*/ 0 w 122"/>
                <a:gd name="T9" fmla="*/ 62 h 62"/>
                <a:gd name="T10" fmla="*/ 37 w 122"/>
                <a:gd name="T11" fmla="*/ 11 h 62"/>
                <a:gd name="T12" fmla="*/ 109 w 122"/>
                <a:gd name="T13" fmla="*/ 19 h 62"/>
                <a:gd name="T14" fmla="*/ 121 w 122"/>
                <a:gd name="T15" fmla="*/ 24 h 62"/>
                <a:gd name="T16" fmla="*/ 121 w 122"/>
                <a:gd name="T17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62">
                  <a:moveTo>
                    <a:pt x="121" y="26"/>
                  </a:moveTo>
                  <a:cubicBezTo>
                    <a:pt x="121" y="26"/>
                    <a:pt x="106" y="33"/>
                    <a:pt x="102" y="42"/>
                  </a:cubicBezTo>
                  <a:cubicBezTo>
                    <a:pt x="99" y="51"/>
                    <a:pt x="88" y="38"/>
                    <a:pt x="88" y="38"/>
                  </a:cubicBezTo>
                  <a:cubicBezTo>
                    <a:pt x="88" y="38"/>
                    <a:pt x="64" y="15"/>
                    <a:pt x="17" y="44"/>
                  </a:cubicBezTo>
                  <a:cubicBezTo>
                    <a:pt x="17" y="44"/>
                    <a:pt x="4" y="52"/>
                    <a:pt x="0" y="62"/>
                  </a:cubicBezTo>
                  <a:cubicBezTo>
                    <a:pt x="0" y="62"/>
                    <a:pt x="0" y="22"/>
                    <a:pt x="37" y="11"/>
                  </a:cubicBezTo>
                  <a:cubicBezTo>
                    <a:pt x="74" y="0"/>
                    <a:pt x="103" y="13"/>
                    <a:pt x="109" y="19"/>
                  </a:cubicBezTo>
                  <a:cubicBezTo>
                    <a:pt x="113" y="23"/>
                    <a:pt x="121" y="20"/>
                    <a:pt x="121" y="24"/>
                  </a:cubicBezTo>
                  <a:cubicBezTo>
                    <a:pt x="121" y="24"/>
                    <a:pt x="122" y="25"/>
                    <a:pt x="12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731" y="-4"/>
              <a:ext cx="57" cy="69"/>
            </a:xfrm>
            <a:custGeom>
              <a:avLst/>
              <a:gdLst>
                <a:gd name="T0" fmla="*/ 46 w 49"/>
                <a:gd name="T1" fmla="*/ 35 h 59"/>
                <a:gd name="T2" fmla="*/ 37 w 49"/>
                <a:gd name="T3" fmla="*/ 40 h 59"/>
                <a:gd name="T4" fmla="*/ 14 w 49"/>
                <a:gd name="T5" fmla="*/ 59 h 59"/>
                <a:gd name="T6" fmla="*/ 7 w 49"/>
                <a:gd name="T7" fmla="*/ 34 h 59"/>
                <a:gd name="T8" fmla="*/ 23 w 49"/>
                <a:gd name="T9" fmla="*/ 4 h 59"/>
                <a:gd name="T10" fmla="*/ 46 w 49"/>
                <a:gd name="T11" fmla="*/ 3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59">
                  <a:moveTo>
                    <a:pt x="46" y="35"/>
                  </a:moveTo>
                  <a:cubicBezTo>
                    <a:pt x="46" y="35"/>
                    <a:pt x="46" y="37"/>
                    <a:pt x="37" y="40"/>
                  </a:cubicBezTo>
                  <a:cubicBezTo>
                    <a:pt x="29" y="43"/>
                    <a:pt x="15" y="54"/>
                    <a:pt x="14" y="59"/>
                  </a:cubicBezTo>
                  <a:cubicBezTo>
                    <a:pt x="14" y="59"/>
                    <a:pt x="14" y="43"/>
                    <a:pt x="7" y="34"/>
                  </a:cubicBezTo>
                  <a:cubicBezTo>
                    <a:pt x="0" y="26"/>
                    <a:pt x="12" y="9"/>
                    <a:pt x="23" y="4"/>
                  </a:cubicBezTo>
                  <a:cubicBezTo>
                    <a:pt x="34" y="0"/>
                    <a:pt x="49" y="21"/>
                    <a:pt x="4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281" y="473"/>
              <a:ext cx="93" cy="94"/>
            </a:xfrm>
            <a:custGeom>
              <a:avLst/>
              <a:gdLst>
                <a:gd name="T0" fmla="*/ 38 w 80"/>
                <a:gd name="T1" fmla="*/ 81 h 81"/>
                <a:gd name="T2" fmla="*/ 60 w 80"/>
                <a:gd name="T3" fmla="*/ 67 h 81"/>
                <a:gd name="T4" fmla="*/ 80 w 80"/>
                <a:gd name="T5" fmla="*/ 6 h 81"/>
                <a:gd name="T6" fmla="*/ 22 w 80"/>
                <a:gd name="T7" fmla="*/ 15 h 81"/>
                <a:gd name="T8" fmla="*/ 38 w 80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1">
                  <a:moveTo>
                    <a:pt x="38" y="81"/>
                  </a:moveTo>
                  <a:cubicBezTo>
                    <a:pt x="38" y="81"/>
                    <a:pt x="47" y="72"/>
                    <a:pt x="60" y="67"/>
                  </a:cubicBezTo>
                  <a:cubicBezTo>
                    <a:pt x="60" y="67"/>
                    <a:pt x="65" y="27"/>
                    <a:pt x="80" y="6"/>
                  </a:cubicBezTo>
                  <a:cubicBezTo>
                    <a:pt x="80" y="6"/>
                    <a:pt x="51" y="0"/>
                    <a:pt x="22" y="15"/>
                  </a:cubicBezTo>
                  <a:cubicBezTo>
                    <a:pt x="22" y="15"/>
                    <a:pt x="0" y="48"/>
                    <a:pt x="38" y="8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507" y="268"/>
              <a:ext cx="61" cy="75"/>
            </a:xfrm>
            <a:custGeom>
              <a:avLst/>
              <a:gdLst>
                <a:gd name="T0" fmla="*/ 52 w 52"/>
                <a:gd name="T1" fmla="*/ 54 h 65"/>
                <a:gd name="T2" fmla="*/ 48 w 52"/>
                <a:gd name="T3" fmla="*/ 10 h 65"/>
                <a:gd name="T4" fmla="*/ 38 w 52"/>
                <a:gd name="T5" fmla="*/ 0 h 65"/>
                <a:gd name="T6" fmla="*/ 0 w 52"/>
                <a:gd name="T7" fmla="*/ 46 h 65"/>
                <a:gd name="T8" fmla="*/ 52 w 52"/>
                <a:gd name="T9" fmla="*/ 5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5">
                  <a:moveTo>
                    <a:pt x="52" y="54"/>
                  </a:moveTo>
                  <a:cubicBezTo>
                    <a:pt x="52" y="54"/>
                    <a:pt x="43" y="33"/>
                    <a:pt x="48" y="10"/>
                  </a:cubicBezTo>
                  <a:cubicBezTo>
                    <a:pt x="48" y="10"/>
                    <a:pt x="42" y="6"/>
                    <a:pt x="38" y="0"/>
                  </a:cubicBezTo>
                  <a:cubicBezTo>
                    <a:pt x="38" y="0"/>
                    <a:pt x="9" y="13"/>
                    <a:pt x="0" y="46"/>
                  </a:cubicBezTo>
                  <a:cubicBezTo>
                    <a:pt x="0" y="46"/>
                    <a:pt x="18" y="65"/>
                    <a:pt x="52" y="5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-2" y="320"/>
              <a:ext cx="510" cy="120"/>
            </a:xfrm>
            <a:custGeom>
              <a:avLst/>
              <a:gdLst>
                <a:gd name="T0" fmla="*/ 8 w 440"/>
                <a:gd name="T1" fmla="*/ 94 h 104"/>
                <a:gd name="T2" fmla="*/ 406 w 440"/>
                <a:gd name="T3" fmla="*/ 9 h 104"/>
                <a:gd name="T4" fmla="*/ 428 w 440"/>
                <a:gd name="T5" fmla="*/ 2 h 104"/>
                <a:gd name="T6" fmla="*/ 431 w 440"/>
                <a:gd name="T7" fmla="*/ 14 h 104"/>
                <a:gd name="T8" fmla="*/ 416 w 440"/>
                <a:gd name="T9" fmla="*/ 16 h 104"/>
                <a:gd name="T10" fmla="*/ 145 w 440"/>
                <a:gd name="T11" fmla="*/ 91 h 104"/>
                <a:gd name="T12" fmla="*/ 9 w 440"/>
                <a:gd name="T13" fmla="*/ 102 h 104"/>
                <a:gd name="T14" fmla="*/ 3 w 440"/>
                <a:gd name="T15" fmla="*/ 101 h 104"/>
                <a:gd name="T16" fmla="*/ 5 w 440"/>
                <a:gd name="T17" fmla="*/ 93 h 104"/>
                <a:gd name="T18" fmla="*/ 8 w 440"/>
                <a:gd name="T19" fmla="*/ 9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0" h="104">
                  <a:moveTo>
                    <a:pt x="8" y="94"/>
                  </a:moveTo>
                  <a:cubicBezTo>
                    <a:pt x="148" y="104"/>
                    <a:pt x="401" y="10"/>
                    <a:pt x="406" y="9"/>
                  </a:cubicBezTo>
                  <a:cubicBezTo>
                    <a:pt x="411" y="8"/>
                    <a:pt x="420" y="3"/>
                    <a:pt x="428" y="2"/>
                  </a:cubicBezTo>
                  <a:cubicBezTo>
                    <a:pt x="437" y="0"/>
                    <a:pt x="440" y="14"/>
                    <a:pt x="431" y="14"/>
                  </a:cubicBezTo>
                  <a:cubicBezTo>
                    <a:pt x="423" y="15"/>
                    <a:pt x="416" y="16"/>
                    <a:pt x="416" y="16"/>
                  </a:cubicBezTo>
                  <a:cubicBezTo>
                    <a:pt x="394" y="26"/>
                    <a:pt x="204" y="79"/>
                    <a:pt x="145" y="91"/>
                  </a:cubicBezTo>
                  <a:cubicBezTo>
                    <a:pt x="105" y="99"/>
                    <a:pt x="44" y="102"/>
                    <a:pt x="9" y="102"/>
                  </a:cubicBezTo>
                  <a:cubicBezTo>
                    <a:pt x="9" y="102"/>
                    <a:pt x="5" y="103"/>
                    <a:pt x="3" y="101"/>
                  </a:cubicBezTo>
                  <a:cubicBezTo>
                    <a:pt x="0" y="98"/>
                    <a:pt x="5" y="93"/>
                    <a:pt x="5" y="93"/>
                  </a:cubicBezTo>
                  <a:lnTo>
                    <a:pt x="8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172" y="456"/>
              <a:ext cx="129" cy="37"/>
            </a:xfrm>
            <a:custGeom>
              <a:avLst/>
              <a:gdLst>
                <a:gd name="T0" fmla="*/ 111 w 111"/>
                <a:gd name="T1" fmla="*/ 29 h 32"/>
                <a:gd name="T2" fmla="*/ 104 w 111"/>
                <a:gd name="T3" fmla="*/ 31 h 32"/>
                <a:gd name="T4" fmla="*/ 93 w 111"/>
                <a:gd name="T5" fmla="*/ 28 h 32"/>
                <a:gd name="T6" fmla="*/ 2 w 111"/>
                <a:gd name="T7" fmla="*/ 3 h 32"/>
                <a:gd name="T8" fmla="*/ 0 w 111"/>
                <a:gd name="T9" fmla="*/ 1 h 32"/>
                <a:gd name="T10" fmla="*/ 18 w 111"/>
                <a:gd name="T11" fmla="*/ 3 h 32"/>
                <a:gd name="T12" fmla="*/ 94 w 111"/>
                <a:gd name="T13" fmla="*/ 22 h 32"/>
                <a:gd name="T14" fmla="*/ 107 w 111"/>
                <a:gd name="T15" fmla="*/ 24 h 32"/>
                <a:gd name="T16" fmla="*/ 111 w 111"/>
                <a:gd name="T17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32">
                  <a:moveTo>
                    <a:pt x="111" y="29"/>
                  </a:moveTo>
                  <a:cubicBezTo>
                    <a:pt x="111" y="29"/>
                    <a:pt x="109" y="32"/>
                    <a:pt x="104" y="31"/>
                  </a:cubicBezTo>
                  <a:cubicBezTo>
                    <a:pt x="100" y="31"/>
                    <a:pt x="102" y="30"/>
                    <a:pt x="93" y="28"/>
                  </a:cubicBezTo>
                  <a:cubicBezTo>
                    <a:pt x="84" y="25"/>
                    <a:pt x="14" y="10"/>
                    <a:pt x="2" y="3"/>
                  </a:cubicBezTo>
                  <a:cubicBezTo>
                    <a:pt x="2" y="3"/>
                    <a:pt x="0" y="2"/>
                    <a:pt x="0" y="1"/>
                  </a:cubicBezTo>
                  <a:cubicBezTo>
                    <a:pt x="1" y="0"/>
                    <a:pt x="14" y="2"/>
                    <a:pt x="18" y="3"/>
                  </a:cubicBezTo>
                  <a:cubicBezTo>
                    <a:pt x="22" y="3"/>
                    <a:pt x="88" y="21"/>
                    <a:pt x="94" y="22"/>
                  </a:cubicBezTo>
                  <a:cubicBezTo>
                    <a:pt x="99" y="24"/>
                    <a:pt x="106" y="23"/>
                    <a:pt x="107" y="24"/>
                  </a:cubicBezTo>
                  <a:cubicBezTo>
                    <a:pt x="108" y="25"/>
                    <a:pt x="111" y="29"/>
                    <a:pt x="11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94" y="435"/>
              <a:ext cx="71" cy="23"/>
            </a:xfrm>
            <a:custGeom>
              <a:avLst/>
              <a:gdLst>
                <a:gd name="T0" fmla="*/ 61 w 61"/>
                <a:gd name="T1" fmla="*/ 17 h 20"/>
                <a:gd name="T2" fmla="*/ 57 w 61"/>
                <a:gd name="T3" fmla="*/ 20 h 20"/>
                <a:gd name="T4" fmla="*/ 38 w 61"/>
                <a:gd name="T5" fmla="*/ 15 h 20"/>
                <a:gd name="T6" fmla="*/ 7 w 61"/>
                <a:gd name="T7" fmla="*/ 7 h 20"/>
                <a:gd name="T8" fmla="*/ 4 w 61"/>
                <a:gd name="T9" fmla="*/ 2 h 20"/>
                <a:gd name="T10" fmla="*/ 14 w 61"/>
                <a:gd name="T11" fmla="*/ 2 h 20"/>
                <a:gd name="T12" fmla="*/ 50 w 61"/>
                <a:gd name="T13" fmla="*/ 13 h 20"/>
                <a:gd name="T14" fmla="*/ 61 w 61"/>
                <a:gd name="T15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20">
                  <a:moveTo>
                    <a:pt x="61" y="17"/>
                  </a:moveTo>
                  <a:cubicBezTo>
                    <a:pt x="61" y="17"/>
                    <a:pt x="60" y="20"/>
                    <a:pt x="57" y="20"/>
                  </a:cubicBezTo>
                  <a:cubicBezTo>
                    <a:pt x="54" y="20"/>
                    <a:pt x="43" y="17"/>
                    <a:pt x="38" y="15"/>
                  </a:cubicBezTo>
                  <a:cubicBezTo>
                    <a:pt x="32" y="12"/>
                    <a:pt x="14" y="9"/>
                    <a:pt x="7" y="7"/>
                  </a:cubicBezTo>
                  <a:cubicBezTo>
                    <a:pt x="0" y="5"/>
                    <a:pt x="3" y="2"/>
                    <a:pt x="4" y="2"/>
                  </a:cubicBezTo>
                  <a:cubicBezTo>
                    <a:pt x="5" y="2"/>
                    <a:pt x="10" y="0"/>
                    <a:pt x="14" y="2"/>
                  </a:cubicBezTo>
                  <a:cubicBezTo>
                    <a:pt x="17" y="5"/>
                    <a:pt x="48" y="13"/>
                    <a:pt x="50" y="13"/>
                  </a:cubicBezTo>
                  <a:cubicBezTo>
                    <a:pt x="53" y="13"/>
                    <a:pt x="58" y="14"/>
                    <a:pt x="61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80" y="386"/>
              <a:ext cx="70" cy="42"/>
            </a:xfrm>
            <a:custGeom>
              <a:avLst/>
              <a:gdLst>
                <a:gd name="T0" fmla="*/ 1 w 60"/>
                <a:gd name="T1" fmla="*/ 34 h 36"/>
                <a:gd name="T2" fmla="*/ 7 w 60"/>
                <a:gd name="T3" fmla="*/ 33 h 36"/>
                <a:gd name="T4" fmla="*/ 28 w 60"/>
                <a:gd name="T5" fmla="*/ 17 h 36"/>
                <a:gd name="T6" fmla="*/ 60 w 60"/>
                <a:gd name="T7" fmla="*/ 0 h 36"/>
                <a:gd name="T8" fmla="*/ 7 w 60"/>
                <a:gd name="T9" fmla="*/ 27 h 36"/>
                <a:gd name="T10" fmla="*/ 1 w 60"/>
                <a:gd name="T11" fmla="*/ 32 h 36"/>
                <a:gd name="T12" fmla="*/ 1 w 60"/>
                <a:gd name="T13" fmla="*/ 3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6">
                  <a:moveTo>
                    <a:pt x="1" y="34"/>
                  </a:moveTo>
                  <a:cubicBezTo>
                    <a:pt x="1" y="34"/>
                    <a:pt x="4" y="36"/>
                    <a:pt x="7" y="33"/>
                  </a:cubicBezTo>
                  <a:cubicBezTo>
                    <a:pt x="9" y="31"/>
                    <a:pt x="20" y="22"/>
                    <a:pt x="28" y="17"/>
                  </a:cubicBezTo>
                  <a:cubicBezTo>
                    <a:pt x="35" y="13"/>
                    <a:pt x="57" y="0"/>
                    <a:pt x="60" y="0"/>
                  </a:cubicBezTo>
                  <a:cubicBezTo>
                    <a:pt x="60" y="0"/>
                    <a:pt x="34" y="9"/>
                    <a:pt x="7" y="27"/>
                  </a:cubicBezTo>
                  <a:cubicBezTo>
                    <a:pt x="7" y="27"/>
                    <a:pt x="2" y="30"/>
                    <a:pt x="1" y="32"/>
                  </a:cubicBezTo>
                  <a:cubicBezTo>
                    <a:pt x="0" y="33"/>
                    <a:pt x="1" y="34"/>
                    <a:pt x="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222" y="68"/>
              <a:ext cx="207" cy="258"/>
            </a:xfrm>
            <a:custGeom>
              <a:avLst/>
              <a:gdLst>
                <a:gd name="T0" fmla="*/ 75 w 179"/>
                <a:gd name="T1" fmla="*/ 25 h 222"/>
                <a:gd name="T2" fmla="*/ 99 w 179"/>
                <a:gd name="T3" fmla="*/ 8 h 222"/>
                <a:gd name="T4" fmla="*/ 124 w 179"/>
                <a:gd name="T5" fmla="*/ 23 h 222"/>
                <a:gd name="T6" fmla="*/ 149 w 179"/>
                <a:gd name="T7" fmla="*/ 34 h 222"/>
                <a:gd name="T8" fmla="*/ 163 w 179"/>
                <a:gd name="T9" fmla="*/ 65 h 222"/>
                <a:gd name="T10" fmla="*/ 170 w 179"/>
                <a:gd name="T11" fmla="*/ 125 h 222"/>
                <a:gd name="T12" fmla="*/ 137 w 179"/>
                <a:gd name="T13" fmla="*/ 148 h 222"/>
                <a:gd name="T14" fmla="*/ 0 w 179"/>
                <a:gd name="T15" fmla="*/ 178 h 222"/>
                <a:gd name="T16" fmla="*/ 44 w 179"/>
                <a:gd name="T17" fmla="*/ 135 h 222"/>
                <a:gd name="T18" fmla="*/ 39 w 179"/>
                <a:gd name="T19" fmla="*/ 89 h 222"/>
                <a:gd name="T20" fmla="*/ 45 w 179"/>
                <a:gd name="T21" fmla="*/ 57 h 222"/>
                <a:gd name="T22" fmla="*/ 75 w 179"/>
                <a:gd name="T23" fmla="*/ 25 h 222"/>
                <a:gd name="T24" fmla="*/ 14 w 179"/>
                <a:gd name="T25" fmla="*/ 175 h 222"/>
                <a:gd name="T26" fmla="*/ 24 w 179"/>
                <a:gd name="T27" fmla="*/ 184 h 222"/>
                <a:gd name="T28" fmla="*/ 99 w 179"/>
                <a:gd name="T29" fmla="*/ 177 h 222"/>
                <a:gd name="T30" fmla="*/ 146 w 179"/>
                <a:gd name="T31" fmla="*/ 113 h 222"/>
                <a:gd name="T32" fmla="*/ 104 w 179"/>
                <a:gd name="T33" fmla="*/ 158 h 222"/>
                <a:gd name="T34" fmla="*/ 120 w 179"/>
                <a:gd name="T35" fmla="*/ 117 h 222"/>
                <a:gd name="T36" fmla="*/ 81 w 179"/>
                <a:gd name="T37" fmla="*/ 172 h 222"/>
                <a:gd name="T38" fmla="*/ 104 w 179"/>
                <a:gd name="T39" fmla="*/ 111 h 222"/>
                <a:gd name="T40" fmla="*/ 70 w 179"/>
                <a:gd name="T41" fmla="*/ 173 h 222"/>
                <a:gd name="T42" fmla="*/ 80 w 179"/>
                <a:gd name="T43" fmla="*/ 129 h 222"/>
                <a:gd name="T44" fmla="*/ 41 w 179"/>
                <a:gd name="T45" fmla="*/ 176 h 222"/>
                <a:gd name="T46" fmla="*/ 59 w 179"/>
                <a:gd name="T47" fmla="*/ 138 h 222"/>
                <a:gd name="T48" fmla="*/ 31 w 179"/>
                <a:gd name="T49" fmla="*/ 172 h 222"/>
                <a:gd name="T50" fmla="*/ 42 w 179"/>
                <a:gd name="T51" fmla="*/ 145 h 222"/>
                <a:gd name="T52" fmla="*/ 14 w 179"/>
                <a:gd name="T53" fmla="*/ 17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9" h="222">
                  <a:moveTo>
                    <a:pt x="75" y="25"/>
                  </a:moveTo>
                  <a:cubicBezTo>
                    <a:pt x="95" y="28"/>
                    <a:pt x="84" y="16"/>
                    <a:pt x="99" y="8"/>
                  </a:cubicBezTo>
                  <a:cubicBezTo>
                    <a:pt x="113" y="0"/>
                    <a:pt x="118" y="18"/>
                    <a:pt x="124" y="23"/>
                  </a:cubicBezTo>
                  <a:cubicBezTo>
                    <a:pt x="130" y="28"/>
                    <a:pt x="143" y="21"/>
                    <a:pt x="149" y="34"/>
                  </a:cubicBezTo>
                  <a:cubicBezTo>
                    <a:pt x="155" y="48"/>
                    <a:pt x="150" y="50"/>
                    <a:pt x="163" y="65"/>
                  </a:cubicBezTo>
                  <a:cubicBezTo>
                    <a:pt x="176" y="79"/>
                    <a:pt x="179" y="103"/>
                    <a:pt x="170" y="125"/>
                  </a:cubicBezTo>
                  <a:cubicBezTo>
                    <a:pt x="161" y="147"/>
                    <a:pt x="137" y="148"/>
                    <a:pt x="137" y="148"/>
                  </a:cubicBezTo>
                  <a:cubicBezTo>
                    <a:pt x="83" y="222"/>
                    <a:pt x="0" y="178"/>
                    <a:pt x="0" y="178"/>
                  </a:cubicBezTo>
                  <a:cubicBezTo>
                    <a:pt x="25" y="170"/>
                    <a:pt x="37" y="153"/>
                    <a:pt x="44" y="135"/>
                  </a:cubicBezTo>
                  <a:cubicBezTo>
                    <a:pt x="51" y="117"/>
                    <a:pt x="33" y="106"/>
                    <a:pt x="39" y="89"/>
                  </a:cubicBezTo>
                  <a:cubicBezTo>
                    <a:pt x="46" y="73"/>
                    <a:pt x="48" y="67"/>
                    <a:pt x="45" y="57"/>
                  </a:cubicBezTo>
                  <a:cubicBezTo>
                    <a:pt x="42" y="47"/>
                    <a:pt x="54" y="22"/>
                    <a:pt x="75" y="25"/>
                  </a:cubicBezTo>
                  <a:close/>
                  <a:moveTo>
                    <a:pt x="14" y="175"/>
                  </a:moveTo>
                  <a:cubicBezTo>
                    <a:pt x="14" y="175"/>
                    <a:pt x="7" y="178"/>
                    <a:pt x="24" y="184"/>
                  </a:cubicBezTo>
                  <a:cubicBezTo>
                    <a:pt x="24" y="184"/>
                    <a:pt x="70" y="193"/>
                    <a:pt x="99" y="177"/>
                  </a:cubicBezTo>
                  <a:cubicBezTo>
                    <a:pt x="138" y="154"/>
                    <a:pt x="146" y="113"/>
                    <a:pt x="146" y="113"/>
                  </a:cubicBezTo>
                  <a:cubicBezTo>
                    <a:pt x="146" y="113"/>
                    <a:pt x="124" y="148"/>
                    <a:pt x="104" y="158"/>
                  </a:cubicBezTo>
                  <a:cubicBezTo>
                    <a:pt x="104" y="158"/>
                    <a:pt x="115" y="152"/>
                    <a:pt x="120" y="117"/>
                  </a:cubicBezTo>
                  <a:cubicBezTo>
                    <a:pt x="120" y="117"/>
                    <a:pt x="104" y="157"/>
                    <a:pt x="81" y="172"/>
                  </a:cubicBezTo>
                  <a:cubicBezTo>
                    <a:pt x="81" y="172"/>
                    <a:pt x="107" y="147"/>
                    <a:pt x="104" y="111"/>
                  </a:cubicBezTo>
                  <a:cubicBezTo>
                    <a:pt x="104" y="111"/>
                    <a:pt x="93" y="156"/>
                    <a:pt x="70" y="173"/>
                  </a:cubicBezTo>
                  <a:cubicBezTo>
                    <a:pt x="70" y="173"/>
                    <a:pt x="82" y="147"/>
                    <a:pt x="80" y="129"/>
                  </a:cubicBezTo>
                  <a:cubicBezTo>
                    <a:pt x="80" y="129"/>
                    <a:pt x="74" y="168"/>
                    <a:pt x="41" y="176"/>
                  </a:cubicBezTo>
                  <a:cubicBezTo>
                    <a:pt x="41" y="176"/>
                    <a:pt x="57" y="162"/>
                    <a:pt x="59" y="138"/>
                  </a:cubicBezTo>
                  <a:cubicBezTo>
                    <a:pt x="59" y="138"/>
                    <a:pt x="45" y="167"/>
                    <a:pt x="31" y="172"/>
                  </a:cubicBezTo>
                  <a:cubicBezTo>
                    <a:pt x="31" y="172"/>
                    <a:pt x="39" y="161"/>
                    <a:pt x="42" y="145"/>
                  </a:cubicBezTo>
                  <a:cubicBezTo>
                    <a:pt x="42" y="145"/>
                    <a:pt x="37" y="165"/>
                    <a:pt x="14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116" y="164"/>
              <a:ext cx="101" cy="116"/>
            </a:xfrm>
            <a:custGeom>
              <a:avLst/>
              <a:gdLst>
                <a:gd name="T0" fmla="*/ 87 w 87"/>
                <a:gd name="T1" fmla="*/ 100 h 100"/>
                <a:gd name="T2" fmla="*/ 26 w 87"/>
                <a:gd name="T3" fmla="*/ 69 h 100"/>
                <a:gd name="T4" fmla="*/ 6 w 87"/>
                <a:gd name="T5" fmla="*/ 0 h 100"/>
                <a:gd name="T6" fmla="*/ 26 w 87"/>
                <a:gd name="T7" fmla="*/ 24 h 100"/>
                <a:gd name="T8" fmla="*/ 60 w 87"/>
                <a:gd name="T9" fmla="*/ 57 h 100"/>
                <a:gd name="T10" fmla="*/ 87 w 87"/>
                <a:gd name="T11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00">
                  <a:moveTo>
                    <a:pt x="87" y="100"/>
                  </a:moveTo>
                  <a:cubicBezTo>
                    <a:pt x="87" y="100"/>
                    <a:pt x="52" y="95"/>
                    <a:pt x="26" y="69"/>
                  </a:cubicBezTo>
                  <a:cubicBezTo>
                    <a:pt x="0" y="42"/>
                    <a:pt x="13" y="14"/>
                    <a:pt x="6" y="0"/>
                  </a:cubicBezTo>
                  <a:cubicBezTo>
                    <a:pt x="6" y="0"/>
                    <a:pt x="14" y="16"/>
                    <a:pt x="26" y="24"/>
                  </a:cubicBezTo>
                  <a:cubicBezTo>
                    <a:pt x="39" y="32"/>
                    <a:pt x="50" y="38"/>
                    <a:pt x="60" y="57"/>
                  </a:cubicBezTo>
                  <a:cubicBezTo>
                    <a:pt x="60" y="57"/>
                    <a:pt x="69" y="85"/>
                    <a:pt x="87" y="1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219" y="276"/>
              <a:ext cx="140" cy="80"/>
            </a:xfrm>
            <a:custGeom>
              <a:avLst/>
              <a:gdLst>
                <a:gd name="T0" fmla="*/ 0 w 120"/>
                <a:gd name="T1" fmla="*/ 0 h 69"/>
                <a:gd name="T2" fmla="*/ 67 w 120"/>
                <a:gd name="T3" fmla="*/ 14 h 69"/>
                <a:gd name="T4" fmla="*/ 119 w 120"/>
                <a:gd name="T5" fmla="*/ 65 h 69"/>
                <a:gd name="T6" fmla="*/ 54 w 120"/>
                <a:gd name="T7" fmla="*/ 39 h 69"/>
                <a:gd name="T8" fmla="*/ 0 w 120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69">
                  <a:moveTo>
                    <a:pt x="0" y="0"/>
                  </a:moveTo>
                  <a:cubicBezTo>
                    <a:pt x="0" y="0"/>
                    <a:pt x="24" y="17"/>
                    <a:pt x="67" y="14"/>
                  </a:cubicBezTo>
                  <a:cubicBezTo>
                    <a:pt x="101" y="12"/>
                    <a:pt x="119" y="61"/>
                    <a:pt x="119" y="65"/>
                  </a:cubicBezTo>
                  <a:cubicBezTo>
                    <a:pt x="120" y="69"/>
                    <a:pt x="105" y="34"/>
                    <a:pt x="54" y="39"/>
                  </a:cubicBezTo>
                  <a:cubicBezTo>
                    <a:pt x="25" y="42"/>
                    <a:pt x="0" y="5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141" y="41"/>
              <a:ext cx="136" cy="235"/>
            </a:xfrm>
            <a:custGeom>
              <a:avLst/>
              <a:gdLst>
                <a:gd name="T0" fmla="*/ 68 w 117"/>
                <a:gd name="T1" fmla="*/ 26 h 202"/>
                <a:gd name="T2" fmla="*/ 86 w 117"/>
                <a:gd name="T3" fmla="*/ 59 h 202"/>
                <a:gd name="T4" fmla="*/ 107 w 117"/>
                <a:gd name="T5" fmla="*/ 74 h 202"/>
                <a:gd name="T6" fmla="*/ 106 w 117"/>
                <a:gd name="T7" fmla="*/ 109 h 202"/>
                <a:gd name="T8" fmla="*/ 108 w 117"/>
                <a:gd name="T9" fmla="*/ 140 h 202"/>
                <a:gd name="T10" fmla="*/ 107 w 117"/>
                <a:gd name="T11" fmla="*/ 162 h 202"/>
                <a:gd name="T12" fmla="*/ 66 w 117"/>
                <a:gd name="T13" fmla="*/ 200 h 202"/>
                <a:gd name="T14" fmla="*/ 63 w 117"/>
                <a:gd name="T15" fmla="*/ 202 h 202"/>
                <a:gd name="T16" fmla="*/ 48 w 117"/>
                <a:gd name="T17" fmla="*/ 179 h 202"/>
                <a:gd name="T18" fmla="*/ 24 w 117"/>
                <a:gd name="T19" fmla="*/ 141 h 202"/>
                <a:gd name="T20" fmla="*/ 60 w 117"/>
                <a:gd name="T21" fmla="*/ 0 h 202"/>
                <a:gd name="T22" fmla="*/ 68 w 117"/>
                <a:gd name="T23" fmla="*/ 26 h 202"/>
                <a:gd name="T24" fmla="*/ 75 w 117"/>
                <a:gd name="T25" fmla="*/ 179 h 202"/>
                <a:gd name="T26" fmla="*/ 85 w 117"/>
                <a:gd name="T27" fmla="*/ 143 h 202"/>
                <a:gd name="T28" fmla="*/ 75 w 117"/>
                <a:gd name="T29" fmla="*/ 179 h 202"/>
                <a:gd name="T30" fmla="*/ 58 w 117"/>
                <a:gd name="T31" fmla="*/ 190 h 202"/>
                <a:gd name="T32" fmla="*/ 52 w 117"/>
                <a:gd name="T33" fmla="*/ 104 h 202"/>
                <a:gd name="T34" fmla="*/ 44 w 117"/>
                <a:gd name="T35" fmla="*/ 138 h 202"/>
                <a:gd name="T36" fmla="*/ 48 w 117"/>
                <a:gd name="T37" fmla="*/ 89 h 202"/>
                <a:gd name="T38" fmla="*/ 37 w 117"/>
                <a:gd name="T39" fmla="*/ 119 h 202"/>
                <a:gd name="T40" fmla="*/ 38 w 117"/>
                <a:gd name="T41" fmla="*/ 56 h 202"/>
                <a:gd name="T42" fmla="*/ 58 w 117"/>
                <a:gd name="T43" fmla="*/ 19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7" h="202">
                  <a:moveTo>
                    <a:pt x="68" y="26"/>
                  </a:moveTo>
                  <a:cubicBezTo>
                    <a:pt x="85" y="35"/>
                    <a:pt x="82" y="48"/>
                    <a:pt x="86" y="59"/>
                  </a:cubicBezTo>
                  <a:cubicBezTo>
                    <a:pt x="90" y="71"/>
                    <a:pt x="97" y="65"/>
                    <a:pt x="107" y="74"/>
                  </a:cubicBezTo>
                  <a:cubicBezTo>
                    <a:pt x="117" y="84"/>
                    <a:pt x="109" y="103"/>
                    <a:pt x="106" y="109"/>
                  </a:cubicBezTo>
                  <a:cubicBezTo>
                    <a:pt x="102" y="115"/>
                    <a:pt x="103" y="127"/>
                    <a:pt x="108" y="140"/>
                  </a:cubicBezTo>
                  <a:cubicBezTo>
                    <a:pt x="113" y="153"/>
                    <a:pt x="107" y="162"/>
                    <a:pt x="107" y="162"/>
                  </a:cubicBezTo>
                  <a:cubicBezTo>
                    <a:pt x="97" y="188"/>
                    <a:pt x="66" y="200"/>
                    <a:pt x="66" y="200"/>
                  </a:cubicBezTo>
                  <a:cubicBezTo>
                    <a:pt x="63" y="202"/>
                    <a:pt x="63" y="202"/>
                    <a:pt x="63" y="202"/>
                  </a:cubicBezTo>
                  <a:cubicBezTo>
                    <a:pt x="63" y="202"/>
                    <a:pt x="55" y="195"/>
                    <a:pt x="48" y="179"/>
                  </a:cubicBezTo>
                  <a:cubicBezTo>
                    <a:pt x="34" y="147"/>
                    <a:pt x="24" y="141"/>
                    <a:pt x="24" y="141"/>
                  </a:cubicBezTo>
                  <a:cubicBezTo>
                    <a:pt x="0" y="78"/>
                    <a:pt x="60" y="0"/>
                    <a:pt x="60" y="0"/>
                  </a:cubicBezTo>
                  <a:cubicBezTo>
                    <a:pt x="60" y="0"/>
                    <a:pt x="51" y="16"/>
                    <a:pt x="68" y="26"/>
                  </a:cubicBezTo>
                  <a:close/>
                  <a:moveTo>
                    <a:pt x="75" y="179"/>
                  </a:moveTo>
                  <a:cubicBezTo>
                    <a:pt x="75" y="179"/>
                    <a:pt x="89" y="166"/>
                    <a:pt x="85" y="143"/>
                  </a:cubicBezTo>
                  <a:cubicBezTo>
                    <a:pt x="85" y="143"/>
                    <a:pt x="71" y="162"/>
                    <a:pt x="75" y="179"/>
                  </a:cubicBezTo>
                  <a:close/>
                  <a:moveTo>
                    <a:pt x="58" y="190"/>
                  </a:moveTo>
                  <a:cubicBezTo>
                    <a:pt x="48" y="160"/>
                    <a:pt x="52" y="104"/>
                    <a:pt x="52" y="104"/>
                  </a:cubicBezTo>
                  <a:cubicBezTo>
                    <a:pt x="47" y="113"/>
                    <a:pt x="44" y="138"/>
                    <a:pt x="44" y="138"/>
                  </a:cubicBezTo>
                  <a:cubicBezTo>
                    <a:pt x="38" y="111"/>
                    <a:pt x="48" y="89"/>
                    <a:pt x="48" y="89"/>
                  </a:cubicBezTo>
                  <a:cubicBezTo>
                    <a:pt x="36" y="106"/>
                    <a:pt x="37" y="119"/>
                    <a:pt x="37" y="119"/>
                  </a:cubicBezTo>
                  <a:cubicBezTo>
                    <a:pt x="26" y="94"/>
                    <a:pt x="38" y="56"/>
                    <a:pt x="38" y="56"/>
                  </a:cubicBezTo>
                  <a:cubicBezTo>
                    <a:pt x="3" y="112"/>
                    <a:pt x="58" y="190"/>
                    <a:pt x="58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242" y="40"/>
              <a:ext cx="147" cy="86"/>
            </a:xfrm>
            <a:custGeom>
              <a:avLst/>
              <a:gdLst>
                <a:gd name="T0" fmla="*/ 123 w 126"/>
                <a:gd name="T1" fmla="*/ 45 h 74"/>
                <a:gd name="T2" fmla="*/ 106 w 126"/>
                <a:gd name="T3" fmla="*/ 1 h 74"/>
                <a:gd name="T4" fmla="*/ 86 w 126"/>
                <a:gd name="T5" fmla="*/ 9 h 74"/>
                <a:gd name="T6" fmla="*/ 60 w 126"/>
                <a:gd name="T7" fmla="*/ 7 h 74"/>
                <a:gd name="T8" fmla="*/ 45 w 126"/>
                <a:gd name="T9" fmla="*/ 9 h 74"/>
                <a:gd name="T10" fmla="*/ 21 w 126"/>
                <a:gd name="T11" fmla="*/ 20 h 74"/>
                <a:gd name="T12" fmla="*/ 8 w 126"/>
                <a:gd name="T13" fmla="*/ 64 h 74"/>
                <a:gd name="T14" fmla="*/ 22 w 126"/>
                <a:gd name="T15" fmla="*/ 74 h 74"/>
                <a:gd name="T16" fmla="*/ 58 w 126"/>
                <a:gd name="T17" fmla="*/ 46 h 74"/>
                <a:gd name="T18" fmla="*/ 69 w 126"/>
                <a:gd name="T19" fmla="*/ 40 h 74"/>
                <a:gd name="T20" fmla="*/ 98 w 126"/>
                <a:gd name="T21" fmla="*/ 31 h 74"/>
                <a:gd name="T22" fmla="*/ 107 w 126"/>
                <a:gd name="T23" fmla="*/ 43 h 74"/>
                <a:gd name="T24" fmla="*/ 123 w 126"/>
                <a:gd name="T25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74">
                  <a:moveTo>
                    <a:pt x="123" y="45"/>
                  </a:moveTo>
                  <a:cubicBezTo>
                    <a:pt x="123" y="45"/>
                    <a:pt x="126" y="16"/>
                    <a:pt x="106" y="1"/>
                  </a:cubicBezTo>
                  <a:cubicBezTo>
                    <a:pt x="106" y="1"/>
                    <a:pt x="97" y="0"/>
                    <a:pt x="86" y="9"/>
                  </a:cubicBezTo>
                  <a:cubicBezTo>
                    <a:pt x="75" y="18"/>
                    <a:pt x="70" y="6"/>
                    <a:pt x="60" y="7"/>
                  </a:cubicBezTo>
                  <a:cubicBezTo>
                    <a:pt x="51" y="8"/>
                    <a:pt x="55" y="11"/>
                    <a:pt x="45" y="9"/>
                  </a:cubicBezTo>
                  <a:cubicBezTo>
                    <a:pt x="36" y="6"/>
                    <a:pt x="25" y="15"/>
                    <a:pt x="21" y="20"/>
                  </a:cubicBezTo>
                  <a:cubicBezTo>
                    <a:pt x="16" y="26"/>
                    <a:pt x="0" y="47"/>
                    <a:pt x="8" y="64"/>
                  </a:cubicBezTo>
                  <a:cubicBezTo>
                    <a:pt x="8" y="64"/>
                    <a:pt x="19" y="70"/>
                    <a:pt x="22" y="74"/>
                  </a:cubicBezTo>
                  <a:cubicBezTo>
                    <a:pt x="22" y="74"/>
                    <a:pt x="34" y="41"/>
                    <a:pt x="58" y="46"/>
                  </a:cubicBezTo>
                  <a:cubicBezTo>
                    <a:pt x="68" y="48"/>
                    <a:pt x="69" y="40"/>
                    <a:pt x="69" y="40"/>
                  </a:cubicBezTo>
                  <a:cubicBezTo>
                    <a:pt x="69" y="40"/>
                    <a:pt x="81" y="17"/>
                    <a:pt x="98" y="31"/>
                  </a:cubicBezTo>
                  <a:cubicBezTo>
                    <a:pt x="98" y="31"/>
                    <a:pt x="105" y="41"/>
                    <a:pt x="107" y="43"/>
                  </a:cubicBezTo>
                  <a:cubicBezTo>
                    <a:pt x="108" y="46"/>
                    <a:pt x="123" y="45"/>
                    <a:pt x="123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310" y="17"/>
              <a:ext cx="42" cy="34"/>
            </a:xfrm>
            <a:custGeom>
              <a:avLst/>
              <a:gdLst>
                <a:gd name="T0" fmla="*/ 36 w 36"/>
                <a:gd name="T1" fmla="*/ 19 h 29"/>
                <a:gd name="T2" fmla="*/ 26 w 36"/>
                <a:gd name="T3" fmla="*/ 26 h 29"/>
                <a:gd name="T4" fmla="*/ 14 w 36"/>
                <a:gd name="T5" fmla="*/ 24 h 29"/>
                <a:gd name="T6" fmla="*/ 2 w 36"/>
                <a:gd name="T7" fmla="*/ 21 h 29"/>
                <a:gd name="T8" fmla="*/ 9 w 36"/>
                <a:gd name="T9" fmla="*/ 2 h 29"/>
                <a:gd name="T10" fmla="*/ 16 w 36"/>
                <a:gd name="T11" fmla="*/ 5 h 29"/>
                <a:gd name="T12" fmla="*/ 36 w 36"/>
                <a:gd name="T13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29">
                  <a:moveTo>
                    <a:pt x="36" y="19"/>
                  </a:moveTo>
                  <a:cubicBezTo>
                    <a:pt x="36" y="19"/>
                    <a:pt x="30" y="24"/>
                    <a:pt x="26" y="26"/>
                  </a:cubicBezTo>
                  <a:cubicBezTo>
                    <a:pt x="22" y="29"/>
                    <a:pt x="17" y="27"/>
                    <a:pt x="14" y="24"/>
                  </a:cubicBezTo>
                  <a:cubicBezTo>
                    <a:pt x="12" y="21"/>
                    <a:pt x="4" y="24"/>
                    <a:pt x="2" y="21"/>
                  </a:cubicBezTo>
                  <a:cubicBezTo>
                    <a:pt x="0" y="18"/>
                    <a:pt x="2" y="5"/>
                    <a:pt x="9" y="2"/>
                  </a:cubicBezTo>
                  <a:cubicBezTo>
                    <a:pt x="15" y="0"/>
                    <a:pt x="13" y="4"/>
                    <a:pt x="16" y="5"/>
                  </a:cubicBezTo>
                  <a:cubicBezTo>
                    <a:pt x="19" y="5"/>
                    <a:pt x="30" y="2"/>
                    <a:pt x="3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227" y="18"/>
              <a:ext cx="85" cy="90"/>
            </a:xfrm>
            <a:custGeom>
              <a:avLst/>
              <a:gdLst>
                <a:gd name="T0" fmla="*/ 72 w 73"/>
                <a:gd name="T1" fmla="*/ 4 h 77"/>
                <a:gd name="T2" fmla="*/ 68 w 73"/>
                <a:gd name="T3" fmla="*/ 21 h 77"/>
                <a:gd name="T4" fmla="*/ 58 w 73"/>
                <a:gd name="T5" fmla="*/ 25 h 77"/>
                <a:gd name="T6" fmla="*/ 19 w 73"/>
                <a:gd name="T7" fmla="*/ 59 h 77"/>
                <a:gd name="T8" fmla="*/ 17 w 73"/>
                <a:gd name="T9" fmla="*/ 77 h 77"/>
                <a:gd name="T10" fmla="*/ 17 w 73"/>
                <a:gd name="T11" fmla="*/ 30 h 77"/>
                <a:gd name="T12" fmla="*/ 63 w 73"/>
                <a:gd name="T13" fmla="*/ 5 h 77"/>
                <a:gd name="T14" fmla="*/ 72 w 73"/>
                <a:gd name="T15" fmla="*/ 2 h 77"/>
                <a:gd name="T16" fmla="*/ 72 w 7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7">
                  <a:moveTo>
                    <a:pt x="72" y="4"/>
                  </a:moveTo>
                  <a:cubicBezTo>
                    <a:pt x="72" y="4"/>
                    <a:pt x="66" y="14"/>
                    <a:pt x="68" y="21"/>
                  </a:cubicBezTo>
                  <a:cubicBezTo>
                    <a:pt x="70" y="28"/>
                    <a:pt x="58" y="25"/>
                    <a:pt x="58" y="25"/>
                  </a:cubicBezTo>
                  <a:cubicBezTo>
                    <a:pt x="58" y="25"/>
                    <a:pt x="34" y="21"/>
                    <a:pt x="19" y="59"/>
                  </a:cubicBezTo>
                  <a:cubicBezTo>
                    <a:pt x="19" y="59"/>
                    <a:pt x="15" y="69"/>
                    <a:pt x="17" y="77"/>
                  </a:cubicBezTo>
                  <a:cubicBezTo>
                    <a:pt x="17" y="77"/>
                    <a:pt x="0" y="53"/>
                    <a:pt x="17" y="30"/>
                  </a:cubicBezTo>
                  <a:cubicBezTo>
                    <a:pt x="34" y="8"/>
                    <a:pt x="57" y="4"/>
                    <a:pt x="63" y="5"/>
                  </a:cubicBezTo>
                  <a:cubicBezTo>
                    <a:pt x="67" y="5"/>
                    <a:pt x="70" y="0"/>
                    <a:pt x="72" y="2"/>
                  </a:cubicBezTo>
                  <a:cubicBezTo>
                    <a:pt x="72" y="2"/>
                    <a:pt x="73" y="3"/>
                    <a:pt x="7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33"/>
            <p:cNvSpPr/>
            <p:nvPr/>
          </p:nvSpPr>
          <p:spPr bwMode="auto">
            <a:xfrm>
              <a:off x="210" y="29"/>
              <a:ext cx="37" cy="50"/>
            </a:xfrm>
            <a:custGeom>
              <a:avLst/>
              <a:gdLst>
                <a:gd name="T0" fmla="*/ 31 w 32"/>
                <a:gd name="T1" fmla="*/ 15 h 43"/>
                <a:gd name="T2" fmla="*/ 28 w 32"/>
                <a:gd name="T3" fmla="*/ 22 h 43"/>
                <a:gd name="T4" fmla="*/ 22 w 32"/>
                <a:gd name="T5" fmla="*/ 43 h 43"/>
                <a:gd name="T6" fmla="*/ 8 w 32"/>
                <a:gd name="T7" fmla="*/ 31 h 43"/>
                <a:gd name="T8" fmla="*/ 4 w 32"/>
                <a:gd name="T9" fmla="*/ 7 h 43"/>
                <a:gd name="T10" fmla="*/ 31 w 32"/>
                <a:gd name="T11" fmla="*/ 1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3">
                  <a:moveTo>
                    <a:pt x="31" y="15"/>
                  </a:moveTo>
                  <a:cubicBezTo>
                    <a:pt x="31" y="15"/>
                    <a:pt x="32" y="17"/>
                    <a:pt x="28" y="22"/>
                  </a:cubicBezTo>
                  <a:cubicBezTo>
                    <a:pt x="24" y="27"/>
                    <a:pt x="20" y="39"/>
                    <a:pt x="22" y="43"/>
                  </a:cubicBezTo>
                  <a:cubicBezTo>
                    <a:pt x="22" y="43"/>
                    <a:pt x="15" y="33"/>
                    <a:pt x="8" y="31"/>
                  </a:cubicBezTo>
                  <a:cubicBezTo>
                    <a:pt x="0" y="29"/>
                    <a:pt x="0" y="14"/>
                    <a:pt x="4" y="7"/>
                  </a:cubicBezTo>
                  <a:cubicBezTo>
                    <a:pt x="9" y="0"/>
                    <a:pt x="27" y="5"/>
                    <a:pt x="3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34"/>
            <p:cNvSpPr/>
            <p:nvPr/>
          </p:nvSpPr>
          <p:spPr bwMode="auto">
            <a:xfrm>
              <a:off x="168" y="278"/>
              <a:ext cx="66" cy="62"/>
            </a:xfrm>
            <a:custGeom>
              <a:avLst/>
              <a:gdLst>
                <a:gd name="T0" fmla="*/ 57 w 57"/>
                <a:gd name="T1" fmla="*/ 23 h 53"/>
                <a:gd name="T2" fmla="*/ 43 w 57"/>
                <a:gd name="T3" fmla="*/ 6 h 53"/>
                <a:gd name="T4" fmla="*/ 21 w 57"/>
                <a:gd name="T5" fmla="*/ 0 h 53"/>
                <a:gd name="T6" fmla="*/ 19 w 57"/>
                <a:gd name="T7" fmla="*/ 46 h 53"/>
                <a:gd name="T8" fmla="*/ 57 w 57"/>
                <a:gd name="T9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3">
                  <a:moveTo>
                    <a:pt x="57" y="23"/>
                  </a:moveTo>
                  <a:cubicBezTo>
                    <a:pt x="57" y="23"/>
                    <a:pt x="46" y="13"/>
                    <a:pt x="43" y="6"/>
                  </a:cubicBezTo>
                  <a:cubicBezTo>
                    <a:pt x="43" y="6"/>
                    <a:pt x="27" y="4"/>
                    <a:pt x="21" y="0"/>
                  </a:cubicBezTo>
                  <a:cubicBezTo>
                    <a:pt x="21" y="0"/>
                    <a:pt x="0" y="29"/>
                    <a:pt x="19" y="46"/>
                  </a:cubicBezTo>
                  <a:cubicBezTo>
                    <a:pt x="19" y="46"/>
                    <a:pt x="42" y="53"/>
                    <a:pt x="57" y="2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35"/>
            <p:cNvSpPr/>
            <p:nvPr/>
          </p:nvSpPr>
          <p:spPr bwMode="auto">
            <a:xfrm>
              <a:off x="117" y="331"/>
              <a:ext cx="76" cy="92"/>
            </a:xfrm>
            <a:custGeom>
              <a:avLst/>
              <a:gdLst>
                <a:gd name="T0" fmla="*/ 3 w 65"/>
                <a:gd name="T1" fmla="*/ 79 h 79"/>
                <a:gd name="T2" fmla="*/ 61 w 65"/>
                <a:gd name="T3" fmla="*/ 8 h 79"/>
                <a:gd name="T4" fmla="*/ 64 w 65"/>
                <a:gd name="T5" fmla="*/ 3 h 79"/>
                <a:gd name="T6" fmla="*/ 58 w 65"/>
                <a:gd name="T7" fmla="*/ 6 h 79"/>
                <a:gd name="T8" fmla="*/ 2 w 65"/>
                <a:gd name="T9" fmla="*/ 74 h 79"/>
                <a:gd name="T10" fmla="*/ 3 w 65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79">
                  <a:moveTo>
                    <a:pt x="3" y="79"/>
                  </a:moveTo>
                  <a:cubicBezTo>
                    <a:pt x="3" y="79"/>
                    <a:pt x="21" y="68"/>
                    <a:pt x="61" y="8"/>
                  </a:cubicBezTo>
                  <a:cubicBezTo>
                    <a:pt x="61" y="8"/>
                    <a:pt x="65" y="6"/>
                    <a:pt x="64" y="3"/>
                  </a:cubicBezTo>
                  <a:cubicBezTo>
                    <a:pt x="63" y="0"/>
                    <a:pt x="60" y="2"/>
                    <a:pt x="58" y="6"/>
                  </a:cubicBezTo>
                  <a:cubicBezTo>
                    <a:pt x="56" y="10"/>
                    <a:pt x="40" y="39"/>
                    <a:pt x="2" y="74"/>
                  </a:cubicBezTo>
                  <a:cubicBezTo>
                    <a:pt x="2" y="74"/>
                    <a:pt x="0" y="79"/>
                    <a:pt x="3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83" name="图片 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83974" y="1563863"/>
            <a:ext cx="384081" cy="3292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3603151" y="1286157"/>
            <a:ext cx="3804646" cy="393281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7512" y="0"/>
            <a:ext cx="2304488" cy="176189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953964" y="241046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壹</a:t>
            </a:r>
            <a:endParaRPr lang="zh-CN" altLang="en-US" sz="9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27" y="5285096"/>
            <a:ext cx="1524132" cy="1572904"/>
          </a:xfrm>
          <a:prstGeom prst="rect">
            <a:avLst/>
          </a:prstGeom>
        </p:spPr>
      </p:pic>
      <p:sp>
        <p:nvSpPr>
          <p:cNvPr id="1025" name="矩形 1024"/>
          <p:cNvSpPr>
            <a:spLocks noChangeAspect="1"/>
          </p:cNvSpPr>
          <p:nvPr/>
        </p:nvSpPr>
        <p:spPr>
          <a:xfrm>
            <a:off x="4413250" y="2432050"/>
            <a:ext cx="1835150" cy="1898650"/>
          </a:xfrm>
          <a:prstGeom prst="rect">
            <a:avLst/>
          </a:prstGeom>
          <a:noFill/>
          <a:ln w="9525"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 165"/>
          <p:cNvSpPr/>
          <p:nvPr/>
        </p:nvSpPr>
        <p:spPr>
          <a:xfrm>
            <a:off x="594373" y="1287799"/>
            <a:ext cx="10033635" cy="5133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Freeform 79"/>
          <p:cNvSpPr/>
          <p:nvPr/>
        </p:nvSpPr>
        <p:spPr bwMode="auto">
          <a:xfrm>
            <a:off x="6856115" y="2914246"/>
            <a:ext cx="639249" cy="929328"/>
          </a:xfrm>
          <a:custGeom>
            <a:avLst/>
            <a:gdLst>
              <a:gd name="T0" fmla="*/ 476 w 476"/>
              <a:gd name="T1" fmla="*/ 0 h 692"/>
              <a:gd name="T2" fmla="*/ 0 w 476"/>
              <a:gd name="T3" fmla="*/ 559 h 692"/>
              <a:gd name="T4" fmla="*/ 78 w 476"/>
              <a:gd name="T5" fmla="*/ 692 h 692"/>
              <a:gd name="T6" fmla="*/ 476 w 476"/>
              <a:gd name="T7" fmla="*/ 0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6" h="692">
                <a:moveTo>
                  <a:pt x="476" y="0"/>
                </a:moveTo>
                <a:lnTo>
                  <a:pt x="0" y="559"/>
                </a:lnTo>
                <a:lnTo>
                  <a:pt x="78" y="692"/>
                </a:lnTo>
                <a:lnTo>
                  <a:pt x="47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7" name="Freeform 81"/>
          <p:cNvSpPr/>
          <p:nvPr/>
        </p:nvSpPr>
        <p:spPr bwMode="auto">
          <a:xfrm>
            <a:off x="6528433" y="4412990"/>
            <a:ext cx="102065" cy="181300"/>
          </a:xfrm>
          <a:custGeom>
            <a:avLst/>
            <a:gdLst>
              <a:gd name="T0" fmla="*/ 76 w 76"/>
              <a:gd name="T1" fmla="*/ 0 h 135"/>
              <a:gd name="T2" fmla="*/ 0 w 76"/>
              <a:gd name="T3" fmla="*/ 135 h 135"/>
              <a:gd name="T4" fmla="*/ 76 w 76"/>
              <a:gd name="T5" fmla="*/ 0 h 135"/>
              <a:gd name="T6" fmla="*/ 76 w 76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" h="135">
                <a:moveTo>
                  <a:pt x="76" y="0"/>
                </a:moveTo>
                <a:lnTo>
                  <a:pt x="0" y="135"/>
                </a:lnTo>
                <a:lnTo>
                  <a:pt x="76" y="0"/>
                </a:lnTo>
                <a:lnTo>
                  <a:pt x="76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8" name="Freeform 82"/>
          <p:cNvSpPr/>
          <p:nvPr/>
        </p:nvSpPr>
        <p:spPr bwMode="auto">
          <a:xfrm>
            <a:off x="6528433" y="4412990"/>
            <a:ext cx="102065" cy="181300"/>
          </a:xfrm>
          <a:custGeom>
            <a:avLst/>
            <a:gdLst>
              <a:gd name="T0" fmla="*/ 76 w 76"/>
              <a:gd name="T1" fmla="*/ 0 h 135"/>
              <a:gd name="T2" fmla="*/ 0 w 76"/>
              <a:gd name="T3" fmla="*/ 135 h 135"/>
              <a:gd name="T4" fmla="*/ 76 w 76"/>
              <a:gd name="T5" fmla="*/ 0 h 135"/>
              <a:gd name="T6" fmla="*/ 76 w 76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" h="135">
                <a:moveTo>
                  <a:pt x="76" y="0"/>
                </a:moveTo>
                <a:lnTo>
                  <a:pt x="0" y="135"/>
                </a:lnTo>
                <a:lnTo>
                  <a:pt x="76" y="0"/>
                </a:lnTo>
                <a:lnTo>
                  <a:pt x="7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9" name="Freeform 84"/>
          <p:cNvSpPr/>
          <p:nvPr/>
        </p:nvSpPr>
        <p:spPr bwMode="auto">
          <a:xfrm>
            <a:off x="6528433" y="4412990"/>
            <a:ext cx="1071682" cy="181300"/>
          </a:xfrm>
          <a:custGeom>
            <a:avLst/>
            <a:gdLst>
              <a:gd name="T0" fmla="*/ 76 w 798"/>
              <a:gd name="T1" fmla="*/ 0 h 135"/>
              <a:gd name="T2" fmla="*/ 0 w 798"/>
              <a:gd name="T3" fmla="*/ 135 h 135"/>
              <a:gd name="T4" fmla="*/ 798 w 798"/>
              <a:gd name="T5" fmla="*/ 135 h 135"/>
              <a:gd name="T6" fmla="*/ 76 w 798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8" h="135">
                <a:moveTo>
                  <a:pt x="76" y="0"/>
                </a:moveTo>
                <a:lnTo>
                  <a:pt x="0" y="135"/>
                </a:lnTo>
                <a:lnTo>
                  <a:pt x="798" y="135"/>
                </a:lnTo>
                <a:lnTo>
                  <a:pt x="7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0" name="Freeform 86"/>
          <p:cNvSpPr/>
          <p:nvPr/>
        </p:nvSpPr>
        <p:spPr bwMode="auto">
          <a:xfrm>
            <a:off x="5663567" y="4594289"/>
            <a:ext cx="206816" cy="0"/>
          </a:xfrm>
          <a:custGeom>
            <a:avLst/>
            <a:gdLst>
              <a:gd name="T0" fmla="*/ 154 w 154"/>
              <a:gd name="T1" fmla="*/ 0 w 154"/>
              <a:gd name="T2" fmla="*/ 154 w 154"/>
              <a:gd name="T3" fmla="*/ 154 w 15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54">
                <a:moveTo>
                  <a:pt x="154" y="0"/>
                </a:moveTo>
                <a:lnTo>
                  <a:pt x="0" y="0"/>
                </a:lnTo>
                <a:lnTo>
                  <a:pt x="154" y="0"/>
                </a:lnTo>
                <a:lnTo>
                  <a:pt x="154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1" name="Freeform 87"/>
          <p:cNvSpPr/>
          <p:nvPr/>
        </p:nvSpPr>
        <p:spPr bwMode="auto">
          <a:xfrm>
            <a:off x="5663567" y="4594289"/>
            <a:ext cx="206816" cy="0"/>
          </a:xfrm>
          <a:custGeom>
            <a:avLst/>
            <a:gdLst>
              <a:gd name="T0" fmla="*/ 154 w 154"/>
              <a:gd name="T1" fmla="*/ 0 w 154"/>
              <a:gd name="T2" fmla="*/ 154 w 154"/>
              <a:gd name="T3" fmla="*/ 154 w 15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54">
                <a:moveTo>
                  <a:pt x="154" y="0"/>
                </a:moveTo>
                <a:lnTo>
                  <a:pt x="0" y="0"/>
                </a:lnTo>
                <a:lnTo>
                  <a:pt x="154" y="0"/>
                </a:lnTo>
                <a:lnTo>
                  <a:pt x="15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2" name="Freeform 89"/>
          <p:cNvSpPr/>
          <p:nvPr/>
        </p:nvSpPr>
        <p:spPr bwMode="auto">
          <a:xfrm>
            <a:off x="5663567" y="4594289"/>
            <a:ext cx="534498" cy="927986"/>
          </a:xfrm>
          <a:custGeom>
            <a:avLst/>
            <a:gdLst>
              <a:gd name="T0" fmla="*/ 0 w 398"/>
              <a:gd name="T1" fmla="*/ 0 h 691"/>
              <a:gd name="T2" fmla="*/ 5 w 398"/>
              <a:gd name="T3" fmla="*/ 7 h 691"/>
              <a:gd name="T4" fmla="*/ 398 w 398"/>
              <a:gd name="T5" fmla="*/ 691 h 691"/>
              <a:gd name="T6" fmla="*/ 154 w 398"/>
              <a:gd name="T7" fmla="*/ 0 h 691"/>
              <a:gd name="T8" fmla="*/ 0 w 398"/>
              <a:gd name="T9" fmla="*/ 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691">
                <a:moveTo>
                  <a:pt x="0" y="0"/>
                </a:moveTo>
                <a:lnTo>
                  <a:pt x="5" y="7"/>
                </a:lnTo>
                <a:lnTo>
                  <a:pt x="398" y="691"/>
                </a:lnTo>
                <a:lnTo>
                  <a:pt x="154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3" name="Freeform 91"/>
          <p:cNvSpPr/>
          <p:nvPr/>
        </p:nvSpPr>
        <p:spPr bwMode="auto">
          <a:xfrm>
            <a:off x="4693950" y="3843574"/>
            <a:ext cx="639249" cy="927986"/>
          </a:xfrm>
          <a:custGeom>
            <a:avLst/>
            <a:gdLst>
              <a:gd name="T0" fmla="*/ 400 w 476"/>
              <a:gd name="T1" fmla="*/ 0 h 691"/>
              <a:gd name="T2" fmla="*/ 0 w 476"/>
              <a:gd name="T3" fmla="*/ 691 h 691"/>
              <a:gd name="T4" fmla="*/ 400 w 476"/>
              <a:gd name="T5" fmla="*/ 0 h 691"/>
              <a:gd name="T6" fmla="*/ 476 w 476"/>
              <a:gd name="T7" fmla="*/ 132 h 691"/>
              <a:gd name="T8" fmla="*/ 476 w 476"/>
              <a:gd name="T9" fmla="*/ 132 h 691"/>
              <a:gd name="T10" fmla="*/ 400 w 476"/>
              <a:gd name="T11" fmla="*/ 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6" h="691">
                <a:moveTo>
                  <a:pt x="400" y="0"/>
                </a:moveTo>
                <a:lnTo>
                  <a:pt x="0" y="691"/>
                </a:lnTo>
                <a:lnTo>
                  <a:pt x="400" y="0"/>
                </a:lnTo>
                <a:lnTo>
                  <a:pt x="476" y="132"/>
                </a:lnTo>
                <a:lnTo>
                  <a:pt x="476" y="132"/>
                </a:lnTo>
                <a:lnTo>
                  <a:pt x="40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4" name="Freeform 92"/>
          <p:cNvSpPr/>
          <p:nvPr/>
        </p:nvSpPr>
        <p:spPr bwMode="auto">
          <a:xfrm>
            <a:off x="4693950" y="3843574"/>
            <a:ext cx="639249" cy="927986"/>
          </a:xfrm>
          <a:custGeom>
            <a:avLst/>
            <a:gdLst>
              <a:gd name="T0" fmla="*/ 400 w 476"/>
              <a:gd name="T1" fmla="*/ 0 h 691"/>
              <a:gd name="T2" fmla="*/ 0 w 476"/>
              <a:gd name="T3" fmla="*/ 691 h 691"/>
              <a:gd name="T4" fmla="*/ 400 w 476"/>
              <a:gd name="T5" fmla="*/ 0 h 691"/>
              <a:gd name="T6" fmla="*/ 476 w 476"/>
              <a:gd name="T7" fmla="*/ 132 h 691"/>
              <a:gd name="T8" fmla="*/ 476 w 476"/>
              <a:gd name="T9" fmla="*/ 132 h 691"/>
              <a:gd name="T10" fmla="*/ 400 w 476"/>
              <a:gd name="T11" fmla="*/ 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6" h="691">
                <a:moveTo>
                  <a:pt x="400" y="0"/>
                </a:moveTo>
                <a:lnTo>
                  <a:pt x="0" y="691"/>
                </a:lnTo>
                <a:lnTo>
                  <a:pt x="400" y="0"/>
                </a:lnTo>
                <a:lnTo>
                  <a:pt x="476" y="132"/>
                </a:lnTo>
                <a:lnTo>
                  <a:pt x="476" y="132"/>
                </a:lnTo>
                <a:lnTo>
                  <a:pt x="40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5" name="Freeform 94"/>
          <p:cNvSpPr/>
          <p:nvPr/>
        </p:nvSpPr>
        <p:spPr bwMode="auto">
          <a:xfrm>
            <a:off x="4693950" y="3843574"/>
            <a:ext cx="639249" cy="927986"/>
          </a:xfrm>
          <a:custGeom>
            <a:avLst/>
            <a:gdLst>
              <a:gd name="T0" fmla="*/ 400 w 476"/>
              <a:gd name="T1" fmla="*/ 0 h 691"/>
              <a:gd name="T2" fmla="*/ 0 w 476"/>
              <a:gd name="T3" fmla="*/ 691 h 691"/>
              <a:gd name="T4" fmla="*/ 476 w 476"/>
              <a:gd name="T5" fmla="*/ 132 h 691"/>
              <a:gd name="T6" fmla="*/ 400 w 476"/>
              <a:gd name="T7" fmla="*/ 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6" h="691">
                <a:moveTo>
                  <a:pt x="400" y="0"/>
                </a:moveTo>
                <a:lnTo>
                  <a:pt x="0" y="691"/>
                </a:lnTo>
                <a:lnTo>
                  <a:pt x="476" y="132"/>
                </a:lnTo>
                <a:lnTo>
                  <a:pt x="40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6" name="Freeform 96"/>
          <p:cNvSpPr/>
          <p:nvPr/>
        </p:nvSpPr>
        <p:spPr bwMode="auto">
          <a:xfrm>
            <a:off x="5558816" y="3095545"/>
            <a:ext cx="104751" cy="178614"/>
          </a:xfrm>
          <a:custGeom>
            <a:avLst/>
            <a:gdLst>
              <a:gd name="T0" fmla="*/ 78 w 78"/>
              <a:gd name="T1" fmla="*/ 0 h 133"/>
              <a:gd name="T2" fmla="*/ 0 w 78"/>
              <a:gd name="T3" fmla="*/ 133 h 133"/>
              <a:gd name="T4" fmla="*/ 0 w 78"/>
              <a:gd name="T5" fmla="*/ 133 h 133"/>
              <a:gd name="T6" fmla="*/ 78 w 78"/>
              <a:gd name="T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133">
                <a:moveTo>
                  <a:pt x="78" y="0"/>
                </a:moveTo>
                <a:lnTo>
                  <a:pt x="0" y="133"/>
                </a:lnTo>
                <a:lnTo>
                  <a:pt x="0" y="133"/>
                </a:lnTo>
                <a:lnTo>
                  <a:pt x="78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7" name="Freeform 97"/>
          <p:cNvSpPr/>
          <p:nvPr/>
        </p:nvSpPr>
        <p:spPr bwMode="auto">
          <a:xfrm>
            <a:off x="5558816" y="3095545"/>
            <a:ext cx="104751" cy="178614"/>
          </a:xfrm>
          <a:custGeom>
            <a:avLst/>
            <a:gdLst>
              <a:gd name="T0" fmla="*/ 78 w 78"/>
              <a:gd name="T1" fmla="*/ 0 h 133"/>
              <a:gd name="T2" fmla="*/ 0 w 78"/>
              <a:gd name="T3" fmla="*/ 133 h 133"/>
              <a:gd name="T4" fmla="*/ 0 w 78"/>
              <a:gd name="T5" fmla="*/ 133 h 133"/>
              <a:gd name="T6" fmla="*/ 78 w 78"/>
              <a:gd name="T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133">
                <a:moveTo>
                  <a:pt x="78" y="0"/>
                </a:moveTo>
                <a:lnTo>
                  <a:pt x="0" y="133"/>
                </a:lnTo>
                <a:lnTo>
                  <a:pt x="0" y="133"/>
                </a:lnTo>
                <a:lnTo>
                  <a:pt x="7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8" name="Freeform 99"/>
          <p:cNvSpPr/>
          <p:nvPr/>
        </p:nvSpPr>
        <p:spPr bwMode="auto">
          <a:xfrm>
            <a:off x="4589199" y="3095545"/>
            <a:ext cx="1074368" cy="178614"/>
          </a:xfrm>
          <a:custGeom>
            <a:avLst/>
            <a:gdLst>
              <a:gd name="T0" fmla="*/ 800 w 800"/>
              <a:gd name="T1" fmla="*/ 0 h 133"/>
              <a:gd name="T2" fmla="*/ 0 w 800"/>
              <a:gd name="T3" fmla="*/ 0 h 133"/>
              <a:gd name="T4" fmla="*/ 722 w 800"/>
              <a:gd name="T5" fmla="*/ 133 h 133"/>
              <a:gd name="T6" fmla="*/ 800 w 800"/>
              <a:gd name="T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0" h="133">
                <a:moveTo>
                  <a:pt x="800" y="0"/>
                </a:moveTo>
                <a:lnTo>
                  <a:pt x="0" y="0"/>
                </a:lnTo>
                <a:lnTo>
                  <a:pt x="722" y="133"/>
                </a:lnTo>
                <a:lnTo>
                  <a:pt x="80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9" name="Freeform 101"/>
          <p:cNvSpPr/>
          <p:nvPr/>
        </p:nvSpPr>
        <p:spPr bwMode="auto">
          <a:xfrm>
            <a:off x="6321617" y="3095545"/>
            <a:ext cx="206816" cy="0"/>
          </a:xfrm>
          <a:custGeom>
            <a:avLst/>
            <a:gdLst>
              <a:gd name="T0" fmla="*/ 0 w 154"/>
              <a:gd name="T1" fmla="*/ 0 w 154"/>
              <a:gd name="T2" fmla="*/ 154 w 154"/>
              <a:gd name="T3" fmla="*/ 0 w 15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54">
                <a:moveTo>
                  <a:pt x="0" y="0"/>
                </a:moveTo>
                <a:lnTo>
                  <a:pt x="0" y="0"/>
                </a:lnTo>
                <a:lnTo>
                  <a:pt x="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0" name="Freeform 102"/>
          <p:cNvSpPr/>
          <p:nvPr/>
        </p:nvSpPr>
        <p:spPr bwMode="auto">
          <a:xfrm>
            <a:off x="6321617" y="3095545"/>
            <a:ext cx="206816" cy="0"/>
          </a:xfrm>
          <a:custGeom>
            <a:avLst/>
            <a:gdLst>
              <a:gd name="T0" fmla="*/ 0 w 154"/>
              <a:gd name="T1" fmla="*/ 0 w 154"/>
              <a:gd name="T2" fmla="*/ 154 w 154"/>
              <a:gd name="T3" fmla="*/ 0 w 15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54">
                <a:moveTo>
                  <a:pt x="0" y="0"/>
                </a:moveTo>
                <a:lnTo>
                  <a:pt x="0" y="0"/>
                </a:lnTo>
                <a:lnTo>
                  <a:pt x="154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1" name="Freeform 104"/>
          <p:cNvSpPr/>
          <p:nvPr/>
        </p:nvSpPr>
        <p:spPr bwMode="auto">
          <a:xfrm>
            <a:off x="5991249" y="2167560"/>
            <a:ext cx="537184" cy="927986"/>
          </a:xfrm>
          <a:custGeom>
            <a:avLst/>
            <a:gdLst>
              <a:gd name="T0" fmla="*/ 0 w 400"/>
              <a:gd name="T1" fmla="*/ 0 h 691"/>
              <a:gd name="T2" fmla="*/ 246 w 400"/>
              <a:gd name="T3" fmla="*/ 691 h 691"/>
              <a:gd name="T4" fmla="*/ 400 w 400"/>
              <a:gd name="T5" fmla="*/ 691 h 691"/>
              <a:gd name="T6" fmla="*/ 182 w 400"/>
              <a:gd name="T7" fmla="*/ 315 h 691"/>
              <a:gd name="T8" fmla="*/ 0 w 400"/>
              <a:gd name="T9" fmla="*/ 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0" h="691">
                <a:moveTo>
                  <a:pt x="0" y="0"/>
                </a:moveTo>
                <a:lnTo>
                  <a:pt x="246" y="691"/>
                </a:lnTo>
                <a:lnTo>
                  <a:pt x="400" y="691"/>
                </a:lnTo>
                <a:lnTo>
                  <a:pt x="182" y="31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52" name="Group 7"/>
          <p:cNvGrpSpPr/>
          <p:nvPr/>
        </p:nvGrpSpPr>
        <p:grpSpPr>
          <a:xfrm>
            <a:off x="4228615" y="1933883"/>
            <a:ext cx="2346151" cy="1404736"/>
            <a:chOff x="4182282" y="1935228"/>
            <a:chExt cx="2346151" cy="1404736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53" name="Group 1"/>
            <p:cNvGrpSpPr/>
            <p:nvPr/>
          </p:nvGrpSpPr>
          <p:grpSpPr>
            <a:xfrm>
              <a:off x="4182282" y="1935228"/>
              <a:ext cx="2346151" cy="1404736"/>
              <a:chOff x="4182282" y="1935228"/>
              <a:chExt cx="2346151" cy="1404736"/>
            </a:xfrm>
            <a:grpFill/>
          </p:grpSpPr>
          <p:sp>
            <p:nvSpPr>
              <p:cNvPr id="55" name="Freeform 100"/>
              <p:cNvSpPr/>
              <p:nvPr/>
            </p:nvSpPr>
            <p:spPr bwMode="auto">
              <a:xfrm>
                <a:off x="4182282" y="1935228"/>
                <a:ext cx="2346151" cy="1404736"/>
              </a:xfrm>
              <a:custGeom>
                <a:avLst/>
                <a:gdLst>
                  <a:gd name="T0" fmla="*/ 569 w 738"/>
                  <a:gd name="T1" fmla="*/ 73 h 442"/>
                  <a:gd name="T2" fmla="*/ 438 w 738"/>
                  <a:gd name="T3" fmla="*/ 0 h 442"/>
                  <a:gd name="T4" fmla="*/ 335 w 738"/>
                  <a:gd name="T5" fmla="*/ 0 h 442"/>
                  <a:gd name="T6" fmla="*/ 215 w 738"/>
                  <a:gd name="T7" fmla="*/ 69 h 442"/>
                  <a:gd name="T8" fmla="*/ 0 w 738"/>
                  <a:gd name="T9" fmla="*/ 442 h 442"/>
                  <a:gd name="T10" fmla="*/ 128 w 738"/>
                  <a:gd name="T11" fmla="*/ 365 h 442"/>
                  <a:gd name="T12" fmla="*/ 738 w 738"/>
                  <a:gd name="T13" fmla="*/ 365 h 442"/>
                  <a:gd name="T14" fmla="*/ 569 w 738"/>
                  <a:gd name="T15" fmla="*/ 73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8" h="442">
                    <a:moveTo>
                      <a:pt x="569" y="73"/>
                    </a:moveTo>
                    <a:cubicBezTo>
                      <a:pt x="542" y="29"/>
                      <a:pt x="493" y="0"/>
                      <a:pt x="438" y="0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291" y="0"/>
                      <a:pt x="237" y="31"/>
                      <a:pt x="215" y="69"/>
                    </a:cubicBezTo>
                    <a:cubicBezTo>
                      <a:pt x="0" y="442"/>
                      <a:pt x="0" y="442"/>
                      <a:pt x="0" y="442"/>
                    </a:cubicBezTo>
                    <a:cubicBezTo>
                      <a:pt x="28" y="394"/>
                      <a:pt x="77" y="367"/>
                      <a:pt x="128" y="365"/>
                    </a:cubicBezTo>
                    <a:cubicBezTo>
                      <a:pt x="738" y="365"/>
                      <a:pt x="738" y="365"/>
                      <a:pt x="738" y="365"/>
                    </a:cubicBezTo>
                    <a:cubicBezTo>
                      <a:pt x="569" y="73"/>
                      <a:pt x="569" y="73"/>
                      <a:pt x="569" y="7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6" name="Freeform 103"/>
              <p:cNvSpPr/>
              <p:nvPr/>
            </p:nvSpPr>
            <p:spPr bwMode="auto">
              <a:xfrm>
                <a:off x="5991249" y="2167560"/>
                <a:ext cx="537184" cy="927986"/>
              </a:xfrm>
              <a:custGeom>
                <a:avLst/>
                <a:gdLst>
                  <a:gd name="T0" fmla="*/ 0 w 400"/>
                  <a:gd name="T1" fmla="*/ 0 h 691"/>
                  <a:gd name="T2" fmla="*/ 246 w 400"/>
                  <a:gd name="T3" fmla="*/ 691 h 691"/>
                  <a:gd name="T4" fmla="*/ 400 w 400"/>
                  <a:gd name="T5" fmla="*/ 691 h 691"/>
                  <a:gd name="T6" fmla="*/ 182 w 400"/>
                  <a:gd name="T7" fmla="*/ 315 h 691"/>
                  <a:gd name="T8" fmla="*/ 0 w 400"/>
                  <a:gd name="T9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0" h="691">
                    <a:moveTo>
                      <a:pt x="0" y="0"/>
                    </a:moveTo>
                    <a:lnTo>
                      <a:pt x="246" y="691"/>
                    </a:lnTo>
                    <a:lnTo>
                      <a:pt x="400" y="691"/>
                    </a:lnTo>
                    <a:lnTo>
                      <a:pt x="182" y="3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54" name="TextBox 106"/>
            <p:cNvSpPr txBox="1"/>
            <p:nvPr/>
          </p:nvSpPr>
          <p:spPr>
            <a:xfrm>
              <a:off x="5406945" y="2307239"/>
              <a:ext cx="208390" cy="430887"/>
            </a:xfrm>
            <a:prstGeom prst="rect">
              <a:avLst/>
            </a:prstGeom>
            <a:grpFill/>
          </p:spPr>
          <p:txBody>
            <a:bodyPr wrap="none" lIns="0" tIns="0" rIns="0" bIns="0" rtlCol="0" anchor="t" anchorCtr="0">
              <a:spAutoFit/>
            </a:bodyPr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FontAwesome" pitchFamily="2" charset="0"/>
                </a:rPr>
                <a:t>A</a:t>
              </a:r>
              <a:endParaRPr lang="en-AU" sz="28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57" name="Group 11"/>
          <p:cNvGrpSpPr/>
          <p:nvPr/>
        </p:nvGrpSpPr>
        <p:grpSpPr>
          <a:xfrm>
            <a:off x="5574932" y="1935228"/>
            <a:ext cx="1999668" cy="1908347"/>
            <a:chOff x="5574932" y="1935228"/>
            <a:chExt cx="1999668" cy="1908347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58" name="Group 2"/>
            <p:cNvGrpSpPr/>
            <p:nvPr/>
          </p:nvGrpSpPr>
          <p:grpSpPr>
            <a:xfrm>
              <a:off x="5574932" y="1935228"/>
              <a:ext cx="1999668" cy="1908347"/>
              <a:chOff x="5574932" y="1935228"/>
              <a:chExt cx="1999668" cy="1908347"/>
            </a:xfrm>
            <a:grpFill/>
          </p:grpSpPr>
          <p:sp>
            <p:nvSpPr>
              <p:cNvPr id="60" name="Freeform 77"/>
              <p:cNvSpPr/>
              <p:nvPr/>
            </p:nvSpPr>
            <p:spPr bwMode="auto">
              <a:xfrm>
                <a:off x="5574932" y="1935228"/>
                <a:ext cx="1999668" cy="1908347"/>
              </a:xfrm>
              <a:custGeom>
                <a:avLst/>
                <a:gdLst>
                  <a:gd name="T0" fmla="*/ 604 w 629"/>
                  <a:gd name="T1" fmla="*/ 308 h 600"/>
                  <a:gd name="T2" fmla="*/ 602 w 629"/>
                  <a:gd name="T3" fmla="*/ 158 h 600"/>
                  <a:gd name="T4" fmla="*/ 550 w 629"/>
                  <a:gd name="T5" fmla="*/ 69 h 600"/>
                  <a:gd name="T6" fmla="*/ 430 w 629"/>
                  <a:gd name="T7" fmla="*/ 0 h 600"/>
                  <a:gd name="T8" fmla="*/ 0 w 629"/>
                  <a:gd name="T9" fmla="*/ 0 h 600"/>
                  <a:gd name="T10" fmla="*/ 131 w 629"/>
                  <a:gd name="T11" fmla="*/ 73 h 600"/>
                  <a:gd name="T12" fmla="*/ 436 w 629"/>
                  <a:gd name="T13" fmla="*/ 600 h 600"/>
                  <a:gd name="T14" fmla="*/ 604 w 629"/>
                  <a:gd name="T15" fmla="*/ 308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9" h="600">
                    <a:moveTo>
                      <a:pt x="604" y="308"/>
                    </a:moveTo>
                    <a:cubicBezTo>
                      <a:pt x="628" y="262"/>
                      <a:pt x="629" y="206"/>
                      <a:pt x="602" y="158"/>
                    </a:cubicBezTo>
                    <a:cubicBezTo>
                      <a:pt x="550" y="69"/>
                      <a:pt x="550" y="69"/>
                      <a:pt x="550" y="69"/>
                    </a:cubicBezTo>
                    <a:cubicBezTo>
                      <a:pt x="528" y="31"/>
                      <a:pt x="474" y="0"/>
                      <a:pt x="43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5" y="0"/>
                      <a:pt x="104" y="29"/>
                      <a:pt x="131" y="73"/>
                    </a:cubicBezTo>
                    <a:cubicBezTo>
                      <a:pt x="436" y="600"/>
                      <a:pt x="436" y="600"/>
                      <a:pt x="436" y="600"/>
                    </a:cubicBezTo>
                    <a:cubicBezTo>
                      <a:pt x="604" y="308"/>
                      <a:pt x="604" y="308"/>
                      <a:pt x="604" y="30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1" name="Freeform 78"/>
              <p:cNvSpPr/>
              <p:nvPr/>
            </p:nvSpPr>
            <p:spPr bwMode="auto">
              <a:xfrm>
                <a:off x="6856115" y="2914246"/>
                <a:ext cx="639249" cy="929328"/>
              </a:xfrm>
              <a:custGeom>
                <a:avLst/>
                <a:gdLst>
                  <a:gd name="T0" fmla="*/ 476 w 476"/>
                  <a:gd name="T1" fmla="*/ 0 h 692"/>
                  <a:gd name="T2" fmla="*/ 0 w 476"/>
                  <a:gd name="T3" fmla="*/ 559 h 692"/>
                  <a:gd name="T4" fmla="*/ 78 w 476"/>
                  <a:gd name="T5" fmla="*/ 692 h 692"/>
                  <a:gd name="T6" fmla="*/ 476 w 476"/>
                  <a:gd name="T7" fmla="*/ 0 h 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6" h="692">
                    <a:moveTo>
                      <a:pt x="476" y="0"/>
                    </a:moveTo>
                    <a:lnTo>
                      <a:pt x="0" y="559"/>
                    </a:lnTo>
                    <a:lnTo>
                      <a:pt x="78" y="692"/>
                    </a:lnTo>
                    <a:lnTo>
                      <a:pt x="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59" name="TextBox 111"/>
            <p:cNvSpPr txBox="1"/>
            <p:nvPr/>
          </p:nvSpPr>
          <p:spPr>
            <a:xfrm>
              <a:off x="6751880" y="2307239"/>
              <a:ext cx="195566" cy="430887"/>
            </a:xfrm>
            <a:prstGeom prst="rect">
              <a:avLst/>
            </a:prstGeom>
            <a:grpFill/>
          </p:spPr>
          <p:txBody>
            <a:bodyPr wrap="none" lIns="0" tIns="0" rIns="0" bIns="0" rtlCol="0" anchor="t" anchorCtr="0">
              <a:spAutoFit/>
            </a:bodyPr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FontAwesome" pitchFamily="2" charset="0"/>
                </a:rPr>
                <a:t>B</a:t>
              </a:r>
              <a:endParaRPr lang="en-AU" sz="28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62" name="Group 12"/>
          <p:cNvGrpSpPr/>
          <p:nvPr/>
        </p:nvGrpSpPr>
        <p:grpSpPr>
          <a:xfrm>
            <a:off x="6528433" y="2437495"/>
            <a:ext cx="1713617" cy="2156795"/>
            <a:chOff x="6528433" y="2437495"/>
            <a:chExt cx="1713617" cy="2156795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63" name="Group 3"/>
            <p:cNvGrpSpPr/>
            <p:nvPr/>
          </p:nvGrpSpPr>
          <p:grpSpPr>
            <a:xfrm>
              <a:off x="6528433" y="2437495"/>
              <a:ext cx="1713617" cy="2156795"/>
              <a:chOff x="6528433" y="2437495"/>
              <a:chExt cx="1713617" cy="2156795"/>
            </a:xfrm>
            <a:grpFill/>
          </p:grpSpPr>
          <p:sp>
            <p:nvSpPr>
              <p:cNvPr id="65" name="Freeform 80"/>
              <p:cNvSpPr/>
              <p:nvPr/>
            </p:nvSpPr>
            <p:spPr bwMode="auto">
              <a:xfrm>
                <a:off x="6528433" y="2437495"/>
                <a:ext cx="1713617" cy="2156794"/>
              </a:xfrm>
              <a:custGeom>
                <a:avLst/>
                <a:gdLst>
                  <a:gd name="T0" fmla="*/ 337 w 539"/>
                  <a:gd name="T1" fmla="*/ 678 h 678"/>
                  <a:gd name="T2" fmla="*/ 466 w 539"/>
                  <a:gd name="T3" fmla="*/ 600 h 678"/>
                  <a:gd name="T4" fmla="*/ 517 w 539"/>
                  <a:gd name="T5" fmla="*/ 511 h 678"/>
                  <a:gd name="T6" fmla="*/ 517 w 539"/>
                  <a:gd name="T7" fmla="*/ 373 h 678"/>
                  <a:gd name="T8" fmla="*/ 302 w 539"/>
                  <a:gd name="T9" fmla="*/ 0 h 678"/>
                  <a:gd name="T10" fmla="*/ 304 w 539"/>
                  <a:gd name="T11" fmla="*/ 150 h 678"/>
                  <a:gd name="T12" fmla="*/ 0 w 539"/>
                  <a:gd name="T13" fmla="*/ 678 h 678"/>
                  <a:gd name="T14" fmla="*/ 337 w 539"/>
                  <a:gd name="T15" fmla="*/ 6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9" h="678">
                    <a:moveTo>
                      <a:pt x="337" y="678"/>
                    </a:moveTo>
                    <a:cubicBezTo>
                      <a:pt x="389" y="676"/>
                      <a:pt x="438" y="648"/>
                      <a:pt x="466" y="600"/>
                    </a:cubicBezTo>
                    <a:cubicBezTo>
                      <a:pt x="517" y="511"/>
                      <a:pt x="517" y="511"/>
                      <a:pt x="517" y="511"/>
                    </a:cubicBezTo>
                    <a:cubicBezTo>
                      <a:pt x="539" y="473"/>
                      <a:pt x="539" y="411"/>
                      <a:pt x="517" y="373"/>
                    </a:cubicBezTo>
                    <a:cubicBezTo>
                      <a:pt x="302" y="0"/>
                      <a:pt x="302" y="0"/>
                      <a:pt x="302" y="0"/>
                    </a:cubicBezTo>
                    <a:cubicBezTo>
                      <a:pt x="329" y="48"/>
                      <a:pt x="328" y="104"/>
                      <a:pt x="304" y="150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337" y="678"/>
                      <a:pt x="337" y="678"/>
                      <a:pt x="337" y="67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6" name="Freeform 83"/>
              <p:cNvSpPr/>
              <p:nvPr/>
            </p:nvSpPr>
            <p:spPr bwMode="auto">
              <a:xfrm>
                <a:off x="6528433" y="4412990"/>
                <a:ext cx="1071682" cy="181300"/>
              </a:xfrm>
              <a:custGeom>
                <a:avLst/>
                <a:gdLst>
                  <a:gd name="T0" fmla="*/ 76 w 798"/>
                  <a:gd name="T1" fmla="*/ 0 h 135"/>
                  <a:gd name="T2" fmla="*/ 0 w 798"/>
                  <a:gd name="T3" fmla="*/ 135 h 135"/>
                  <a:gd name="T4" fmla="*/ 798 w 798"/>
                  <a:gd name="T5" fmla="*/ 135 h 135"/>
                  <a:gd name="T6" fmla="*/ 76 w 798"/>
                  <a:gd name="T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8" h="135">
                    <a:moveTo>
                      <a:pt x="76" y="0"/>
                    </a:moveTo>
                    <a:lnTo>
                      <a:pt x="0" y="135"/>
                    </a:lnTo>
                    <a:lnTo>
                      <a:pt x="798" y="135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64" name="TextBox 112"/>
            <p:cNvSpPr txBox="1"/>
            <p:nvPr/>
          </p:nvSpPr>
          <p:spPr>
            <a:xfrm>
              <a:off x="7473395" y="3639026"/>
              <a:ext cx="221214" cy="430887"/>
            </a:xfrm>
            <a:prstGeom prst="rect">
              <a:avLst/>
            </a:prstGeom>
            <a:grpFill/>
          </p:spPr>
          <p:txBody>
            <a:bodyPr wrap="none" lIns="0" tIns="0" rIns="0" bIns="0" rtlCol="0" anchor="t" anchorCtr="0">
              <a:spAutoFit/>
            </a:bodyPr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FontAwesome" pitchFamily="2" charset="0"/>
                </a:rPr>
                <a:t>D</a:t>
              </a:r>
              <a:endParaRPr lang="en-AU" sz="28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67" name="Group 13"/>
          <p:cNvGrpSpPr/>
          <p:nvPr/>
        </p:nvGrpSpPr>
        <p:grpSpPr>
          <a:xfrm>
            <a:off x="5663567" y="4345842"/>
            <a:ext cx="2346151" cy="1406079"/>
            <a:chOff x="5663567" y="4345842"/>
            <a:chExt cx="2346151" cy="1406079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68" name="Group 4"/>
            <p:cNvGrpSpPr/>
            <p:nvPr/>
          </p:nvGrpSpPr>
          <p:grpSpPr>
            <a:xfrm>
              <a:off x="5663567" y="4345842"/>
              <a:ext cx="2346151" cy="1406079"/>
              <a:chOff x="5663567" y="4345842"/>
              <a:chExt cx="2346151" cy="1406079"/>
            </a:xfrm>
            <a:grpFill/>
          </p:grpSpPr>
          <p:sp>
            <p:nvSpPr>
              <p:cNvPr id="70" name="Freeform 85"/>
              <p:cNvSpPr/>
              <p:nvPr/>
            </p:nvSpPr>
            <p:spPr bwMode="auto">
              <a:xfrm>
                <a:off x="5663567" y="4345842"/>
                <a:ext cx="2346151" cy="1406079"/>
              </a:xfrm>
              <a:custGeom>
                <a:avLst/>
                <a:gdLst>
                  <a:gd name="T0" fmla="*/ 168 w 738"/>
                  <a:gd name="T1" fmla="*/ 370 h 442"/>
                  <a:gd name="T2" fmla="*/ 300 w 738"/>
                  <a:gd name="T3" fmla="*/ 442 h 442"/>
                  <a:gd name="T4" fmla="*/ 402 w 738"/>
                  <a:gd name="T5" fmla="*/ 442 h 442"/>
                  <a:gd name="T6" fmla="*/ 522 w 738"/>
                  <a:gd name="T7" fmla="*/ 373 h 442"/>
                  <a:gd name="T8" fmla="*/ 738 w 738"/>
                  <a:gd name="T9" fmla="*/ 0 h 442"/>
                  <a:gd name="T10" fmla="*/ 609 w 738"/>
                  <a:gd name="T11" fmla="*/ 78 h 442"/>
                  <a:gd name="T12" fmla="*/ 0 w 738"/>
                  <a:gd name="T13" fmla="*/ 78 h 442"/>
                  <a:gd name="T14" fmla="*/ 168 w 738"/>
                  <a:gd name="T15" fmla="*/ 37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8" h="442">
                    <a:moveTo>
                      <a:pt x="168" y="370"/>
                    </a:moveTo>
                    <a:cubicBezTo>
                      <a:pt x="196" y="413"/>
                      <a:pt x="244" y="442"/>
                      <a:pt x="300" y="442"/>
                    </a:cubicBezTo>
                    <a:cubicBezTo>
                      <a:pt x="402" y="442"/>
                      <a:pt x="402" y="442"/>
                      <a:pt x="402" y="442"/>
                    </a:cubicBezTo>
                    <a:cubicBezTo>
                      <a:pt x="446" y="442"/>
                      <a:pt x="500" y="411"/>
                      <a:pt x="522" y="373"/>
                    </a:cubicBezTo>
                    <a:cubicBezTo>
                      <a:pt x="738" y="0"/>
                      <a:pt x="738" y="0"/>
                      <a:pt x="738" y="0"/>
                    </a:cubicBezTo>
                    <a:cubicBezTo>
                      <a:pt x="710" y="48"/>
                      <a:pt x="661" y="76"/>
                      <a:pt x="609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68" y="370"/>
                      <a:pt x="168" y="370"/>
                      <a:pt x="168" y="37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1" name="Freeform 88"/>
              <p:cNvSpPr/>
              <p:nvPr/>
            </p:nvSpPr>
            <p:spPr bwMode="auto">
              <a:xfrm>
                <a:off x="5663567" y="4594289"/>
                <a:ext cx="534498" cy="927986"/>
              </a:xfrm>
              <a:custGeom>
                <a:avLst/>
                <a:gdLst>
                  <a:gd name="T0" fmla="*/ 0 w 398"/>
                  <a:gd name="T1" fmla="*/ 0 h 691"/>
                  <a:gd name="T2" fmla="*/ 5 w 398"/>
                  <a:gd name="T3" fmla="*/ 7 h 691"/>
                  <a:gd name="T4" fmla="*/ 398 w 398"/>
                  <a:gd name="T5" fmla="*/ 691 h 691"/>
                  <a:gd name="T6" fmla="*/ 154 w 398"/>
                  <a:gd name="T7" fmla="*/ 0 h 691"/>
                  <a:gd name="T8" fmla="*/ 0 w 398"/>
                  <a:gd name="T9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691">
                    <a:moveTo>
                      <a:pt x="0" y="0"/>
                    </a:moveTo>
                    <a:lnTo>
                      <a:pt x="5" y="7"/>
                    </a:lnTo>
                    <a:lnTo>
                      <a:pt x="398" y="691"/>
                    </a:lnTo>
                    <a:lnTo>
                      <a:pt x="15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69" name="TextBox 113"/>
            <p:cNvSpPr txBox="1"/>
            <p:nvPr/>
          </p:nvSpPr>
          <p:spPr>
            <a:xfrm>
              <a:off x="6584038" y="4953381"/>
              <a:ext cx="165110" cy="430887"/>
            </a:xfrm>
            <a:prstGeom prst="rect">
              <a:avLst/>
            </a:prstGeom>
            <a:grp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AU" sz="2800" dirty="0">
                  <a:solidFill>
                    <a:schemeClr val="bg1"/>
                  </a:solidFill>
                  <a:latin typeface="FontAwesome" pitchFamily="2" charset="0"/>
                </a:rPr>
                <a:t>F</a:t>
              </a:r>
              <a:endParaRPr lang="en-AU" sz="28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72" name="Group 14"/>
          <p:cNvGrpSpPr/>
          <p:nvPr/>
        </p:nvGrpSpPr>
        <p:grpSpPr>
          <a:xfrm>
            <a:off x="4614716" y="3843574"/>
            <a:ext cx="2002354" cy="1908348"/>
            <a:chOff x="4614716" y="3843574"/>
            <a:chExt cx="2002354" cy="1908348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73" name="Group 5"/>
            <p:cNvGrpSpPr/>
            <p:nvPr/>
          </p:nvGrpSpPr>
          <p:grpSpPr>
            <a:xfrm>
              <a:off x="4614716" y="3843574"/>
              <a:ext cx="2002354" cy="1908348"/>
              <a:chOff x="4614716" y="3843574"/>
              <a:chExt cx="2002354" cy="1908348"/>
            </a:xfrm>
            <a:grpFill/>
          </p:grpSpPr>
          <p:sp>
            <p:nvSpPr>
              <p:cNvPr id="75" name="Freeform 90"/>
              <p:cNvSpPr/>
              <p:nvPr/>
            </p:nvSpPr>
            <p:spPr bwMode="auto">
              <a:xfrm>
                <a:off x="4614716" y="3843575"/>
                <a:ext cx="2002354" cy="1908347"/>
              </a:xfrm>
              <a:custGeom>
                <a:avLst/>
                <a:gdLst>
                  <a:gd name="T0" fmla="*/ 25 w 630"/>
                  <a:gd name="T1" fmla="*/ 292 h 600"/>
                  <a:gd name="T2" fmla="*/ 28 w 630"/>
                  <a:gd name="T3" fmla="*/ 442 h 600"/>
                  <a:gd name="T4" fmla="*/ 79 w 630"/>
                  <a:gd name="T5" fmla="*/ 531 h 600"/>
                  <a:gd name="T6" fmla="*/ 199 w 630"/>
                  <a:gd name="T7" fmla="*/ 600 h 600"/>
                  <a:gd name="T8" fmla="*/ 630 w 630"/>
                  <a:gd name="T9" fmla="*/ 600 h 600"/>
                  <a:gd name="T10" fmla="*/ 498 w 630"/>
                  <a:gd name="T11" fmla="*/ 528 h 600"/>
                  <a:gd name="T12" fmla="*/ 194 w 630"/>
                  <a:gd name="T13" fmla="*/ 0 h 600"/>
                  <a:gd name="T14" fmla="*/ 25 w 630"/>
                  <a:gd name="T15" fmla="*/ 292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0" h="600">
                    <a:moveTo>
                      <a:pt x="25" y="292"/>
                    </a:moveTo>
                    <a:cubicBezTo>
                      <a:pt x="1" y="338"/>
                      <a:pt x="0" y="394"/>
                      <a:pt x="28" y="442"/>
                    </a:cubicBezTo>
                    <a:cubicBezTo>
                      <a:pt x="79" y="531"/>
                      <a:pt x="79" y="531"/>
                      <a:pt x="79" y="531"/>
                    </a:cubicBezTo>
                    <a:cubicBezTo>
                      <a:pt x="101" y="569"/>
                      <a:pt x="155" y="600"/>
                      <a:pt x="199" y="600"/>
                    </a:cubicBezTo>
                    <a:cubicBezTo>
                      <a:pt x="630" y="600"/>
                      <a:pt x="630" y="600"/>
                      <a:pt x="630" y="600"/>
                    </a:cubicBezTo>
                    <a:cubicBezTo>
                      <a:pt x="574" y="600"/>
                      <a:pt x="526" y="571"/>
                      <a:pt x="498" y="528"/>
                    </a:cubicBezTo>
                    <a:cubicBezTo>
                      <a:pt x="194" y="0"/>
                      <a:pt x="194" y="0"/>
                      <a:pt x="194" y="0"/>
                    </a:cubicBezTo>
                    <a:cubicBezTo>
                      <a:pt x="25" y="292"/>
                      <a:pt x="25" y="292"/>
                      <a:pt x="25" y="29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6" name="Freeform 93"/>
              <p:cNvSpPr/>
              <p:nvPr/>
            </p:nvSpPr>
            <p:spPr bwMode="auto">
              <a:xfrm>
                <a:off x="4693950" y="3843574"/>
                <a:ext cx="639249" cy="927986"/>
              </a:xfrm>
              <a:custGeom>
                <a:avLst/>
                <a:gdLst>
                  <a:gd name="T0" fmla="*/ 400 w 476"/>
                  <a:gd name="T1" fmla="*/ 0 h 691"/>
                  <a:gd name="T2" fmla="*/ 0 w 476"/>
                  <a:gd name="T3" fmla="*/ 691 h 691"/>
                  <a:gd name="T4" fmla="*/ 476 w 476"/>
                  <a:gd name="T5" fmla="*/ 132 h 691"/>
                  <a:gd name="T6" fmla="*/ 400 w 476"/>
                  <a:gd name="T7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6" h="691">
                    <a:moveTo>
                      <a:pt x="400" y="0"/>
                    </a:moveTo>
                    <a:lnTo>
                      <a:pt x="0" y="691"/>
                    </a:lnTo>
                    <a:lnTo>
                      <a:pt x="476" y="132"/>
                    </a:lnTo>
                    <a:lnTo>
                      <a:pt x="40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74" name="TextBox 114"/>
            <p:cNvSpPr txBox="1"/>
            <p:nvPr/>
          </p:nvSpPr>
          <p:spPr>
            <a:xfrm>
              <a:off x="5148911" y="4953381"/>
              <a:ext cx="174728" cy="430887"/>
            </a:xfrm>
            <a:prstGeom prst="rect">
              <a:avLst/>
            </a:prstGeom>
            <a:grp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AU" sz="2800" dirty="0">
                  <a:solidFill>
                    <a:schemeClr val="bg1"/>
                  </a:solidFill>
                  <a:latin typeface="FontAwesome" pitchFamily="2" charset="0"/>
                </a:rPr>
                <a:t>E</a:t>
              </a:r>
              <a:endParaRPr lang="en-AU" sz="28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77" name="Group 15"/>
          <p:cNvGrpSpPr/>
          <p:nvPr/>
        </p:nvGrpSpPr>
        <p:grpSpPr>
          <a:xfrm>
            <a:off x="3949950" y="3095545"/>
            <a:ext cx="1713617" cy="2152765"/>
            <a:chOff x="3949950" y="3095545"/>
            <a:chExt cx="1713617" cy="2152765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78" name="Group 6"/>
            <p:cNvGrpSpPr/>
            <p:nvPr/>
          </p:nvGrpSpPr>
          <p:grpSpPr>
            <a:xfrm>
              <a:off x="3949950" y="3095545"/>
              <a:ext cx="1713617" cy="2152765"/>
              <a:chOff x="3949950" y="3095545"/>
              <a:chExt cx="1713617" cy="2152765"/>
            </a:xfrm>
            <a:grpFill/>
          </p:grpSpPr>
          <p:sp>
            <p:nvSpPr>
              <p:cNvPr id="80" name="Freeform 95"/>
              <p:cNvSpPr/>
              <p:nvPr/>
            </p:nvSpPr>
            <p:spPr bwMode="auto">
              <a:xfrm>
                <a:off x="3949950" y="3095545"/>
                <a:ext cx="1713617" cy="2152765"/>
              </a:xfrm>
              <a:custGeom>
                <a:avLst/>
                <a:gdLst>
                  <a:gd name="T0" fmla="*/ 201 w 539"/>
                  <a:gd name="T1" fmla="*/ 0 h 677"/>
                  <a:gd name="T2" fmla="*/ 73 w 539"/>
                  <a:gd name="T3" fmla="*/ 77 h 677"/>
                  <a:gd name="T4" fmla="*/ 22 w 539"/>
                  <a:gd name="T5" fmla="*/ 166 h 677"/>
                  <a:gd name="T6" fmla="*/ 22 w 539"/>
                  <a:gd name="T7" fmla="*/ 304 h 677"/>
                  <a:gd name="T8" fmla="*/ 237 w 539"/>
                  <a:gd name="T9" fmla="*/ 677 h 677"/>
                  <a:gd name="T10" fmla="*/ 234 w 539"/>
                  <a:gd name="T11" fmla="*/ 527 h 677"/>
                  <a:gd name="T12" fmla="*/ 539 w 539"/>
                  <a:gd name="T13" fmla="*/ 0 h 677"/>
                  <a:gd name="T14" fmla="*/ 201 w 539"/>
                  <a:gd name="T15" fmla="*/ 0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9" h="677">
                    <a:moveTo>
                      <a:pt x="201" y="0"/>
                    </a:moveTo>
                    <a:cubicBezTo>
                      <a:pt x="150" y="2"/>
                      <a:pt x="101" y="29"/>
                      <a:pt x="73" y="77"/>
                    </a:cubicBezTo>
                    <a:cubicBezTo>
                      <a:pt x="22" y="166"/>
                      <a:pt x="22" y="166"/>
                      <a:pt x="22" y="166"/>
                    </a:cubicBezTo>
                    <a:cubicBezTo>
                      <a:pt x="0" y="204"/>
                      <a:pt x="0" y="266"/>
                      <a:pt x="22" y="304"/>
                    </a:cubicBezTo>
                    <a:cubicBezTo>
                      <a:pt x="237" y="677"/>
                      <a:pt x="237" y="677"/>
                      <a:pt x="237" y="677"/>
                    </a:cubicBezTo>
                    <a:cubicBezTo>
                      <a:pt x="209" y="629"/>
                      <a:pt x="210" y="573"/>
                      <a:pt x="234" y="527"/>
                    </a:cubicBezTo>
                    <a:cubicBezTo>
                      <a:pt x="539" y="0"/>
                      <a:pt x="539" y="0"/>
                      <a:pt x="539" y="0"/>
                    </a:cubicBezTo>
                    <a:cubicBezTo>
                      <a:pt x="201" y="0"/>
                      <a:pt x="201" y="0"/>
                      <a:pt x="20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1" name="Freeform 98"/>
              <p:cNvSpPr/>
              <p:nvPr/>
            </p:nvSpPr>
            <p:spPr bwMode="auto">
              <a:xfrm>
                <a:off x="4589199" y="3095545"/>
                <a:ext cx="1074368" cy="178614"/>
              </a:xfrm>
              <a:custGeom>
                <a:avLst/>
                <a:gdLst>
                  <a:gd name="T0" fmla="*/ 800 w 800"/>
                  <a:gd name="T1" fmla="*/ 0 h 133"/>
                  <a:gd name="T2" fmla="*/ 0 w 800"/>
                  <a:gd name="T3" fmla="*/ 0 h 133"/>
                  <a:gd name="T4" fmla="*/ 722 w 800"/>
                  <a:gd name="T5" fmla="*/ 133 h 133"/>
                  <a:gd name="T6" fmla="*/ 800 w 800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0" h="133">
                    <a:moveTo>
                      <a:pt x="800" y="0"/>
                    </a:moveTo>
                    <a:lnTo>
                      <a:pt x="0" y="0"/>
                    </a:lnTo>
                    <a:lnTo>
                      <a:pt x="722" y="133"/>
                    </a:lnTo>
                    <a:lnTo>
                      <a:pt x="80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79" name="TextBox 115"/>
            <p:cNvSpPr txBox="1"/>
            <p:nvPr/>
          </p:nvSpPr>
          <p:spPr>
            <a:xfrm>
              <a:off x="4537735" y="3639026"/>
              <a:ext cx="190757" cy="430887"/>
            </a:xfrm>
            <a:prstGeom prst="rect">
              <a:avLst/>
            </a:prstGeom>
            <a:grpFill/>
          </p:spPr>
          <p:txBody>
            <a:bodyPr wrap="none" lIns="0" tIns="0" rIns="0" bIns="0" rtlCol="0" anchor="t" anchorCtr="0">
              <a:spAutoFit/>
            </a:bodyPr>
            <a:lstStyle/>
            <a:p>
              <a:pPr algn="ctr"/>
              <a:r>
                <a:rPr lang="en-AU" sz="2800" dirty="0">
                  <a:solidFill>
                    <a:schemeClr val="bg1"/>
                  </a:solidFill>
                  <a:latin typeface="FontAwesome" pitchFamily="2" charset="0"/>
                </a:rPr>
                <a:t>C</a:t>
              </a:r>
              <a:endParaRPr lang="en-AU" sz="28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82" name="Group 63"/>
          <p:cNvGrpSpPr/>
          <p:nvPr/>
        </p:nvGrpSpPr>
        <p:grpSpPr>
          <a:xfrm>
            <a:off x="836929" y="1743717"/>
            <a:ext cx="2623381" cy="971351"/>
            <a:chOff x="902651" y="1725137"/>
            <a:chExt cx="2623381" cy="971351"/>
          </a:xfrm>
        </p:grpSpPr>
        <p:sp>
          <p:nvSpPr>
            <p:cNvPr id="83" name="TextBox 64"/>
            <p:cNvSpPr txBox="1"/>
            <p:nvPr/>
          </p:nvSpPr>
          <p:spPr>
            <a:xfrm>
              <a:off x="902651" y="1725137"/>
              <a:ext cx="4934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800" dirty="0">
                  <a:ln>
                    <a:solidFill>
                      <a:schemeClr val="bg2">
                        <a:lumMod val="9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AU" sz="2800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Text Placeholder 32"/>
            <p:cNvSpPr txBox="1"/>
            <p:nvPr/>
          </p:nvSpPr>
          <p:spPr>
            <a:xfrm>
              <a:off x="1516110" y="2167755"/>
              <a:ext cx="1879712" cy="528733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请点击此次添加文字，可根据您的需求自由更改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Placeholder 33"/>
            <p:cNvSpPr txBox="1"/>
            <p:nvPr/>
          </p:nvSpPr>
          <p:spPr>
            <a:xfrm>
              <a:off x="1632034" y="1821279"/>
              <a:ext cx="1893998" cy="31342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请输入文字</a:t>
              </a:r>
              <a:endParaRPr lang="en-AU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6" name="Group 67"/>
          <p:cNvGrpSpPr/>
          <p:nvPr/>
        </p:nvGrpSpPr>
        <p:grpSpPr>
          <a:xfrm>
            <a:off x="836929" y="3241456"/>
            <a:ext cx="2486758" cy="1014209"/>
            <a:chOff x="909064" y="3241456"/>
            <a:chExt cx="2486758" cy="1014209"/>
          </a:xfrm>
        </p:grpSpPr>
        <p:sp>
          <p:nvSpPr>
            <p:cNvPr id="87" name="TextBox 68"/>
            <p:cNvSpPr txBox="1"/>
            <p:nvPr/>
          </p:nvSpPr>
          <p:spPr>
            <a:xfrm>
              <a:off x="909064" y="3241456"/>
              <a:ext cx="4251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800" dirty="0">
                  <a:ln>
                    <a:solidFill>
                      <a:schemeClr val="bg2">
                        <a:lumMod val="9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en-AU" sz="2800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Text Placeholder 32"/>
            <p:cNvSpPr txBox="1"/>
            <p:nvPr/>
          </p:nvSpPr>
          <p:spPr>
            <a:xfrm>
              <a:off x="1516110" y="3726932"/>
              <a:ext cx="1879712" cy="528733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请点击此次添加文字，可根据您的需求自由更改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>
                <a:buNone/>
              </a:pPr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Text Placeholder 33"/>
            <p:cNvSpPr txBox="1"/>
            <p:nvPr/>
          </p:nvSpPr>
          <p:spPr>
            <a:xfrm>
              <a:off x="1501824" y="3446755"/>
              <a:ext cx="1890907" cy="230219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请输入文字</a:t>
              </a:r>
              <a:endParaRPr lang="en-AU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Group 71"/>
          <p:cNvGrpSpPr/>
          <p:nvPr/>
        </p:nvGrpSpPr>
        <p:grpSpPr>
          <a:xfrm>
            <a:off x="836929" y="4790749"/>
            <a:ext cx="2558893" cy="1014209"/>
            <a:chOff x="836929" y="4790749"/>
            <a:chExt cx="2558893" cy="1014209"/>
          </a:xfrm>
        </p:grpSpPr>
        <p:sp>
          <p:nvSpPr>
            <p:cNvPr id="91" name="TextBox 72"/>
            <p:cNvSpPr txBox="1"/>
            <p:nvPr/>
          </p:nvSpPr>
          <p:spPr>
            <a:xfrm>
              <a:off x="836929" y="4790749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>
                  <a:ln>
                    <a:solidFill>
                      <a:schemeClr val="bg2">
                        <a:lumMod val="9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en-AU" sz="2800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Text Placeholder 32"/>
            <p:cNvSpPr txBox="1"/>
            <p:nvPr/>
          </p:nvSpPr>
          <p:spPr>
            <a:xfrm>
              <a:off x="1516110" y="5276225"/>
              <a:ext cx="1879712" cy="528733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请点击此次添加文字，可根据您的需求自由更改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Text Placeholder 33"/>
            <p:cNvSpPr txBox="1"/>
            <p:nvPr/>
          </p:nvSpPr>
          <p:spPr>
            <a:xfrm>
              <a:off x="1501824" y="4996049"/>
              <a:ext cx="1890907" cy="214066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请输入文字</a:t>
              </a:r>
              <a:endParaRPr lang="en-AU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4" name="Group 75"/>
          <p:cNvGrpSpPr/>
          <p:nvPr/>
        </p:nvGrpSpPr>
        <p:grpSpPr>
          <a:xfrm>
            <a:off x="8682078" y="1703248"/>
            <a:ext cx="2465518" cy="1014209"/>
            <a:chOff x="8857554" y="1682279"/>
            <a:chExt cx="2465518" cy="1014209"/>
          </a:xfrm>
        </p:grpSpPr>
        <p:sp>
          <p:nvSpPr>
            <p:cNvPr id="95" name="TextBox 76"/>
            <p:cNvSpPr txBox="1"/>
            <p:nvPr/>
          </p:nvSpPr>
          <p:spPr>
            <a:xfrm>
              <a:off x="8857554" y="1682279"/>
              <a:ext cx="4106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en-AU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Text Placeholder 32"/>
            <p:cNvSpPr txBox="1"/>
            <p:nvPr/>
          </p:nvSpPr>
          <p:spPr>
            <a:xfrm>
              <a:off x="9443360" y="2167755"/>
              <a:ext cx="1879712" cy="528733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请点击此次添加文字，可根据您的需求自由更改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Text Placeholder 33"/>
            <p:cNvSpPr txBox="1"/>
            <p:nvPr/>
          </p:nvSpPr>
          <p:spPr>
            <a:xfrm>
              <a:off x="9429074" y="1887578"/>
              <a:ext cx="1893998" cy="27998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请输入文字</a:t>
              </a:r>
              <a:endParaRPr lang="en-AU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8" name="Group 120"/>
          <p:cNvGrpSpPr/>
          <p:nvPr/>
        </p:nvGrpSpPr>
        <p:grpSpPr>
          <a:xfrm>
            <a:off x="8682078" y="3241456"/>
            <a:ext cx="2489564" cy="1014209"/>
            <a:chOff x="8833508" y="3241456"/>
            <a:chExt cx="2489564" cy="1014209"/>
          </a:xfrm>
        </p:grpSpPr>
        <p:sp>
          <p:nvSpPr>
            <p:cNvPr id="99" name="TextBox 124"/>
            <p:cNvSpPr txBox="1"/>
            <p:nvPr/>
          </p:nvSpPr>
          <p:spPr>
            <a:xfrm>
              <a:off x="8833508" y="3241456"/>
              <a:ext cx="4587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en-AU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Text Placeholder 32"/>
            <p:cNvSpPr txBox="1"/>
            <p:nvPr/>
          </p:nvSpPr>
          <p:spPr>
            <a:xfrm>
              <a:off x="9443360" y="3726932"/>
              <a:ext cx="1879712" cy="528733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请点击此次添加文字，可根据您的需求自由更改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>
                <a:buNone/>
              </a:pPr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Text Placeholder 33"/>
            <p:cNvSpPr txBox="1"/>
            <p:nvPr/>
          </p:nvSpPr>
          <p:spPr>
            <a:xfrm>
              <a:off x="9429074" y="3446755"/>
              <a:ext cx="1890907" cy="230219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请输入文字</a:t>
              </a:r>
              <a:endParaRPr lang="en-AU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" name="Group 136"/>
          <p:cNvGrpSpPr/>
          <p:nvPr/>
        </p:nvGrpSpPr>
        <p:grpSpPr>
          <a:xfrm>
            <a:off x="8682078" y="4790749"/>
            <a:ext cx="2442275" cy="1014209"/>
            <a:chOff x="8880797" y="4790749"/>
            <a:chExt cx="2442275" cy="1014209"/>
          </a:xfrm>
        </p:grpSpPr>
        <p:sp>
          <p:nvSpPr>
            <p:cNvPr id="103" name="TextBox 137"/>
            <p:cNvSpPr txBox="1"/>
            <p:nvPr/>
          </p:nvSpPr>
          <p:spPr>
            <a:xfrm>
              <a:off x="8880797" y="4790749"/>
              <a:ext cx="3754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  <a:endParaRPr lang="en-AU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Text Placeholder 32"/>
            <p:cNvSpPr txBox="1"/>
            <p:nvPr/>
          </p:nvSpPr>
          <p:spPr>
            <a:xfrm>
              <a:off x="9443360" y="5276225"/>
              <a:ext cx="1879712" cy="528733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请点击此次添加文字，可根据您的需求自由更改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>
                <a:buNone/>
              </a:pPr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Text Placeholder 33"/>
            <p:cNvSpPr txBox="1"/>
            <p:nvPr/>
          </p:nvSpPr>
          <p:spPr>
            <a:xfrm>
              <a:off x="9429074" y="4996049"/>
              <a:ext cx="1890907" cy="214066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请输入文字</a:t>
              </a:r>
              <a:endParaRPr lang="en-AU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80677" y="32503"/>
            <a:ext cx="2304488" cy="17618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3603151" y="1286157"/>
            <a:ext cx="3804646" cy="393281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7512" y="0"/>
            <a:ext cx="2304488" cy="176189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953964" y="241046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贰</a:t>
            </a:r>
            <a:endParaRPr lang="zh-CN" altLang="en-US" sz="9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27" y="5285096"/>
            <a:ext cx="1524132" cy="1572904"/>
          </a:xfrm>
          <a:prstGeom prst="rect">
            <a:avLst/>
          </a:prstGeom>
        </p:spPr>
      </p:pic>
      <p:sp>
        <p:nvSpPr>
          <p:cNvPr id="2049" name="AutoShape 2"/>
          <p:cNvSpPr>
            <a:spLocks noChangeAspect="1"/>
          </p:cNvSpPr>
          <p:nvPr/>
        </p:nvSpPr>
        <p:spPr>
          <a:xfrm>
            <a:off x="4413250" y="2432050"/>
            <a:ext cx="1835150" cy="1898650"/>
          </a:xfrm>
          <a:prstGeom prst="rect">
            <a:avLst/>
          </a:prstGeom>
          <a:noFill/>
          <a:ln w="9525"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 165"/>
          <p:cNvSpPr/>
          <p:nvPr/>
        </p:nvSpPr>
        <p:spPr>
          <a:xfrm>
            <a:off x="-848057" y="1311085"/>
            <a:ext cx="10033635" cy="5133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5" name="Oval 80"/>
          <p:cNvSpPr/>
          <p:nvPr/>
        </p:nvSpPr>
        <p:spPr>
          <a:xfrm>
            <a:off x="1456904" y="1798469"/>
            <a:ext cx="699076" cy="69907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bg1"/>
                </a:solidFill>
                <a:latin typeface="FontAwesome" pitchFamily="2" charset="0"/>
              </a:rPr>
              <a:t>A</a:t>
            </a:r>
            <a:endParaRPr lang="en-AU" sz="24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69" name="Oval 92"/>
          <p:cNvSpPr/>
          <p:nvPr/>
        </p:nvSpPr>
        <p:spPr>
          <a:xfrm>
            <a:off x="1456904" y="3363271"/>
            <a:ext cx="699076" cy="69907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bg1"/>
                </a:solidFill>
                <a:latin typeface="FontAwesome" pitchFamily="2" charset="0"/>
              </a:rPr>
              <a:t>C</a:t>
            </a:r>
            <a:endParaRPr lang="en-AU" sz="24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73" name="Oval 97"/>
          <p:cNvSpPr/>
          <p:nvPr/>
        </p:nvSpPr>
        <p:spPr>
          <a:xfrm>
            <a:off x="6206326" y="1798469"/>
            <a:ext cx="699076" cy="69907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bg1"/>
                </a:solidFill>
                <a:latin typeface="FontAwesome" pitchFamily="2" charset="0"/>
              </a:rPr>
              <a:t>B</a:t>
            </a:r>
            <a:endParaRPr lang="en-AU" sz="24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77" name="Oval 102"/>
          <p:cNvSpPr/>
          <p:nvPr/>
        </p:nvSpPr>
        <p:spPr>
          <a:xfrm>
            <a:off x="6206326" y="3363271"/>
            <a:ext cx="699076" cy="69907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bg1"/>
                </a:solidFill>
                <a:latin typeface="FontAwesome" pitchFamily="2" charset="0"/>
              </a:rPr>
              <a:t>D</a:t>
            </a:r>
            <a:endParaRPr lang="en-AU" sz="24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81" name="Oval 106"/>
          <p:cNvSpPr/>
          <p:nvPr/>
        </p:nvSpPr>
        <p:spPr>
          <a:xfrm>
            <a:off x="1456904" y="4928073"/>
            <a:ext cx="699076" cy="69907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bg1"/>
                </a:solidFill>
                <a:latin typeface="FontAwesome" pitchFamily="2" charset="0"/>
              </a:rPr>
              <a:t>E</a:t>
            </a:r>
            <a:endParaRPr lang="en-AU" sz="24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85" name="Oval 110"/>
          <p:cNvSpPr/>
          <p:nvPr/>
        </p:nvSpPr>
        <p:spPr>
          <a:xfrm>
            <a:off x="6206326" y="4928073"/>
            <a:ext cx="699076" cy="69907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bg1"/>
                </a:solidFill>
                <a:latin typeface="FontAwesome" pitchFamily="2" charset="0"/>
              </a:rPr>
              <a:t>F</a:t>
            </a:r>
            <a:endParaRPr lang="en-AU" sz="24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89" name="Text Placeholder 32"/>
          <p:cNvSpPr txBox="1"/>
          <p:nvPr/>
        </p:nvSpPr>
        <p:spPr>
          <a:xfrm>
            <a:off x="2401872" y="2406454"/>
            <a:ext cx="1879712" cy="5287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请点击此次添加文字，可根据您的需求自由更改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Text Placeholder 33"/>
          <p:cNvSpPr txBox="1"/>
          <p:nvPr/>
        </p:nvSpPr>
        <p:spPr>
          <a:xfrm>
            <a:off x="2401872" y="1798469"/>
            <a:ext cx="1893998" cy="31342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请输入文字</a:t>
            </a:r>
            <a:endParaRPr lang="en-AU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Text Placeholder 32"/>
          <p:cNvSpPr txBox="1"/>
          <p:nvPr/>
        </p:nvSpPr>
        <p:spPr>
          <a:xfrm>
            <a:off x="7405920" y="5098414"/>
            <a:ext cx="1879712" cy="5287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请点击此次添加文字，可根据您的需求自由更改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Text Placeholder 33"/>
          <p:cNvSpPr txBox="1"/>
          <p:nvPr/>
        </p:nvSpPr>
        <p:spPr>
          <a:xfrm>
            <a:off x="2401872" y="4661033"/>
            <a:ext cx="1893998" cy="31342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请输入文字</a:t>
            </a:r>
            <a:endParaRPr lang="en-AU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Text Placeholder 32"/>
          <p:cNvSpPr txBox="1"/>
          <p:nvPr/>
        </p:nvSpPr>
        <p:spPr>
          <a:xfrm>
            <a:off x="2401872" y="5269017"/>
            <a:ext cx="1879712" cy="5287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请点击此次添加文字，可根据您的需求自由更改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Text Placeholder 33"/>
          <p:cNvSpPr txBox="1"/>
          <p:nvPr/>
        </p:nvSpPr>
        <p:spPr>
          <a:xfrm>
            <a:off x="7405920" y="4519843"/>
            <a:ext cx="1893998" cy="31342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请输入文字</a:t>
            </a:r>
            <a:endParaRPr lang="en-AU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Text Placeholder 32"/>
          <p:cNvSpPr txBox="1"/>
          <p:nvPr/>
        </p:nvSpPr>
        <p:spPr>
          <a:xfrm>
            <a:off x="7405920" y="3725961"/>
            <a:ext cx="1879712" cy="5287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请点击此次添加文字，可根据您的需求自由更改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Text Placeholder 33"/>
          <p:cNvSpPr txBox="1"/>
          <p:nvPr/>
        </p:nvSpPr>
        <p:spPr>
          <a:xfrm>
            <a:off x="2401872" y="3229751"/>
            <a:ext cx="1893998" cy="31342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请输入文字</a:t>
            </a:r>
            <a:endParaRPr lang="en-AU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Text Placeholder 32"/>
          <p:cNvSpPr txBox="1"/>
          <p:nvPr/>
        </p:nvSpPr>
        <p:spPr>
          <a:xfrm>
            <a:off x="2401872" y="3837736"/>
            <a:ext cx="1879712" cy="5287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请点击此次添加文字，可根据您的需求自由更改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Text Placeholder 33"/>
          <p:cNvSpPr txBox="1"/>
          <p:nvPr/>
        </p:nvSpPr>
        <p:spPr>
          <a:xfrm>
            <a:off x="7405920" y="3147391"/>
            <a:ext cx="1893998" cy="31342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请输入文字</a:t>
            </a:r>
            <a:endParaRPr lang="en-AU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Text Placeholder 32"/>
          <p:cNvSpPr txBox="1"/>
          <p:nvPr/>
        </p:nvSpPr>
        <p:spPr>
          <a:xfrm>
            <a:off x="7405920" y="2353509"/>
            <a:ext cx="1879712" cy="5287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请点击此次添加文字，可根据您的需求自由更改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 Placeholder 33"/>
          <p:cNvSpPr txBox="1"/>
          <p:nvPr/>
        </p:nvSpPr>
        <p:spPr>
          <a:xfrm>
            <a:off x="7405920" y="1774939"/>
            <a:ext cx="1893998" cy="31342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请输入文字</a:t>
            </a:r>
            <a:endParaRPr lang="en-AU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" name="图片 1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87512" y="0"/>
            <a:ext cx="2304488" cy="17618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9" grpId="0" animBg="1"/>
      <p:bldP spid="73" grpId="0" animBg="1"/>
      <p:bldP spid="77" grpId="0" animBg="1"/>
      <p:bldP spid="81" grpId="0" animBg="1"/>
      <p:bldP spid="8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3603151" y="1286157"/>
            <a:ext cx="3804646" cy="393281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7512" y="0"/>
            <a:ext cx="2304488" cy="176189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953964" y="241046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叁</a:t>
            </a:r>
            <a:endParaRPr lang="zh-CN" altLang="en-US" sz="9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27" y="5285096"/>
            <a:ext cx="1524132" cy="1572904"/>
          </a:xfrm>
          <a:prstGeom prst="rect">
            <a:avLst/>
          </a:prstGeom>
        </p:spPr>
      </p:pic>
      <p:sp>
        <p:nvSpPr>
          <p:cNvPr id="3073" name="AutoShape 2"/>
          <p:cNvSpPr>
            <a:spLocks noChangeAspect="1"/>
          </p:cNvSpPr>
          <p:nvPr/>
        </p:nvSpPr>
        <p:spPr>
          <a:xfrm>
            <a:off x="4413250" y="2432050"/>
            <a:ext cx="1835150" cy="1898650"/>
          </a:xfrm>
          <a:prstGeom prst="rect">
            <a:avLst/>
          </a:prstGeom>
          <a:noFill/>
          <a:ln w="9525"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 165"/>
          <p:cNvSpPr/>
          <p:nvPr/>
        </p:nvSpPr>
        <p:spPr>
          <a:xfrm>
            <a:off x="147685" y="716543"/>
            <a:ext cx="11913134" cy="5742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Rectangle 37"/>
          <p:cNvSpPr/>
          <p:nvPr/>
        </p:nvSpPr>
        <p:spPr>
          <a:xfrm>
            <a:off x="7096424" y="1390211"/>
            <a:ext cx="4713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请在此处添加段落，可根据您的需求自由更改文本框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请在此处添加段落，可根据您的需求自由更改文本框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ectangle 48"/>
          <p:cNvSpPr/>
          <p:nvPr/>
        </p:nvSpPr>
        <p:spPr>
          <a:xfrm>
            <a:off x="7096424" y="950542"/>
            <a:ext cx="4713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请点击此次添加文字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 Placeholder 33"/>
          <p:cNvSpPr txBox="1"/>
          <p:nvPr/>
        </p:nvSpPr>
        <p:spPr>
          <a:xfrm>
            <a:off x="7914663" y="2497641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sz="14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34" name="Oval 53"/>
          <p:cNvSpPr>
            <a:spLocks noChangeAspect="1"/>
          </p:cNvSpPr>
          <p:nvPr/>
        </p:nvSpPr>
        <p:spPr>
          <a:xfrm>
            <a:off x="7203839" y="2495049"/>
            <a:ext cx="551992" cy="5519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ontAwesome" pitchFamily="2" charset="0"/>
              </a:rPr>
              <a:t>1</a:t>
            </a:r>
            <a:endParaRPr lang="en-US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35" name="Oval 54"/>
          <p:cNvSpPr>
            <a:spLocks noChangeAspect="1"/>
          </p:cNvSpPr>
          <p:nvPr/>
        </p:nvSpPr>
        <p:spPr>
          <a:xfrm>
            <a:off x="7203839" y="3680013"/>
            <a:ext cx="551992" cy="55199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ontAwesome" pitchFamily="2" charset="0"/>
              </a:rPr>
              <a:t>2</a:t>
            </a:r>
            <a:endParaRPr lang="en-US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38" name="Oval 57"/>
          <p:cNvSpPr>
            <a:spLocks noChangeAspect="1"/>
          </p:cNvSpPr>
          <p:nvPr/>
        </p:nvSpPr>
        <p:spPr>
          <a:xfrm>
            <a:off x="7203839" y="4889545"/>
            <a:ext cx="551992" cy="55199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>
                <a:latin typeface="FontAwesome" pitchFamily="2" charset="0"/>
              </a:rPr>
              <a:t>3</a:t>
            </a:r>
            <a:endParaRPr lang="en-US" dirty="0">
              <a:solidFill>
                <a:srgbClr val="F33745"/>
              </a:solidFill>
              <a:latin typeface="FontAwesome" pitchFamily="2" charset="0"/>
            </a:endParaRPr>
          </a:p>
        </p:txBody>
      </p:sp>
      <p:pic>
        <p:nvPicPr>
          <p:cNvPr id="39" name="图片占位符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09"/>
          <a:stretch>
            <a:fillRect/>
          </a:stretch>
        </p:blipFill>
        <p:spPr>
          <a:xfrm>
            <a:off x="251859" y="1629026"/>
            <a:ext cx="6368862" cy="381251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95423" y="237502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点击此次可更改图片</a:t>
            </a:r>
            <a:endParaRPr lang="zh-CN" altLang="en-US" dirty="0"/>
          </a:p>
        </p:txBody>
      </p:sp>
      <p:sp>
        <p:nvSpPr>
          <p:cNvPr id="41" name="Text Placeholder 32"/>
          <p:cNvSpPr txBox="1"/>
          <p:nvPr/>
        </p:nvSpPr>
        <p:spPr>
          <a:xfrm>
            <a:off x="7914663" y="5055870"/>
            <a:ext cx="1879712" cy="5287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请点击此次添加文字，可根据您的需求自由更改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Placeholder 33"/>
          <p:cNvSpPr txBox="1"/>
          <p:nvPr/>
        </p:nvSpPr>
        <p:spPr>
          <a:xfrm>
            <a:off x="7914663" y="4592190"/>
            <a:ext cx="1893998" cy="31342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请输入文字</a:t>
            </a:r>
            <a:endParaRPr lang="en-AU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 Placeholder 32"/>
          <p:cNvSpPr txBox="1"/>
          <p:nvPr/>
        </p:nvSpPr>
        <p:spPr>
          <a:xfrm>
            <a:off x="7914663" y="3913198"/>
            <a:ext cx="1879712" cy="5287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请点击此次添加文字，可根据您的需求自由更改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 Placeholder 33"/>
          <p:cNvSpPr txBox="1"/>
          <p:nvPr/>
        </p:nvSpPr>
        <p:spPr>
          <a:xfrm>
            <a:off x="7914663" y="3449518"/>
            <a:ext cx="1893998" cy="31342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请输入文字</a:t>
            </a:r>
            <a:endParaRPr lang="en-AU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 Placeholder 32"/>
          <p:cNvSpPr txBox="1"/>
          <p:nvPr/>
        </p:nvSpPr>
        <p:spPr>
          <a:xfrm>
            <a:off x="7914663" y="2770526"/>
            <a:ext cx="1879712" cy="5287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请点击此次添加文字，可根据您的需求自由更改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 Placeholder 33"/>
          <p:cNvSpPr txBox="1"/>
          <p:nvPr/>
        </p:nvSpPr>
        <p:spPr>
          <a:xfrm>
            <a:off x="7914663" y="2306846"/>
            <a:ext cx="1893998" cy="31342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请输入文字</a:t>
            </a:r>
            <a:endParaRPr lang="en-AU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1" grpId="0"/>
      <p:bldP spid="34" grpId="0" animBg="1"/>
      <p:bldP spid="35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3603151" y="1286157"/>
            <a:ext cx="3804646" cy="393281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7512" y="0"/>
            <a:ext cx="2304488" cy="176189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953964" y="241046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肆</a:t>
            </a:r>
            <a:endParaRPr lang="zh-CN" altLang="en-US" sz="9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27" y="5285096"/>
            <a:ext cx="1524132" cy="1572904"/>
          </a:xfrm>
          <a:prstGeom prst="rect">
            <a:avLst/>
          </a:prstGeom>
        </p:spPr>
      </p:pic>
      <p:sp>
        <p:nvSpPr>
          <p:cNvPr id="4097" name="AutoShape 2"/>
          <p:cNvSpPr>
            <a:spLocks noChangeAspect="1"/>
          </p:cNvSpPr>
          <p:nvPr/>
        </p:nvSpPr>
        <p:spPr>
          <a:xfrm>
            <a:off x="4413250" y="2432050"/>
            <a:ext cx="1835150" cy="1898650"/>
          </a:xfrm>
          <a:prstGeom prst="rect">
            <a:avLst/>
          </a:prstGeom>
          <a:noFill/>
          <a:ln w="9525"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</Words>
  <Application>WPS 演示</Application>
  <PresentationFormat>宽屏</PresentationFormat>
  <Paragraphs>152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楷体</vt:lpstr>
      <vt:lpstr>黑体</vt:lpstr>
      <vt:lpstr>微软雅黑</vt:lpstr>
      <vt:lpstr>FontAwesome</vt:lpstr>
      <vt:lpstr>Neris Thin</vt:lpstr>
      <vt:lpstr>Calibri</vt:lpstr>
      <vt:lpstr>Calibri Light</vt:lpstr>
      <vt:lpstr>AMGDT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谭俭国</dc:creator>
  <cp:lastModifiedBy>zhuhanyan</cp:lastModifiedBy>
  <cp:revision>33</cp:revision>
  <dcterms:created xsi:type="dcterms:W3CDTF">2017-07-04T02:52:00Z</dcterms:created>
  <dcterms:modified xsi:type="dcterms:W3CDTF">2017-09-08T11:42:57Z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