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24"/>
  </p:notesMasterIdLst>
  <p:sldIdLst>
    <p:sldId id="262" r:id="rId5"/>
    <p:sldId id="266" r:id="rId6"/>
    <p:sldId id="284" r:id="rId7"/>
    <p:sldId id="277" r:id="rId8"/>
    <p:sldId id="276" r:id="rId9"/>
    <p:sldId id="283" r:id="rId10"/>
    <p:sldId id="270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300" r:id="rId23"/>
  </p:sldIdLst>
  <p:sldSz cx="9144000" cy="6858000"/>
  <p:notesSz cx="6858000" cy="9144000"/>
  <p:defaultTextStyle>
    <a:defPPr>
      <a:defRPr lang="en-US"/>
    </a:defPPr>
    <a:lvl1pPr marL="0" lvl="0" indent="0" algn="ctr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400" b="0" i="0" u="none" kern="1200" baseline="0">
        <a:solidFill>
          <a:schemeClr val="bg1"/>
        </a:solidFill>
        <a:latin typeface="Times New Roman" panose="02020603050405020304" pitchFamily="2" charset="0"/>
        <a:ea typeface="Gulim" pitchFamily="2" charset="-127"/>
      </a:defRPr>
    </a:lvl1pPr>
    <a:lvl2pPr marL="457200" lvl="1" indent="0" algn="ctr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400" b="0" i="0" u="none" kern="1200" baseline="0">
        <a:solidFill>
          <a:schemeClr val="bg1"/>
        </a:solidFill>
        <a:latin typeface="Times New Roman" panose="02020603050405020304" pitchFamily="2" charset="0"/>
        <a:ea typeface="Gulim" pitchFamily="2" charset="-127"/>
      </a:defRPr>
    </a:lvl2pPr>
    <a:lvl3pPr marL="914400" lvl="2" indent="0" algn="ctr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400" b="0" i="0" u="none" kern="1200" baseline="0">
        <a:solidFill>
          <a:schemeClr val="bg1"/>
        </a:solidFill>
        <a:latin typeface="Times New Roman" panose="02020603050405020304" pitchFamily="2" charset="0"/>
        <a:ea typeface="Gulim" pitchFamily="2" charset="-127"/>
      </a:defRPr>
    </a:lvl3pPr>
    <a:lvl4pPr marL="1371600" lvl="3" indent="0" algn="ctr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400" b="0" i="0" u="none" kern="1200" baseline="0">
        <a:solidFill>
          <a:schemeClr val="bg1"/>
        </a:solidFill>
        <a:latin typeface="Times New Roman" panose="02020603050405020304" pitchFamily="2" charset="0"/>
        <a:ea typeface="Gulim" pitchFamily="2" charset="-127"/>
      </a:defRPr>
    </a:lvl4pPr>
    <a:lvl5pPr marL="1828800" lvl="4" indent="0" algn="ctr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400" b="0" i="0" u="none" kern="1200" baseline="0">
        <a:solidFill>
          <a:schemeClr val="bg1"/>
        </a:solidFill>
        <a:latin typeface="Times New Roman" panose="02020603050405020304" pitchFamily="2" charset="0"/>
        <a:ea typeface="Gulim" pitchFamily="2" charset="-127"/>
      </a:defRPr>
    </a:lvl5pPr>
    <a:lvl6pPr marL="2286000" lvl="5" indent="0" algn="ctr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400" b="0" i="0" u="none" kern="1200" baseline="0">
        <a:solidFill>
          <a:schemeClr val="bg1"/>
        </a:solidFill>
        <a:latin typeface="Times New Roman" panose="02020603050405020304" pitchFamily="2" charset="0"/>
        <a:ea typeface="Gulim" pitchFamily="2" charset="-127"/>
      </a:defRPr>
    </a:lvl6pPr>
    <a:lvl7pPr marL="2743200" lvl="6" indent="0" algn="ctr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400" b="0" i="0" u="none" kern="1200" baseline="0">
        <a:solidFill>
          <a:schemeClr val="bg1"/>
        </a:solidFill>
        <a:latin typeface="Times New Roman" panose="02020603050405020304" pitchFamily="2" charset="0"/>
        <a:ea typeface="Gulim" pitchFamily="2" charset="-127"/>
      </a:defRPr>
    </a:lvl7pPr>
    <a:lvl8pPr marL="3200400" lvl="7" indent="0" algn="ctr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400" b="0" i="0" u="none" kern="1200" baseline="0">
        <a:solidFill>
          <a:schemeClr val="bg1"/>
        </a:solidFill>
        <a:latin typeface="Times New Roman" panose="02020603050405020304" pitchFamily="2" charset="0"/>
        <a:ea typeface="Gulim" pitchFamily="2" charset="-127"/>
      </a:defRPr>
    </a:lvl8pPr>
    <a:lvl9pPr marL="3657600" lvl="8" indent="0" algn="ctr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400" b="0" i="0" u="none" kern="1200" baseline="0">
        <a:solidFill>
          <a:schemeClr val="bg1"/>
        </a:solidFill>
        <a:latin typeface="Times New Roman" panose="02020603050405020304" pitchFamily="2" charset="0"/>
        <a:ea typeface="Gulim" pitchFamily="2" charset="-127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111111"/>
    <a:srgbClr val="D0D505"/>
    <a:srgbClr val="2B7C02"/>
    <a:srgbClr val="328F03"/>
    <a:srgbClr val="4D4D4D"/>
    <a:srgbClr val="002164"/>
    <a:srgbClr val="005817"/>
    <a:srgbClr val="013B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l" eaLnBrk="1" hangingPunct="1"/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9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/>
            <a:endParaRPr lang="en-US" altLang="x-none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00" name="Rectangle 4"/>
          <p:cNvSpPr>
            <a:spLocks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4101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102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l" eaLnBrk="1" hangingPunct="1"/>
            <a:endParaRPr lang="en-US" altLang="x-none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03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en-US" altLang="x-none" dirty="0"/>
              <a:t>Company Logo</a:t>
            </a:r>
            <a:endParaRPr lang="en-US" altLang="x-none" dirty="0"/>
          </a:p>
        </p:txBody>
      </p:sp>
    </p:spTree>
  </p:cSld>
  <p:clrMapOvr>
    <a:masterClrMapping/>
  </p:clrMapOvr>
  <p:transition>
    <p:blinds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en-US" altLang="x-none" dirty="0"/>
              <a:t>Company Logo</a:t>
            </a:r>
            <a:endParaRPr lang="en-US" altLang="x-none" dirty="0"/>
          </a:p>
        </p:txBody>
      </p:sp>
    </p:spTree>
  </p:cSld>
  <p:clrMapOvr>
    <a:masterClrMapping/>
  </p:clrMapOvr>
  <p:transition>
    <p:blinds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40563" y="128588"/>
            <a:ext cx="1993900" cy="56356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58863" y="128588"/>
            <a:ext cx="5866112" cy="56356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en-US" altLang="x-none" dirty="0"/>
              <a:t>Company Logo</a:t>
            </a:r>
            <a:endParaRPr lang="en-US" altLang="x-none" dirty="0"/>
          </a:p>
        </p:txBody>
      </p:sp>
    </p:spTree>
  </p:cSld>
  <p:clrMapOvr>
    <a:masterClrMapping/>
  </p:clrMapOvr>
  <p:transition>
    <p:blinds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x-none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en-US" altLang="x-none" dirty="0"/>
              <a:t>Company Logo</a:t>
            </a:r>
            <a:endParaRPr lang="en-US" altLang="x-none" dirty="0"/>
          </a:p>
        </p:txBody>
      </p:sp>
    </p:spTree>
  </p:cSld>
  <p:clrMapOvr>
    <a:masterClrMapping/>
  </p:clrMapOvr>
  <p:transition>
    <p:blinds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x-none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en-US" altLang="x-none" dirty="0"/>
              <a:t>Company Logo</a:t>
            </a:r>
            <a:endParaRPr lang="en-US" altLang="x-none" dirty="0"/>
          </a:p>
        </p:txBody>
      </p:sp>
    </p:spTree>
  </p:cSld>
  <p:clrMapOvr>
    <a:masterClrMapping/>
  </p:clrMapOvr>
  <p:transition>
    <p:blinds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x-none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en-US" altLang="x-none" dirty="0"/>
              <a:t>Company Logo</a:t>
            </a:r>
            <a:endParaRPr lang="en-US" altLang="x-none" dirty="0"/>
          </a:p>
        </p:txBody>
      </p:sp>
    </p:spTree>
  </p:cSld>
  <p:clrMapOvr>
    <a:masterClrMapping/>
  </p:clrMapOvr>
  <p:transition>
    <p:blinds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58863" y="1209675"/>
            <a:ext cx="3489547" cy="45545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0841" y="1209675"/>
            <a:ext cx="3489547" cy="45545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x-none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en-US" altLang="x-none" dirty="0"/>
              <a:t>Company Logo</a:t>
            </a:r>
            <a:endParaRPr lang="en-US" altLang="x-none" dirty="0"/>
          </a:p>
        </p:txBody>
      </p:sp>
    </p:spTree>
  </p:cSld>
  <p:clrMapOvr>
    <a:masterClrMapping/>
  </p:clrMapOvr>
  <p:transition>
    <p:blinds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x-none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en-US" altLang="x-none" dirty="0"/>
              <a:t>Company Logo</a:t>
            </a:r>
            <a:endParaRPr lang="en-US" altLang="x-none" dirty="0"/>
          </a:p>
        </p:txBody>
      </p:sp>
    </p:spTree>
  </p:cSld>
  <p:clrMapOvr>
    <a:masterClrMapping/>
  </p:clrMapOvr>
  <p:transition>
    <p:blinds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x-none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en-US" altLang="x-none" dirty="0"/>
              <a:t>Company Logo</a:t>
            </a:r>
            <a:endParaRPr lang="en-US" altLang="x-none" dirty="0"/>
          </a:p>
        </p:txBody>
      </p:sp>
    </p:spTree>
  </p:cSld>
  <p:clrMapOvr>
    <a:masterClrMapping/>
  </p:clrMapOvr>
  <p:transition>
    <p:blinds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x-none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en-US" altLang="x-none" dirty="0"/>
              <a:t>Company Logo</a:t>
            </a:r>
            <a:endParaRPr lang="en-US" altLang="x-none" dirty="0"/>
          </a:p>
        </p:txBody>
      </p:sp>
    </p:spTree>
  </p:cSld>
  <p:clrMapOvr>
    <a:masterClrMapping/>
  </p:clrMapOvr>
  <p:transition>
    <p:blinds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x-none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en-US" altLang="x-none" dirty="0"/>
              <a:t>Company Logo</a:t>
            </a:r>
            <a:endParaRPr lang="en-US" altLang="x-none" dirty="0"/>
          </a:p>
        </p:txBody>
      </p:sp>
    </p:spTree>
  </p:cSld>
  <p:clrMapOvr>
    <a:masterClrMapping/>
  </p:clrMapOvr>
  <p:transition>
    <p:blinds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en-US" altLang="x-none" dirty="0"/>
              <a:t>Company Logo</a:t>
            </a:r>
            <a:endParaRPr lang="en-US" altLang="x-none" dirty="0"/>
          </a:p>
        </p:txBody>
      </p:sp>
    </p:spTree>
  </p:cSld>
  <p:clrMapOvr>
    <a:masterClrMapping/>
  </p:clrMapOvr>
  <p:transition>
    <p:blinds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x-none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en-US" altLang="x-none" dirty="0"/>
              <a:t>Company Logo</a:t>
            </a:r>
            <a:endParaRPr lang="en-US" altLang="x-none" dirty="0"/>
          </a:p>
        </p:txBody>
      </p:sp>
    </p:spTree>
  </p:cSld>
  <p:clrMapOvr>
    <a:masterClrMapping/>
  </p:clrMapOvr>
  <p:transition>
    <p:blinds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x-none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en-US" altLang="x-none" dirty="0"/>
              <a:t>Company Logo</a:t>
            </a:r>
            <a:endParaRPr lang="en-US" altLang="x-none" dirty="0"/>
          </a:p>
        </p:txBody>
      </p:sp>
    </p:spTree>
  </p:cSld>
  <p:clrMapOvr>
    <a:masterClrMapping/>
  </p:clrMapOvr>
  <p:transition>
    <p:blinds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40563" y="128588"/>
            <a:ext cx="1993900" cy="56356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58863" y="128588"/>
            <a:ext cx="5866112" cy="56356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x-none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en-US" altLang="x-none" dirty="0"/>
              <a:t>Company Logo</a:t>
            </a:r>
            <a:endParaRPr lang="en-US" altLang="x-none" dirty="0"/>
          </a:p>
        </p:txBody>
      </p:sp>
    </p:spTree>
  </p:cSld>
  <p:clrMapOvr>
    <a:masterClrMapping/>
  </p:clrMapOvr>
  <p:transition>
    <p:blinds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8788" y="1598613"/>
            <a:ext cx="4030948" cy="45275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65" y="1598613"/>
            <a:ext cx="4030948" cy="45275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en-US" altLang="x-none" dirty="0"/>
              <a:t>Company Logo</a:t>
            </a:r>
            <a:endParaRPr lang="en-US" altLang="x-none" dirty="0"/>
          </a:p>
        </p:txBody>
      </p:sp>
    </p:spTree>
  </p:cSld>
  <p:clrMapOvr>
    <a:masterClrMapping/>
  </p:clrMapOvr>
  <p:transition>
    <p:blinds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8607" y="274638"/>
            <a:ext cx="2056606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8788" y="274638"/>
            <a:ext cx="6050595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58863" y="1209675"/>
            <a:ext cx="3489547" cy="45545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0841" y="1209675"/>
            <a:ext cx="3489547" cy="45545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en-US" altLang="x-none" dirty="0"/>
              <a:t>Company Logo</a:t>
            </a:r>
            <a:endParaRPr lang="en-US" altLang="x-none" dirty="0"/>
          </a:p>
        </p:txBody>
      </p:sp>
    </p:spTree>
  </p:cSld>
  <p:clrMapOvr>
    <a:masterClrMapping/>
  </p:clrMapOvr>
  <p:transition>
    <p:blinds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en-US" altLang="x-none" dirty="0"/>
              <a:t>Company Logo</a:t>
            </a:r>
            <a:endParaRPr lang="en-US" altLang="x-none" dirty="0"/>
          </a:p>
        </p:txBody>
      </p:sp>
    </p:spTree>
  </p:cSld>
  <p:clrMapOvr>
    <a:masterClrMapping/>
  </p:clrMapOvr>
  <p:transition>
    <p:blinds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en-US" altLang="x-none" dirty="0"/>
              <a:t>Company Logo</a:t>
            </a:r>
            <a:endParaRPr lang="en-US" altLang="x-none" dirty="0"/>
          </a:p>
        </p:txBody>
      </p:sp>
    </p:spTree>
  </p:cSld>
  <p:clrMapOvr>
    <a:masterClrMapping/>
  </p:clrMapOvr>
  <p:transition>
    <p:blinds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en-US" altLang="x-none" dirty="0"/>
              <a:t>Company Logo</a:t>
            </a:r>
            <a:endParaRPr lang="en-US" altLang="x-none" dirty="0"/>
          </a:p>
        </p:txBody>
      </p:sp>
    </p:spTree>
  </p:cSld>
  <p:clrMapOvr>
    <a:masterClrMapping/>
  </p:clrMapOvr>
  <p:transition>
    <p:blinds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en-US" altLang="x-none" dirty="0"/>
              <a:t>Company Logo</a:t>
            </a:r>
            <a:endParaRPr lang="en-US" altLang="x-none" dirty="0"/>
          </a:p>
        </p:txBody>
      </p:sp>
    </p:spTree>
  </p:cSld>
  <p:clrMapOvr>
    <a:masterClrMapping/>
  </p:clrMapOvr>
  <p:transition>
    <p:blinds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en-US" altLang="x-none" dirty="0"/>
              <a:t>Company Logo</a:t>
            </a:r>
            <a:endParaRPr lang="en-US" altLang="x-none" dirty="0"/>
          </a:p>
        </p:txBody>
      </p:sp>
    </p:spTree>
  </p:cSld>
  <p:clrMapOvr>
    <a:masterClrMapping/>
  </p:clrMapOvr>
  <p:transition>
    <p:blinds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1"/>
          <p:cNvSpPr>
            <a:spLocks noGrp="1"/>
          </p:cNvSpPr>
          <p:nvPr>
            <p:ph type="title"/>
          </p:nvPr>
        </p:nvSpPr>
        <p:spPr>
          <a:xfrm>
            <a:off x="1185863" y="128588"/>
            <a:ext cx="7848600" cy="609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7" name="Rectangle 22"/>
          <p:cNvSpPr>
            <a:spLocks noGrp="1"/>
          </p:cNvSpPr>
          <p:nvPr>
            <p:ph type="body" idx="1"/>
          </p:nvPr>
        </p:nvSpPr>
        <p:spPr>
          <a:xfrm>
            <a:off x="1058863" y="1209675"/>
            <a:ext cx="7121525" cy="45545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</p:txBody>
      </p:sp>
      <p:sp>
        <p:nvSpPr>
          <p:cNvPr id="1028" name="Rectangle 24"/>
          <p:cNvSpPr>
            <a:spLocks noGrp="1"/>
          </p:cNvSpPr>
          <p:nvPr>
            <p:ph type="ftr" sz="quarter" idx="3"/>
          </p:nvPr>
        </p:nvSpPr>
        <p:spPr>
          <a:xfrm>
            <a:off x="177800" y="6365875"/>
            <a:ext cx="1946275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l">
              <a:defRPr sz="1600" b="1">
                <a:latin typeface="Verdana" panose="020B0604030504040204" pitchFamily="2" charset="0"/>
              </a:defRPr>
            </a:lvl1pPr>
          </a:lstStyle>
          <a:p>
            <a:pPr lvl="0" eaLnBrk="1" hangingPunct="1"/>
            <a:r>
              <a:rPr lang="en-US" altLang="x-none" dirty="0"/>
              <a:t>Company Logo</a:t>
            </a:r>
            <a:endParaRPr lang="en-US" altLang="x-non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blinds/>
  </p:transition>
  <p:hf sldNum="0" hdr="0" ftr="0" dt="0"/>
  <p:txStyles>
    <p:title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u"/>
        <a:defRPr sz="2000" b="1" i="0" u="none" kern="1200" baseline="0">
          <a:solidFill>
            <a:schemeClr val="folHlink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Tx/>
        <a:buSzPct val="60000"/>
        <a:buFont typeface="Wingdings" panose="05000000000000000000" pitchFamily="2" charset="2"/>
        <a:buChar char="n"/>
        <a:defRPr sz="1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Tx/>
        <a:buSzPct val="60000"/>
        <a:buFont typeface="Wingdings" panose="05000000000000000000" pitchFamily="2" charset="2"/>
        <a:buChar char="n"/>
        <a:defRPr sz="1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Tx/>
        <a:buSzPct val="60000"/>
        <a:buFont typeface="Wingdings" panose="05000000000000000000" pitchFamily="2" charset="2"/>
        <a:buChar char="n"/>
        <a:defRPr sz="1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Tx/>
        <a:buSzPct val="60000"/>
        <a:buFont typeface="Wingdings" panose="05000000000000000000" pitchFamily="2" charset="2"/>
        <a:buChar char="n"/>
        <a:defRPr sz="1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Tx/>
        <a:buSzPct val="60000"/>
        <a:buFont typeface="Wingdings" panose="05000000000000000000" pitchFamily="2" charset="2"/>
        <a:buChar char="n"/>
        <a:defRPr sz="1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4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457200" lvl="1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4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2pPr>
      <a:lvl3pPr marL="914400" lvl="2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4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3pPr>
      <a:lvl4pPr marL="1371600" lvl="3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4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4pPr>
      <a:lvl5pPr marL="1828800" lvl="4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4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286000" lvl="5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4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6pPr>
      <a:lvl7pPr marL="2743200" lvl="6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4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7pPr>
      <a:lvl8pPr marL="3200400" lvl="7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4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8pPr>
      <a:lvl9pPr marL="3657600" lvl="8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4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Text Box 29"/>
          <p:cNvSpPr txBox="1"/>
          <p:nvPr/>
        </p:nvSpPr>
        <p:spPr>
          <a:xfrm>
            <a:off x="7473950" y="6121400"/>
            <a:ext cx="114300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0" hangingPunct="0"/>
            <a:r>
              <a:rPr lang="en-US" altLang="x-none" sz="2400" b="1" dirty="0">
                <a:latin typeface="Verdana" panose="020B0604030504040204" pitchFamily="2" charset="0"/>
                <a:ea typeface="Gulim" pitchFamily="2" charset="-127"/>
              </a:rPr>
              <a:t>LOGO</a:t>
            </a:r>
            <a:endParaRPr lang="en-US" altLang="x-none" sz="2400" b="1" dirty="0">
              <a:latin typeface="Verdana" panose="020B0604030504040204" pitchFamily="2" charset="0"/>
              <a:ea typeface="Gulim" pitchFamily="2" charset="-127"/>
            </a:endParaRPr>
          </a:p>
        </p:txBody>
      </p:sp>
      <p:sp>
        <p:nvSpPr>
          <p:cNvPr id="2051" name="Rectangle 21"/>
          <p:cNvSpPr>
            <a:spLocks noGrp="1"/>
          </p:cNvSpPr>
          <p:nvPr>
            <p:ph type="title"/>
          </p:nvPr>
        </p:nvSpPr>
        <p:spPr>
          <a:xfrm>
            <a:off x="1185863" y="128588"/>
            <a:ext cx="7848600" cy="609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2052" name="Rectangle 22"/>
          <p:cNvSpPr>
            <a:spLocks noGrp="1"/>
          </p:cNvSpPr>
          <p:nvPr>
            <p:ph type="body" idx="1"/>
          </p:nvPr>
        </p:nvSpPr>
        <p:spPr>
          <a:xfrm>
            <a:off x="1058863" y="1209675"/>
            <a:ext cx="7121525" cy="45545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</p:txBody>
      </p:sp>
      <p:sp>
        <p:nvSpPr>
          <p:cNvPr id="2053" name="Rectangle 23"/>
          <p:cNvSpPr>
            <a:spLocks noGrp="1"/>
          </p:cNvSpPr>
          <p:nvPr>
            <p:ph type="dt" sz="quarter" idx="2"/>
          </p:nvPr>
        </p:nvSpPr>
        <p:spPr>
          <a:xfrm>
            <a:off x="457200" y="6524625"/>
            <a:ext cx="2133600" cy="152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pPr lvl="0" eaLnBrk="1" hangingPunct="1"/>
            <a:endParaRPr lang="en-US" altLang="x-none" dirty="0"/>
          </a:p>
        </p:txBody>
      </p:sp>
      <p:sp>
        <p:nvSpPr>
          <p:cNvPr id="2054" name="Rectangle 24"/>
          <p:cNvSpPr>
            <a:spLocks noGrp="1"/>
          </p:cNvSpPr>
          <p:nvPr>
            <p:ph type="ftr" sz="quarter" idx="3"/>
          </p:nvPr>
        </p:nvSpPr>
        <p:spPr>
          <a:xfrm>
            <a:off x="3452813" y="6494463"/>
            <a:ext cx="2895600" cy="152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>
                <a:solidFill>
                  <a:schemeClr val="folHlink"/>
                </a:solidFill>
              </a:defRPr>
            </a:lvl1pPr>
          </a:lstStyle>
          <a:p>
            <a:pPr lvl="0" eaLnBrk="1" hangingPunct="1"/>
            <a:r>
              <a:rPr lang="en-US" altLang="x-none" dirty="0"/>
              <a:t>Company Logo</a:t>
            </a:r>
            <a:endParaRPr lang="en-US" altLang="x-non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blinds/>
  </p:transition>
  <p:hf sldNum="0" hdr="0" ftr="0" dt="0"/>
  <p:txStyles>
    <p:title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u"/>
        <a:defRPr sz="2000" b="1" i="0" u="none" kern="1200" baseline="0">
          <a:solidFill>
            <a:schemeClr val="folHlink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Tx/>
        <a:buSzPct val="60000"/>
        <a:buFont typeface="Wingdings" panose="05000000000000000000" pitchFamily="2" charset="2"/>
        <a:buChar char="n"/>
        <a:defRPr sz="1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Tx/>
        <a:buSzPct val="60000"/>
        <a:buFont typeface="Wingdings" panose="05000000000000000000" pitchFamily="2" charset="2"/>
        <a:buChar char="n"/>
        <a:defRPr sz="1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Tx/>
        <a:buSzPct val="60000"/>
        <a:buFont typeface="Wingdings" panose="05000000000000000000" pitchFamily="2" charset="2"/>
        <a:buChar char="n"/>
        <a:defRPr sz="1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Tx/>
        <a:buSzPct val="60000"/>
        <a:buFont typeface="Wingdings" panose="05000000000000000000" pitchFamily="2" charset="2"/>
        <a:buChar char="n"/>
        <a:defRPr sz="1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Tx/>
        <a:buSzPct val="60000"/>
        <a:buFont typeface="Wingdings" panose="05000000000000000000" pitchFamily="2" charset="2"/>
        <a:buChar char="n"/>
        <a:defRPr sz="1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4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457200" lvl="1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4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2pPr>
      <a:lvl3pPr marL="914400" lvl="2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4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3pPr>
      <a:lvl4pPr marL="1371600" lvl="3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4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4pPr>
      <a:lvl5pPr marL="1828800" lvl="4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4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286000" lvl="5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4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6pPr>
      <a:lvl7pPr marL="2743200" lvl="6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4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7pPr>
      <a:lvl8pPr marL="3200400" lvl="7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4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8pPr>
      <a:lvl9pPr marL="3657600" lvl="8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4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标题 3073"/>
          <p:cNvSpPr>
            <a:spLocks noGrp="1"/>
          </p:cNvSpPr>
          <p:nvPr>
            <p:ph type="title"/>
          </p:nvPr>
        </p:nvSpPr>
        <p:spPr>
          <a:xfrm>
            <a:off x="458788" y="274638"/>
            <a:ext cx="8226425" cy="1143000"/>
          </a:xfrm>
          <a:prstGeom prst="rect">
            <a:avLst/>
          </a:prstGeom>
          <a:noFill/>
          <a:ln w="9525">
            <a:noFill/>
          </a:ln>
        </p:spPr>
        <p:txBody>
          <a:bodyPr lIns="89544" tIns="44772" rIns="89544" bIns="44772"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075" name="文本占位符 3074"/>
          <p:cNvSpPr>
            <a:spLocks noGrp="1"/>
          </p:cNvSpPr>
          <p:nvPr>
            <p:ph type="body" idx="1"/>
          </p:nvPr>
        </p:nvSpPr>
        <p:spPr>
          <a:xfrm>
            <a:off x="458788" y="1598613"/>
            <a:ext cx="8226425" cy="4527550"/>
          </a:xfrm>
          <a:prstGeom prst="rect">
            <a:avLst/>
          </a:prstGeom>
          <a:noFill/>
          <a:ln w="9525">
            <a:noFill/>
          </a:ln>
        </p:spPr>
        <p:txBody>
          <a:bodyPr lIns="89544" tIns="44772" rIns="89544" bIns="44772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076" name="日期占位符 3075"/>
          <p:cNvSpPr>
            <a:spLocks noGrp="1"/>
          </p:cNvSpPr>
          <p:nvPr>
            <p:ph type="dt" sz="half" idx="2"/>
          </p:nvPr>
        </p:nvSpPr>
        <p:spPr>
          <a:xfrm>
            <a:off x="458788" y="6245225"/>
            <a:ext cx="2130425" cy="476250"/>
          </a:xfrm>
          <a:prstGeom prst="rect">
            <a:avLst/>
          </a:prstGeom>
          <a:noFill/>
          <a:ln w="9525">
            <a:noFill/>
          </a:ln>
        </p:spPr>
        <p:txBody>
          <a:bodyPr lIns="89544" tIns="44772" rIns="89544" bIns="44772"/>
          <a:lstStyle>
            <a:lvl1pPr>
              <a:defRPr sz="1300"/>
            </a:lvl1pPr>
          </a:lstStyle>
          <a:p>
            <a:pPr lvl="0"/>
            <a:endParaRPr lang="en-US"/>
          </a:p>
        </p:txBody>
      </p:sp>
      <p:sp>
        <p:nvSpPr>
          <p:cNvPr id="3077" name="页脚占位符 3076"/>
          <p:cNvSpPr>
            <a:spLocks noGrp="1"/>
          </p:cNvSpPr>
          <p:nvPr>
            <p:ph type="ftr" sz="quarter" idx="3"/>
          </p:nvPr>
        </p:nvSpPr>
        <p:spPr>
          <a:xfrm>
            <a:off x="3122613" y="6245225"/>
            <a:ext cx="2898775" cy="476250"/>
          </a:xfrm>
          <a:prstGeom prst="rect">
            <a:avLst/>
          </a:prstGeom>
          <a:noFill/>
          <a:ln w="9525">
            <a:noFill/>
          </a:ln>
        </p:spPr>
        <p:txBody>
          <a:bodyPr lIns="89544" tIns="44772" rIns="89544" bIns="44772"/>
          <a:lstStyle>
            <a:lvl1pPr algn="ctr">
              <a:defRPr sz="1300"/>
            </a:lvl1pPr>
          </a:lstStyle>
          <a:p>
            <a:pPr lvl="0"/>
            <a:endParaRPr lang="en-US"/>
          </a:p>
        </p:txBody>
      </p:sp>
      <p:sp>
        <p:nvSpPr>
          <p:cNvPr id="3078" name="灯片编号占位符 3077"/>
          <p:cNvSpPr>
            <a:spLocks noGrp="1"/>
          </p:cNvSpPr>
          <p:nvPr>
            <p:ph type="sldNum" sz="quarter" idx="4"/>
          </p:nvPr>
        </p:nvSpPr>
        <p:spPr>
          <a:xfrm>
            <a:off x="6554788" y="6245225"/>
            <a:ext cx="2130425" cy="476250"/>
          </a:xfrm>
          <a:prstGeom prst="rect">
            <a:avLst/>
          </a:prstGeom>
          <a:noFill/>
          <a:ln w="9525">
            <a:noFill/>
          </a:ln>
        </p:spPr>
        <p:txBody>
          <a:bodyPr lIns="89544" tIns="44772" rIns="89544" bIns="44772"/>
          <a:lstStyle>
            <a:lvl1pPr algn="r">
              <a:defRPr sz="1300"/>
            </a:lvl1pPr>
          </a:lstStyle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marL="0" lvl="0" indent="0" algn="ctr" defTabSz="89535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3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36550" lvl="0" indent="-336550" algn="l" defTabSz="89535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1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27075" lvl="1" indent="-279400" algn="l" defTabSz="89535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7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19505" lvl="2" indent="-224155" algn="l" defTabSz="89535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3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567180" lvl="3" indent="-224155" algn="l" defTabSz="89535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14855" lvl="4" indent="-224155" algn="l" defTabSz="89535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89535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89535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89535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89535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4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457200" lvl="1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4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2pPr>
      <a:lvl3pPr marL="914400" lvl="2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4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3pPr>
      <a:lvl4pPr marL="1371600" lvl="3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4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4pPr>
      <a:lvl5pPr marL="1828800" lvl="4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4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286000" lvl="5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4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6pPr>
      <a:lvl7pPr marL="2743200" lvl="6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4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7pPr>
      <a:lvl8pPr marL="3200400" lvl="7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4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8pPr>
      <a:lvl9pPr marL="3657600" lvl="8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4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3.xml"/><Relationship Id="rId5" Type="http://schemas.openxmlformats.org/officeDocument/2006/relationships/image" Target="../media/image8.png"/><Relationship Id="rId4" Type="http://schemas.openxmlformats.org/officeDocument/2006/relationships/image" Target="../media/image7.jpe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122" name="Rectangle 380"/>
          <p:cNvSpPr/>
          <p:nvPr/>
        </p:nvSpPr>
        <p:spPr>
          <a:xfrm>
            <a:off x="3630613" y="3095625"/>
            <a:ext cx="4219575" cy="5334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zh-CN" altLang="en-US" sz="1800" b="1" dirty="0">
                <a:solidFill>
                  <a:schemeClr val="folHlink"/>
                </a:solidFill>
                <a:latin typeface="Verdana" panose="020B0604030504040204" pitchFamily="2" charset="0"/>
                <a:ea typeface="Gulim" pitchFamily="2" charset="-127"/>
              </a:rPr>
              <a:t>指导教师：</a:t>
            </a:r>
            <a:endParaRPr lang="zh-CN" altLang="en-US" sz="1800" b="1" dirty="0">
              <a:solidFill>
                <a:schemeClr val="folHlink"/>
              </a:solidFill>
              <a:latin typeface="Verdana" panose="020B0604030504040204" pitchFamily="2" charset="0"/>
              <a:ea typeface="Gulim" pitchFamily="2" charset="-127"/>
            </a:endParaRPr>
          </a:p>
        </p:txBody>
      </p:sp>
      <p:sp>
        <p:nvSpPr>
          <p:cNvPr id="5123" name="Rectangle 382"/>
          <p:cNvSpPr>
            <a:spLocks noGrp="1"/>
          </p:cNvSpPr>
          <p:nvPr>
            <p:ph type="ctrTitle" sz="quarter"/>
          </p:nvPr>
        </p:nvSpPr>
        <p:spPr>
          <a:xfrm>
            <a:off x="766763" y="2282825"/>
            <a:ext cx="6624637" cy="534988"/>
          </a:xfrm>
          <a:ln/>
        </p:spPr>
        <p:txBody>
          <a:bodyPr vert="horz" wrap="square" anchor="ctr">
            <a:spAutoFit/>
          </a:bodyPr>
          <a:lstStyle>
            <a:lvl1pPr lvl="0">
              <a:defRPr/>
            </a:lvl1pPr>
          </a:lstStyle>
          <a:p>
            <a:pPr lvl="0" algn="ctr" eaLnBrk="1" hangingPunct="1">
              <a:lnSpc>
                <a:spcPct val="80000"/>
              </a:lnSpc>
            </a:pPr>
            <a:r>
              <a:rPr lang="zh-CN" altLang="en-US" sz="3600" dirty="0">
                <a:solidFill>
                  <a:srgbClr val="013B41"/>
                </a:solidFill>
                <a:ea typeface="Gulim" pitchFamily="2" charset="-127"/>
              </a:rPr>
              <a:t>论文题目</a:t>
            </a:r>
            <a:endParaRPr lang="zh-CN" altLang="en-US" sz="3600" dirty="0">
              <a:solidFill>
                <a:srgbClr val="013B41"/>
              </a:solidFill>
              <a:ea typeface="Gulim" pitchFamily="2" charset="-127"/>
            </a:endParaRPr>
          </a:p>
        </p:txBody>
      </p:sp>
      <p:sp>
        <p:nvSpPr>
          <p:cNvPr id="5124" name="Rectangle 3"/>
          <p:cNvSpPr txBox="1"/>
          <p:nvPr/>
        </p:nvSpPr>
        <p:spPr>
          <a:xfrm>
            <a:off x="3530600" y="4762500"/>
            <a:ext cx="4900613" cy="10826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742950" lvl="1" indent="-285750" algn="l" ea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1800" b="1" dirty="0">
                <a:solidFill>
                  <a:srgbClr val="1A2009"/>
                </a:solidFill>
                <a:latin typeface="Verdana" panose="020B0604030504040204" pitchFamily="2" charset="0"/>
                <a:ea typeface="Gulim" pitchFamily="2" charset="-127"/>
              </a:rPr>
              <a:t>班级：</a:t>
            </a:r>
            <a:endParaRPr lang="zh-CN" altLang="en-US" sz="1800" b="1" dirty="0">
              <a:solidFill>
                <a:srgbClr val="1A2009"/>
              </a:solidFill>
              <a:latin typeface="Verdana" panose="020B0604030504040204" pitchFamily="2" charset="0"/>
              <a:ea typeface="Gulim" pitchFamily="2" charset="-127"/>
            </a:endParaRPr>
          </a:p>
          <a:p>
            <a:pPr marL="742950" lvl="1" indent="-285750" algn="l" ea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1800" b="1" dirty="0">
                <a:solidFill>
                  <a:srgbClr val="1A2009"/>
                </a:solidFill>
                <a:latin typeface="Verdana" panose="020B0604030504040204" pitchFamily="2" charset="0"/>
                <a:ea typeface="Gulim" pitchFamily="2" charset="-127"/>
              </a:rPr>
              <a:t>学生：</a:t>
            </a:r>
            <a:endParaRPr lang="zh-CN" altLang="en-US" sz="1800" b="1" dirty="0">
              <a:solidFill>
                <a:srgbClr val="1A2009"/>
              </a:solidFill>
              <a:latin typeface="Verdana" panose="020B0604030504040204" pitchFamily="2" charset="0"/>
              <a:ea typeface="Gulim" pitchFamily="2" charset="-127"/>
            </a:endParaRPr>
          </a:p>
          <a:p>
            <a:pPr marL="742950" lvl="1" indent="-285750" algn="l" ea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1800" b="1" dirty="0">
                <a:solidFill>
                  <a:srgbClr val="1A2009"/>
                </a:solidFill>
                <a:latin typeface="Verdana" panose="020B0604030504040204" pitchFamily="2" charset="0"/>
                <a:ea typeface="Gulim" pitchFamily="2" charset="-127"/>
              </a:rPr>
              <a:t>学号：</a:t>
            </a:r>
            <a:endParaRPr lang="zh-CN" altLang="en-US" sz="1800" b="1" dirty="0">
              <a:solidFill>
                <a:srgbClr val="1A2009"/>
              </a:solidFill>
              <a:latin typeface="Verdana" panose="020B0604030504040204" pitchFamily="2" charset="0"/>
              <a:ea typeface="Gulim" pitchFamily="2" charset="-127"/>
            </a:endParaRPr>
          </a:p>
          <a:p>
            <a:pPr marL="342900" lvl="0" indent="-342900" algn="l" eaLnBrk="1" hangingPunct="1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u"/>
            </a:pPr>
            <a:endParaRPr lang="zh-CN" altLang="en-US" sz="1800" b="1" dirty="0">
              <a:solidFill>
                <a:srgbClr val="1A2009"/>
              </a:solidFill>
              <a:latin typeface="Verdana" panose="020B0604030504040204" pitchFamily="2" charset="0"/>
              <a:ea typeface="Gulim" pitchFamily="2" charset="-127"/>
            </a:endParaRPr>
          </a:p>
        </p:txBody>
      </p:sp>
      <p:sp>
        <p:nvSpPr>
          <p:cNvPr id="5125" name="椭圆形标注 7"/>
          <p:cNvSpPr/>
          <p:nvPr/>
        </p:nvSpPr>
        <p:spPr>
          <a:xfrm>
            <a:off x="1676400" y="3200400"/>
            <a:ext cx="1066800" cy="1143000"/>
          </a:xfrm>
          <a:prstGeom prst="wedgeEllipseCallout">
            <a:avLst>
              <a:gd name="adj1" fmla="val -20833"/>
              <a:gd name="adj2" fmla="val 62500"/>
            </a:avLst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dirty="0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2" charset="0"/>
              <a:ea typeface="Gulim" pitchFamily="2" charset="-127"/>
            </a:endParaRPr>
          </a:p>
        </p:txBody>
      </p:sp>
    </p:spTree>
  </p:cSld>
  <p:clrMapOvr>
    <a:masterClrMapping/>
  </p:clrMapOvr>
  <p:transition>
    <p:blinds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标题 14337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r>
              <a:rPr lang="zh-CN" altLang="en-US" dirty="0"/>
              <a:t>研究概述（1：一张幻灯片）</a:t>
            </a:r>
            <a:endParaRPr lang="zh-CN" altLang="en-US" dirty="0"/>
          </a:p>
        </p:txBody>
      </p:sp>
      <p:sp>
        <p:nvSpPr>
          <p:cNvPr id="14339" name="文本占位符 14338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buNone/>
            </a:pPr>
            <a:r>
              <a:rPr lang="zh-CN" altLang="en-US" dirty="0"/>
              <a:t>简明扼要（一两句话）说明：</a:t>
            </a:r>
            <a:endParaRPr lang="zh-CN" altLang="en-US" dirty="0"/>
          </a:p>
          <a:p>
            <a:r>
              <a:rPr lang="zh-CN" altLang="en-US" dirty="0"/>
              <a:t>研究背景</a:t>
            </a:r>
            <a:endParaRPr lang="zh-CN" altLang="en-US" dirty="0"/>
          </a:p>
          <a:p>
            <a:r>
              <a:rPr lang="zh-CN" altLang="en-US" dirty="0"/>
              <a:t>研究意义</a:t>
            </a:r>
            <a:endParaRPr lang="zh-CN" altLang="en-US" dirty="0"/>
          </a:p>
          <a:p>
            <a:r>
              <a:rPr lang="zh-CN" altLang="en-US" dirty="0"/>
              <a:t>研究目标</a:t>
            </a:r>
            <a:endParaRPr lang="zh-CN" altLang="en-US" dirty="0"/>
          </a:p>
          <a:p>
            <a:r>
              <a:rPr lang="zh-CN" altLang="en-US" dirty="0"/>
              <a:t>研究问题</a:t>
            </a:r>
            <a:endParaRPr lang="zh-CN" altLang="en-US" dirty="0"/>
          </a:p>
        </p:txBody>
      </p:sp>
    </p:spTree>
  </p:cSld>
  <p:clrMapOvr>
    <a:masterClrMapping/>
  </p:clrMapOvr>
  <p:transition>
    <p:blinds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标题 1536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r>
              <a:rPr lang="zh-CN" altLang="en-US" dirty="0"/>
              <a:t>研究框架（1）</a:t>
            </a:r>
            <a:endParaRPr lang="zh-CN" altLang="en-US" dirty="0"/>
          </a:p>
        </p:txBody>
      </p:sp>
      <p:sp>
        <p:nvSpPr>
          <p:cNvPr id="15363" name="文本占位符 1536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rPr lang="zh-CN" altLang="en-US" dirty="0"/>
              <a:t>研究的展开思路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和论文结构</a:t>
            </a:r>
            <a:endParaRPr lang="zh-CN" altLang="en-US" dirty="0"/>
          </a:p>
          <a:p>
            <a:r>
              <a:rPr lang="zh-CN" altLang="en-US" dirty="0"/>
              <a:t>右边是一个例子</a:t>
            </a:r>
            <a:endParaRPr lang="zh-CN" altLang="en-US" dirty="0"/>
          </a:p>
        </p:txBody>
      </p:sp>
      <p:pic>
        <p:nvPicPr>
          <p:cNvPr id="15364" name="图片 1536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19600" y="2590800"/>
            <a:ext cx="4724400" cy="4000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blinds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标题 16385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r>
              <a:rPr lang="zh-CN" altLang="en-US" dirty="0"/>
              <a:t>相关概念（1）</a:t>
            </a:r>
            <a:endParaRPr lang="zh-CN" altLang="en-US" dirty="0"/>
          </a:p>
        </p:txBody>
      </p:sp>
      <p:sp>
        <p:nvSpPr>
          <p:cNvPr id="16387" name="文本占位符 16386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rPr lang="zh-CN" altLang="en-US" dirty="0"/>
              <a:t>若有特别专业或者要特别说明的概念，可以解释。一般无须。</a:t>
            </a:r>
            <a:endParaRPr lang="zh-CN" altLang="en-US" dirty="0"/>
          </a:p>
        </p:txBody>
      </p:sp>
    </p:spTree>
  </p:cSld>
  <p:clrMapOvr>
    <a:masterClrMapping/>
  </p:clrMapOvr>
  <p:transition>
    <p:blinds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标题 17409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r>
              <a:rPr lang="zh-CN" altLang="en-US" dirty="0"/>
              <a:t>研究综述（1）</a:t>
            </a:r>
            <a:endParaRPr lang="zh-CN" altLang="en-US" dirty="0"/>
          </a:p>
        </p:txBody>
      </p:sp>
      <p:sp>
        <p:nvSpPr>
          <p:cNvPr id="17411" name="文本占位符 17410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rPr lang="zh-CN" altLang="en-US" dirty="0"/>
              <a:t>简要说明国内外相关研究成果，谁、什么时间、什么成果。</a:t>
            </a:r>
            <a:endParaRPr lang="zh-CN" altLang="en-US" dirty="0"/>
          </a:p>
          <a:p>
            <a:r>
              <a:rPr lang="zh-CN" altLang="en-US" dirty="0"/>
              <a:t>最后很简要述评，引出自己的研究。</a:t>
            </a:r>
            <a:endParaRPr lang="zh-CN" altLang="en-US" dirty="0"/>
          </a:p>
        </p:txBody>
      </p:sp>
    </p:spTree>
  </p:cSld>
  <p:clrMapOvr>
    <a:masterClrMapping/>
  </p:clrMapOvr>
  <p:transition>
    <p:blinds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标题 18433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r>
              <a:rPr lang="zh-CN" altLang="en-US" dirty="0"/>
              <a:t>研究方法与过程（1-2）</a:t>
            </a:r>
            <a:endParaRPr lang="zh-CN" altLang="en-US" dirty="0"/>
          </a:p>
        </p:txBody>
      </p:sp>
      <p:sp>
        <p:nvSpPr>
          <p:cNvPr id="18435" name="文本占位符 18434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rPr lang="zh-CN" altLang="en-US" dirty="0"/>
              <a:t>采用了什么方法？在哪里展开？如何实施？</a:t>
            </a:r>
            <a:endParaRPr lang="zh-CN" altLang="en-US" dirty="0"/>
          </a:p>
        </p:txBody>
      </p:sp>
    </p:spTree>
  </p:cSld>
  <p:clrMapOvr>
    <a:masterClrMapping/>
  </p:clrMapOvr>
  <p:transition>
    <p:blinds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标题 19457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r>
              <a:rPr lang="zh-CN" altLang="en-US" dirty="0"/>
              <a:t>主要结论（3-5）</a:t>
            </a:r>
            <a:endParaRPr lang="zh-CN" altLang="en-US" dirty="0"/>
          </a:p>
        </p:txBody>
      </p:sp>
      <p:sp>
        <p:nvSpPr>
          <p:cNvPr id="19459" name="文本占位符 19458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rPr lang="zh-CN" altLang="en-US" dirty="0"/>
              <a:t>自己研究的成果，条理清晰，简明扼要。</a:t>
            </a:r>
            <a:endParaRPr lang="zh-CN" altLang="en-US" dirty="0"/>
          </a:p>
          <a:p>
            <a:r>
              <a:rPr lang="zh-CN" altLang="en-US" dirty="0"/>
              <a:t>多用图表、数据来说明和论证你的结果。</a:t>
            </a:r>
            <a:endParaRPr lang="zh-CN" altLang="en-US" dirty="0"/>
          </a:p>
        </p:txBody>
      </p:sp>
    </p:spTree>
  </p:cSld>
  <p:clrMapOvr>
    <a:masterClrMapping/>
  </p:clrMapOvr>
  <p:transition>
    <p:blinds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标题 2048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r>
              <a:rPr lang="zh-CN" altLang="en-US" dirty="0"/>
              <a:t>系统演示</a:t>
            </a:r>
            <a:endParaRPr lang="zh-CN" altLang="en-US" dirty="0"/>
          </a:p>
        </p:txBody>
      </p:sp>
      <p:sp>
        <p:nvSpPr>
          <p:cNvPr id="20483" name="文本占位符 2048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rPr lang="zh-CN" altLang="en-US" dirty="0"/>
              <a:t>若是系统开发者，则需要提前做好安装好演示准备，在答辩时对主要模块作一演示1－2分钟。</a:t>
            </a:r>
            <a:endParaRPr lang="zh-CN" altLang="en-US" dirty="0"/>
          </a:p>
        </p:txBody>
      </p:sp>
    </p:spTree>
  </p:cSld>
  <p:clrMapOvr>
    <a:masterClrMapping/>
  </p:clrMapOvr>
  <p:transition>
    <p:blinds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标题 21505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r>
              <a:rPr lang="zh-CN" altLang="en-US" dirty="0"/>
              <a:t>问题讨论（1）</a:t>
            </a:r>
            <a:endParaRPr lang="zh-CN" altLang="en-US" dirty="0"/>
          </a:p>
        </p:txBody>
      </p:sp>
      <p:sp>
        <p:nvSpPr>
          <p:cNvPr id="21507" name="文本占位符 21506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rPr lang="zh-CN" altLang="en-US" dirty="0"/>
              <a:t>有待进一步讨论和研究的课题。</a:t>
            </a:r>
            <a:endParaRPr lang="zh-CN" altLang="en-US" dirty="0"/>
          </a:p>
        </p:txBody>
      </p:sp>
    </p:spTree>
  </p:cSld>
  <p:clrMapOvr>
    <a:masterClrMapping/>
  </p:clrMapOvr>
  <p:transition>
    <p:blinds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标题 22529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r>
              <a:rPr lang="zh-CN" altLang="en-US" dirty="0"/>
              <a:t>致谢（1）</a:t>
            </a:r>
            <a:endParaRPr lang="zh-CN" altLang="en-US" dirty="0"/>
          </a:p>
        </p:txBody>
      </p:sp>
      <p:sp>
        <p:nvSpPr>
          <p:cNvPr id="22531" name="文本占位符 22530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rPr lang="zh-CN" altLang="en-US" dirty="0"/>
              <a:t>致谢。</a:t>
            </a:r>
            <a:endParaRPr lang="zh-CN" altLang="en-US" dirty="0"/>
          </a:p>
          <a:p>
            <a:r>
              <a:rPr lang="zh-CN" altLang="en-US" dirty="0"/>
              <a:t>请各位老师批评指正。</a:t>
            </a:r>
            <a:endParaRPr lang="zh-CN" altLang="en-US" dirty="0"/>
          </a:p>
        </p:txBody>
      </p:sp>
    </p:spTree>
  </p:cSld>
  <p:clrMapOvr>
    <a:masterClrMapping/>
  </p:clrMapOvr>
  <p:transition>
    <p:blinds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副标题 23553"/>
          <p:cNvSpPr>
            <a:spLocks noGrp="1"/>
          </p:cNvSpPr>
          <p:nvPr>
            <p:ph type="subTitle" idx="1"/>
          </p:nvPr>
        </p:nvSpPr>
        <p:spPr>
          <a:xfrm>
            <a:off x="-25400" y="4749800"/>
            <a:ext cx="9163050" cy="1136650"/>
          </a:xfrm>
          <a:ln/>
        </p:spPr>
        <p:txBody>
          <a:bodyPr vert="horz" wrap="square" lIns="79050" tIns="39526" rIns="79050" bIns="39526" anchor="ctr"/>
          <a:p>
            <a:pPr defTabSz="895350"/>
            <a:r>
              <a:rPr lang="zh-CN" altLang="en-US" sz="2000" b="1" kern="1200" baseline="0" dirty="0">
                <a:solidFill>
                  <a:srgbClr val="6699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无垠文海 邀你畅享</a:t>
            </a:r>
            <a:endParaRPr lang="zh-CN" altLang="en-US" sz="2000" b="1" kern="1200" baseline="0" dirty="0">
              <a:solidFill>
                <a:srgbClr val="6699FF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defTabSz="895350"/>
            <a:r>
              <a:rPr lang="zh-CN" altLang="en-US" sz="1600" kern="1200" baseline="0" dirty="0">
                <a:solidFill>
                  <a:srgbClr val="6699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docer.wps.cn</a:t>
            </a:r>
            <a:endParaRPr lang="zh-CN" altLang="en-US" sz="1600" kern="1200" baseline="0" dirty="0">
              <a:solidFill>
                <a:srgbClr val="6699FF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grpSp>
        <p:nvGrpSpPr>
          <p:cNvPr id="23555" name="组合 23554"/>
          <p:cNvGrpSpPr/>
          <p:nvPr/>
        </p:nvGrpSpPr>
        <p:grpSpPr>
          <a:xfrm>
            <a:off x="2825750" y="5894388"/>
            <a:ext cx="3454400" cy="557212"/>
            <a:chOff x="0" y="0"/>
            <a:chExt cx="4817" cy="878"/>
          </a:xfrm>
        </p:grpSpPr>
        <p:pic>
          <p:nvPicPr>
            <p:cNvPr id="23556" name="图片 2355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729" y="384"/>
              <a:ext cx="678" cy="4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3557" name="图片 2355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21" y="0"/>
              <a:ext cx="797" cy="87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3558" name="箭头 101"/>
            <p:cNvSpPr/>
            <p:nvPr/>
          </p:nvSpPr>
          <p:spPr>
            <a:xfrm>
              <a:off x="3494" y="633"/>
              <a:ext cx="461" cy="0"/>
            </a:xfrm>
            <a:prstGeom prst="line">
              <a:avLst/>
            </a:prstGeom>
            <a:ln w="9525" cap="flat" cmpd="sng">
              <a:solidFill>
                <a:srgbClr val="969696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3559" name="文本框 23558"/>
            <p:cNvSpPr txBox="1"/>
            <p:nvPr/>
          </p:nvSpPr>
          <p:spPr>
            <a:xfrm>
              <a:off x="0" y="340"/>
              <a:ext cx="2821" cy="4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lvl="0" algn="r" eaLnBrk="1" latinLnBrk="0" hangingPunct="1"/>
              <a:r>
                <a:rPr lang="zh-CN" altLang="en-US" sz="900" dirty="0">
                  <a:solidFill>
                    <a:srgbClr val="336699"/>
                  </a:solidFill>
                  <a:latin typeface="华文细黑" panose="02010600040101010101" charset="-122"/>
                  <a:ea typeface="华文细黑" panose="02010600040101010101" charset="-122"/>
                </a:rPr>
                <a:t>更改PPT母版功能键：</a:t>
              </a:r>
              <a:endParaRPr lang="zh-CN" altLang="en-US" sz="900" dirty="0">
                <a:solidFill>
                  <a:srgbClr val="336699"/>
                </a:solidFill>
                <a:latin typeface="华文细黑" panose="02010600040101010101" charset="-122"/>
                <a:ea typeface="华文细黑" panose="02010600040101010101" charset="-122"/>
              </a:endParaRPr>
            </a:p>
          </p:txBody>
        </p:sp>
      </p:grpSp>
      <p:pic>
        <p:nvPicPr>
          <p:cNvPr id="23560" name="图片 23559" descr="未命名-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500" y="909638"/>
            <a:ext cx="5149850" cy="30718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561" name="图片 23560" descr="docer-logo"/>
          <p:cNvPicPr>
            <a:picLocks noChangeAspect="1"/>
          </p:cNvPicPr>
          <p:nvPr/>
        </p:nvPicPr>
        <p:blipFill>
          <a:blip r:embed="rId4"/>
          <a:srcRect l="21767" t="33162" r="19299" b="41173"/>
          <a:stretch>
            <a:fillRect/>
          </a:stretch>
        </p:blipFill>
        <p:spPr>
          <a:xfrm>
            <a:off x="2995613" y="4149725"/>
            <a:ext cx="3284537" cy="831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562" name="矩形 23561"/>
          <p:cNvSpPr/>
          <p:nvPr/>
        </p:nvSpPr>
        <p:spPr>
          <a:xfrm>
            <a:off x="2533650" y="4057650"/>
            <a:ext cx="4137025" cy="1660525"/>
          </a:xfrm>
          <a:prstGeom prst="rect">
            <a:avLst/>
          </a:prstGeom>
          <a:noFill/>
          <a:ln w="9525" cap="flat" cmpd="sng">
            <a:solidFill>
              <a:srgbClr val="969696"/>
            </a:solidFill>
            <a:prstDash val="dash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23563" name="图片 23562" descr="未命名-3"/>
          <p:cNvPicPr>
            <a:picLocks noChangeAspect="1"/>
          </p:cNvPicPr>
          <p:nvPr/>
        </p:nvPicPr>
        <p:blipFill>
          <a:blip r:embed="rId5"/>
          <a:srcRect b="10780"/>
          <a:stretch>
            <a:fillRect/>
          </a:stretch>
        </p:blipFill>
        <p:spPr>
          <a:xfrm>
            <a:off x="1420813" y="384175"/>
            <a:ext cx="6142037" cy="36845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3"/>
          <p:cNvSpPr>
            <a:spLocks noGrp="1"/>
          </p:cNvSpPr>
          <p:nvPr>
            <p:ph type="body"/>
          </p:nvPr>
        </p:nvSpPr>
        <p:spPr>
          <a:xfrm>
            <a:off x="1057275" y="492125"/>
            <a:ext cx="6154738" cy="3232150"/>
          </a:xfrm>
          <a:ln/>
        </p:spPr>
        <p:txBody>
          <a:bodyPr vert="horz" wrap="square" anchor="t"/>
          <a:p>
            <a:pPr lvl="1" eaLnBrk="1" hangingPunct="1">
              <a:buNone/>
            </a:pPr>
            <a:endParaRPr lang="zh-CN" altLang="en-US" sz="2400" dirty="0">
              <a:ea typeface="宋体" panose="02010600030101010101" pitchFamily="2" charset="-122"/>
            </a:endParaRPr>
          </a:p>
          <a:p>
            <a:pPr lvl="1" eaLnBrk="1" hangingPunct="1">
              <a:buNone/>
            </a:pPr>
            <a:endParaRPr lang="zh-CN" altLang="en-US" sz="2400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2400" b="0" dirty="0">
                <a:ea typeface="宋体" panose="02010600030101010101" pitchFamily="2" charset="-122"/>
              </a:rPr>
              <a:t> 背景</a:t>
            </a:r>
            <a:endParaRPr lang="zh-CN" altLang="en-US" sz="2400" b="0" dirty="0">
              <a:ea typeface="宋体" panose="02010600030101010101" pitchFamily="2" charset="-122"/>
            </a:endParaRPr>
          </a:p>
          <a:p>
            <a:pPr lvl="1" eaLnBrk="1" hangingPunct="1"/>
            <a:endParaRPr lang="zh-CN" altLang="en-US" sz="2400" b="0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2400" dirty="0">
                <a:ea typeface="宋体" panose="02010600030101010101" pitchFamily="2" charset="-122"/>
              </a:rPr>
              <a:t>意义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lvl="1" eaLnBrk="1" hangingPunct="1"/>
            <a:endParaRPr lang="zh-CN" altLang="en-US" dirty="0">
              <a:ea typeface="Gulim" pitchFamily="2" charset="-127"/>
            </a:endParaRPr>
          </a:p>
          <a:p>
            <a:pPr lvl="0" eaLnBrk="1" hangingPunct="1"/>
            <a:endParaRPr lang="zh-CN" altLang="en-US" dirty="0">
              <a:ea typeface="Gulim" pitchFamily="2" charset="-127"/>
            </a:endParaRPr>
          </a:p>
        </p:txBody>
      </p:sp>
      <p:sp>
        <p:nvSpPr>
          <p:cNvPr id="6147" name="标题 3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anchor="ctr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系统的背景及意义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blinds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anchor="ctr"/>
          <a:p>
            <a:pPr lvl="0"/>
            <a:r>
              <a:rPr lang="zh-CN" altLang="en-US" dirty="0">
                <a:ea typeface="宋体" panose="02010600030101010101" pitchFamily="2" charset="-122"/>
              </a:rPr>
              <a:t>论文的结构和主要内容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1058863" y="1004888"/>
            <a:ext cx="7121525" cy="4554537"/>
          </a:xfrm>
          <a:ln/>
        </p:spPr>
        <p:txBody>
          <a:bodyPr vert="horz" wrap="square" anchor="t"/>
          <a:p>
            <a:pPr lvl="0"/>
            <a:r>
              <a:rPr lang="zh-CN" altLang="en-US" sz="2400" dirty="0">
                <a:ea typeface="宋体" panose="02010600030101010101" pitchFamily="2" charset="-122"/>
              </a:rPr>
              <a:t>第一部分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lvl="0"/>
            <a:r>
              <a:rPr lang="zh-CN" altLang="en-US" sz="2400" dirty="0">
                <a:ea typeface="宋体" panose="02010600030101010101" pitchFamily="2" charset="-122"/>
              </a:rPr>
              <a:t>第二部分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lvl="0"/>
            <a:r>
              <a:rPr lang="zh-CN" altLang="en-US" sz="2400" dirty="0">
                <a:ea typeface="宋体" panose="02010600030101010101" pitchFamily="2" charset="-122"/>
              </a:rPr>
              <a:t>第三部分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lvl="0"/>
            <a:r>
              <a:rPr lang="zh-CN" altLang="en-US" sz="2400" dirty="0">
                <a:ea typeface="宋体" panose="02010600030101010101" pitchFamily="2" charset="-122"/>
              </a:rPr>
              <a:t>第四部分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blinds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anchor="ctr"/>
          <a:p>
            <a:pPr lvl="0"/>
            <a:r>
              <a:rPr lang="zh-CN" altLang="en-US" dirty="0">
                <a:ea typeface="宋体" panose="02010600030101010101" pitchFamily="2" charset="-122"/>
              </a:rPr>
              <a:t>系统需求分析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anchor="t"/>
          <a:p>
            <a:pPr lvl="0"/>
            <a:r>
              <a:rPr lang="zh-CN" altLang="en-US" sz="2800" dirty="0">
                <a:ea typeface="宋体" panose="02010600030101010101" pitchFamily="2" charset="-122"/>
              </a:rPr>
              <a:t>1</a:t>
            </a:r>
            <a:endParaRPr lang="zh-CN" altLang="en-US" sz="2800" dirty="0">
              <a:ea typeface="宋体" panose="02010600030101010101" pitchFamily="2" charset="-122"/>
            </a:endParaRPr>
          </a:p>
          <a:p>
            <a:pPr lvl="0"/>
            <a:r>
              <a:rPr lang="zh-CN" altLang="en-US" sz="2800" dirty="0">
                <a:ea typeface="宋体" panose="02010600030101010101" pitchFamily="2" charset="-122"/>
              </a:rPr>
              <a:t>2</a:t>
            </a:r>
            <a:endParaRPr lang="zh-CN" altLang="en-US" sz="2800" dirty="0">
              <a:ea typeface="宋体" panose="02010600030101010101" pitchFamily="2" charset="-122"/>
            </a:endParaRPr>
          </a:p>
          <a:p>
            <a:pPr lvl="0"/>
            <a:r>
              <a:rPr lang="zh-CN" altLang="en-US" sz="2800" dirty="0">
                <a:ea typeface="宋体" panose="02010600030101010101" pitchFamily="2" charset="-122"/>
              </a:rPr>
              <a:t>3</a:t>
            </a:r>
            <a:endParaRPr lang="zh-CN" altLang="en-US" sz="2800" dirty="0">
              <a:ea typeface="宋体" panose="02010600030101010101" pitchFamily="2" charset="-122"/>
            </a:endParaRPr>
          </a:p>
          <a:p>
            <a:pPr lvl="0"/>
            <a:r>
              <a:rPr lang="zh-CN" altLang="en-US" sz="2800" dirty="0">
                <a:ea typeface="宋体" panose="02010600030101010101" pitchFamily="2" charset="-122"/>
              </a:rPr>
              <a:t>4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blinds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anchor="ctr"/>
          <a:p>
            <a:pPr lvl="0"/>
            <a:r>
              <a:rPr lang="zh-CN" altLang="en-US" dirty="0">
                <a:ea typeface="宋体" panose="02010600030101010101" pitchFamily="2" charset="-122"/>
              </a:rPr>
              <a:t>博客系统总体结构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anchor="t"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blinds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anchor="ctr"/>
          <a:p>
            <a:pPr lvl="0"/>
            <a:r>
              <a:rPr lang="zh-CN" altLang="en-US" dirty="0">
                <a:ea typeface="宋体" panose="02010600030101010101" pitchFamily="2" charset="-122"/>
              </a:rPr>
              <a:t>全文总结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anchor="t"/>
          <a:p>
            <a:pPr lvl="0"/>
            <a:endParaRPr lang="zh-CN" altLang="en-US" dirty="0">
              <a:ea typeface="宋体" panose="02010600030101010101" pitchFamily="2" charset="-122"/>
            </a:endParaRPr>
          </a:p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blinds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内容占位符 4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anchor="t"/>
          <a:p>
            <a:pPr lvl="0"/>
            <a:r>
              <a:rPr lang="zh-CN" altLang="en-US" sz="2800" dirty="0">
                <a:ea typeface="宋体" panose="02010600030101010101" pitchFamily="2" charset="-122"/>
              </a:rPr>
              <a:t>大学本科的学习生活即将结束。在此，我要感谢所有曾经教导过我的老师和关心过我的同学，他们在我成长过程中给予了我很大的帮助。本文能够顺利完成，要特别感谢我的导师***老师，感谢各位系的老师的关心和帮助。</a:t>
            </a:r>
            <a:endParaRPr lang="zh-CN" altLang="en-US" sz="2800" dirty="0">
              <a:ea typeface="宋体" panose="02010600030101010101" pitchFamily="2" charset="-122"/>
            </a:endParaRPr>
          </a:p>
          <a:p>
            <a:pPr lvl="0"/>
            <a:r>
              <a:rPr lang="zh-CN" altLang="en-US" sz="2800" dirty="0">
                <a:ea typeface="宋体" panose="02010600030101010101" pitchFamily="2" charset="-122"/>
              </a:rPr>
              <a:t>最后向所有关心和帮助过我的人表示真心的感谢。</a:t>
            </a:r>
            <a:endParaRPr lang="zh-CN" altLang="en-US" sz="2800" dirty="0">
              <a:ea typeface="宋体" panose="02010600030101010101" pitchFamily="2" charset="-122"/>
            </a:endParaRPr>
          </a:p>
          <a:p>
            <a:pPr lvl="0" eaLnBrk="1" hangingPunct="1">
              <a:buNone/>
            </a:pP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1267" name="标题 5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anchor="ctr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致谢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blinds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标题 12289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r>
              <a:rPr lang="zh-CN" altLang="en-US" dirty="0"/>
              <a:t>特别说明</a:t>
            </a:r>
            <a:endParaRPr lang="zh-CN" altLang="en-US" dirty="0"/>
          </a:p>
        </p:txBody>
      </p:sp>
      <p:sp>
        <p:nvSpPr>
          <p:cNvPr id="12291" name="文本占位符 12290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lnSpc>
                <a:spcPct val="90000"/>
              </a:lnSpc>
            </a:pPr>
            <a:r>
              <a:rPr lang="zh-CN" altLang="en-US" sz="1800" dirty="0"/>
              <a:t>大家需要对自己的论文选题、方法、结论、相关文献非常熟悉。</a:t>
            </a:r>
            <a:endParaRPr lang="zh-CN" altLang="en-US" sz="1800" dirty="0"/>
          </a:p>
          <a:p>
            <a:pPr>
              <a:lnSpc>
                <a:spcPct val="90000"/>
              </a:lnSpc>
            </a:pPr>
            <a:r>
              <a:rPr lang="zh-CN" altLang="en-US" sz="1800" dirty="0"/>
              <a:t>答辩每个人最多10分钟，最好限制在8分钟之内，讲清楚后面幻灯片上的内容。</a:t>
            </a:r>
            <a:endParaRPr lang="zh-CN" altLang="en-US" sz="1800" dirty="0"/>
          </a:p>
          <a:p>
            <a:pPr>
              <a:lnSpc>
                <a:spcPct val="90000"/>
              </a:lnSpc>
            </a:pPr>
            <a:r>
              <a:rPr lang="zh-CN" altLang="en-US" sz="1800" dirty="0"/>
              <a:t>回答老师问题有理有据，因为是自己完成的，你理所当然最权威，但不能狡辩。</a:t>
            </a:r>
            <a:endParaRPr lang="zh-CN" altLang="en-US" sz="1800" dirty="0"/>
          </a:p>
          <a:p>
            <a:pPr>
              <a:lnSpc>
                <a:spcPct val="90000"/>
              </a:lnSpc>
            </a:pPr>
            <a:r>
              <a:rPr lang="zh-CN" altLang="en-US" sz="1800" dirty="0"/>
              <a:t>演示文稿尽量做得简洁、漂亮、得体。答辩自信、表达流利、有理有据。</a:t>
            </a:r>
            <a:endParaRPr lang="zh-CN" altLang="en-US" sz="1800" dirty="0"/>
          </a:p>
          <a:p>
            <a:pPr>
              <a:lnSpc>
                <a:spcPct val="90000"/>
              </a:lnSpc>
            </a:pPr>
            <a:r>
              <a:rPr lang="zh-CN" altLang="en-US" sz="1800" dirty="0">
                <a:solidFill>
                  <a:schemeClr val="hlink"/>
                </a:solidFill>
              </a:rPr>
              <a:t>接下来是大家可以参考的答辩模板。&gt;&gt;</a:t>
            </a:r>
            <a:endParaRPr lang="zh-CN" altLang="en-US" sz="1800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>
    <p:blinds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标题 1331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ln/>
        </p:spPr>
        <p:txBody>
          <a:bodyPr anchor="ctr"/>
          <a:p>
            <a:pPr algn="l" defTabSz="914400"/>
            <a:r>
              <a:rPr lang="zh-CN" altLang="en-US" sz="2800" kern="1200" baseline="0" dirty="0">
                <a:solidFill>
                  <a:schemeClr val="tx1"/>
                </a:solidFill>
                <a:latin typeface="Verdana" panose="020B0604030504040204" pitchFamily="2" charset="0"/>
                <a:ea typeface="黑体" panose="02010609060101010101" pitchFamily="2" charset="-122"/>
              </a:rPr>
              <a:t>论文题目</a:t>
            </a:r>
            <a:endParaRPr lang="zh-CN" altLang="en-US" sz="2800" kern="1200" baseline="0" dirty="0">
              <a:solidFill>
                <a:schemeClr val="tx1"/>
              </a:solidFill>
              <a:latin typeface="Verdana" panose="020B0604030504040204" pitchFamily="2" charset="0"/>
              <a:ea typeface="黑体" panose="02010609060101010101" pitchFamily="2" charset="-122"/>
            </a:endParaRPr>
          </a:p>
        </p:txBody>
      </p:sp>
      <p:sp>
        <p:nvSpPr>
          <p:cNvPr id="13315" name="副标题 1331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ln/>
        </p:spPr>
        <p:txBody>
          <a:bodyPr/>
          <a:p>
            <a:pPr defTabSz="914400">
              <a:lnSpc>
                <a:spcPct val="80000"/>
              </a:lnSpc>
            </a:pPr>
            <a:r>
              <a:rPr lang="zh-CN" altLang="en-US" sz="1600" kern="1200" baseline="0" dirty="0">
                <a:latin typeface="楷体_GB2312" pitchFamily="1" charset="-122"/>
                <a:ea typeface="楷体_GB2312" pitchFamily="1" charset="-122"/>
              </a:rPr>
              <a:t>答辩人:XXX</a:t>
            </a:r>
            <a:endParaRPr lang="zh-CN" altLang="en-US" sz="1600" kern="1200" baseline="0" dirty="0">
              <a:latin typeface="楷体_GB2312" pitchFamily="1" charset="-122"/>
              <a:ea typeface="楷体_GB2312" pitchFamily="1" charset="-122"/>
            </a:endParaRPr>
          </a:p>
          <a:p>
            <a:pPr defTabSz="914400">
              <a:lnSpc>
                <a:spcPct val="80000"/>
              </a:lnSpc>
            </a:pPr>
            <a:r>
              <a:rPr lang="zh-CN" altLang="en-US" sz="1600" kern="1200" baseline="0" dirty="0">
                <a:latin typeface="楷体_GB2312" pitchFamily="1" charset="-122"/>
                <a:ea typeface="楷体_GB2312" pitchFamily="1" charset="-122"/>
              </a:rPr>
              <a:t>专业:教育技术学</a:t>
            </a:r>
            <a:endParaRPr lang="zh-CN" altLang="en-US" sz="1600" kern="1200" baseline="0" dirty="0">
              <a:latin typeface="楷体_GB2312" pitchFamily="1" charset="-122"/>
              <a:ea typeface="楷体_GB2312" pitchFamily="1" charset="-122"/>
            </a:endParaRPr>
          </a:p>
          <a:p>
            <a:pPr defTabSz="914400">
              <a:lnSpc>
                <a:spcPct val="80000"/>
              </a:lnSpc>
            </a:pPr>
            <a:r>
              <a:rPr lang="zh-CN" altLang="en-US" sz="1600" kern="1200" baseline="0" dirty="0">
                <a:latin typeface="楷体_GB2312" pitchFamily="1" charset="-122"/>
                <a:ea typeface="楷体_GB2312" pitchFamily="1" charset="-122"/>
              </a:rPr>
              <a:t>指导老师:王佑镁</a:t>
            </a:r>
            <a:endParaRPr lang="zh-CN" altLang="en-US" sz="1600" kern="1200" baseline="0" dirty="0">
              <a:latin typeface="楷体_GB2312" pitchFamily="1" charset="-122"/>
              <a:ea typeface="楷体_GB2312" pitchFamily="1" charset="-122"/>
            </a:endParaRPr>
          </a:p>
          <a:p>
            <a:pPr defTabSz="914400">
              <a:lnSpc>
                <a:spcPct val="80000"/>
              </a:lnSpc>
            </a:pPr>
            <a:endParaRPr lang="zh-CN" altLang="en-US" sz="1600" kern="1200" baseline="0" dirty="0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13316" name="文本框 13315"/>
          <p:cNvSpPr txBox="1"/>
          <p:nvPr/>
        </p:nvSpPr>
        <p:spPr>
          <a:xfrm>
            <a:off x="5195888" y="0"/>
            <a:ext cx="3948112" cy="939800"/>
          </a:xfrm>
          <a:prstGeom prst="rect">
            <a:avLst/>
          </a:prstGeom>
          <a:noFill/>
          <a:ln w="9525">
            <a:noFill/>
          </a:ln>
        </p:spPr>
        <p:txBody>
          <a:bodyPr tIns="118800" bIns="118800">
            <a:spAutoFit/>
          </a:bodyPr>
          <a:p>
            <a:pPr lvl="0" eaLnBrk="0" hangingPunct="0">
              <a:spcBef>
                <a:spcPct val="30000"/>
              </a:spcBef>
            </a:pPr>
            <a:r>
              <a:rPr lang="zh-CN" altLang="en-US" sz="2000" b="1" dirty="0">
                <a:solidFill>
                  <a:srgbClr val="EFEF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温州大学</a:t>
            </a:r>
            <a:r>
              <a:rPr lang="en-US" altLang="x-none" sz="2000" b="1" dirty="0">
                <a:solidFill>
                  <a:srgbClr val="EFEF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2006</a:t>
            </a:r>
            <a:r>
              <a:rPr lang="zh-TW" altLang="en-US" sz="2000" b="1" dirty="0">
                <a:solidFill>
                  <a:srgbClr val="EFEF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届</a:t>
            </a:r>
            <a:r>
              <a:rPr lang="zh-CN" altLang="en-US" sz="2000" b="1" dirty="0">
                <a:solidFill>
                  <a:srgbClr val="EFEF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本科</a:t>
            </a:r>
            <a:r>
              <a:rPr lang="zh-TW" altLang="en-US" sz="2000" b="1" dirty="0">
                <a:solidFill>
                  <a:srgbClr val="EFEF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生</a:t>
            </a:r>
            <a:endParaRPr lang="zh-TW" altLang="en-US" sz="2000" b="1" dirty="0">
              <a:solidFill>
                <a:srgbClr val="EFEFFF"/>
              </a:solidFill>
              <a:effectLst>
                <a:outerShdw blurRad="38100" dist="38100" dir="2700000">
                  <a:srgbClr val="00000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hangingPunct="0">
              <a:spcBef>
                <a:spcPct val="30000"/>
              </a:spcBef>
            </a:pPr>
            <a:r>
              <a:rPr lang="zh-TW" altLang="en-US" sz="2000" b="1" dirty="0">
                <a:solidFill>
                  <a:srgbClr val="EFEF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学位论文</a:t>
            </a:r>
            <a:r>
              <a:rPr lang="zh-CN" altLang="en-US" sz="2000" b="1" dirty="0">
                <a:solidFill>
                  <a:srgbClr val="EFEF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答辩</a:t>
            </a:r>
            <a:endParaRPr lang="zh-CN" altLang="en-US" sz="2000" b="1" dirty="0">
              <a:solidFill>
                <a:srgbClr val="EFEFFF"/>
              </a:solidFill>
              <a:effectLst>
                <a:outerShdw blurRad="38100" dist="38100" dir="2700000">
                  <a:srgbClr val="00000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317" name="矩形 13316"/>
          <p:cNvSpPr/>
          <p:nvPr/>
        </p:nvSpPr>
        <p:spPr>
          <a:xfrm>
            <a:off x="3657600" y="5791200"/>
            <a:ext cx="1936750" cy="3111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algn="l" eaLnBrk="1" hangingPunct="1">
              <a:lnSpc>
                <a:spcPct val="80000"/>
              </a:lnSpc>
              <a:spcBef>
                <a:spcPct val="20000"/>
              </a:spcBef>
            </a:pP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日期：</a:t>
            </a:r>
            <a:r>
              <a:rPr lang="en-US" altLang="x-none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XXXXXXX</a:t>
            </a:r>
            <a:endParaRPr lang="en-US" altLang="x-none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blinds/>
  </p:transition>
</p:sld>
</file>

<file path=ppt/theme/theme1.xml><?xml version="1.0" encoding="utf-8"?>
<a:theme xmlns:a="http://schemas.openxmlformats.org/drawingml/2006/main" name="Conference_3">
  <a:themeElements>
    <a:clrScheme name="">
      <a:dk1>
        <a:srgbClr val="4D4D4D"/>
      </a:dk1>
      <a:lt1>
        <a:srgbClr val="FFFFFF"/>
      </a:lt1>
      <a:dk2>
        <a:srgbClr val="F2EF62"/>
      </a:dk2>
      <a:lt2>
        <a:srgbClr val="DDDDDD"/>
      </a:lt2>
      <a:accent1>
        <a:srgbClr val="8FAD2F"/>
      </a:accent1>
      <a:accent2>
        <a:srgbClr val="DBE8B2"/>
      </a:accent2>
      <a:accent3>
        <a:srgbClr val="FFFFFF"/>
      </a:accent3>
      <a:accent4>
        <a:srgbClr val="414141"/>
      </a:accent4>
      <a:accent5>
        <a:srgbClr val="C6D3AD"/>
      </a:accent5>
      <a:accent6>
        <a:srgbClr val="C4D09F"/>
      </a:accent6>
      <a:hlink>
        <a:srgbClr val="BAD16F"/>
      </a:hlink>
      <a:folHlink>
        <a:srgbClr val="507800"/>
      </a:folHlink>
    </a:clrScheme>
    <a:fontScheme name="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4D4D4D"/>
        </a:dk1>
        <a:lt1>
          <a:srgbClr val="FFFFFF"/>
        </a:lt1>
        <a:dk2>
          <a:srgbClr val="F2EF62"/>
        </a:dk2>
        <a:lt2>
          <a:srgbClr val="DDDDDD"/>
        </a:lt2>
        <a:accent1>
          <a:srgbClr val="8FAD2F"/>
        </a:accent1>
        <a:accent2>
          <a:srgbClr val="DBE8B2"/>
        </a:accent2>
        <a:accent3>
          <a:srgbClr val="FFFFFF"/>
        </a:accent3>
        <a:accent4>
          <a:srgbClr val="414141"/>
        </a:accent4>
        <a:accent5>
          <a:srgbClr val="C6D3AD"/>
        </a:accent5>
        <a:accent6>
          <a:srgbClr val="C4D09F"/>
        </a:accent6>
        <a:hlink>
          <a:srgbClr val="BAD16F"/>
        </a:hlink>
        <a:folHlink>
          <a:srgbClr val="507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D4D4D"/>
        </a:dk1>
        <a:lt1>
          <a:srgbClr val="FFFFFF"/>
        </a:lt1>
        <a:dk2>
          <a:srgbClr val="F4D18A"/>
        </a:dk2>
        <a:lt2>
          <a:srgbClr val="DDDDDD"/>
        </a:lt2>
        <a:accent1>
          <a:srgbClr val="B99633"/>
        </a:accent1>
        <a:accent2>
          <a:srgbClr val="EDE5D1"/>
        </a:accent2>
        <a:accent3>
          <a:srgbClr val="FFFFFF"/>
        </a:accent3>
        <a:accent4>
          <a:srgbClr val="414141"/>
        </a:accent4>
        <a:accent5>
          <a:srgbClr val="D8C9AD"/>
        </a:accent5>
        <a:accent6>
          <a:srgbClr val="D4CDBB"/>
        </a:accent6>
        <a:hlink>
          <a:srgbClr val="DAC896"/>
        </a:hlink>
        <a:folHlink>
          <a:srgbClr val="7761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D4D4D"/>
        </a:dk1>
        <a:lt1>
          <a:srgbClr val="FFFFFF"/>
        </a:lt1>
        <a:dk2>
          <a:srgbClr val="61C2F3"/>
        </a:dk2>
        <a:lt2>
          <a:srgbClr val="DDDDDD"/>
        </a:lt2>
        <a:accent1>
          <a:srgbClr val="5968D7"/>
        </a:accent1>
        <a:accent2>
          <a:srgbClr val="BECDEA"/>
        </a:accent2>
        <a:accent3>
          <a:srgbClr val="FFFFFF"/>
        </a:accent3>
        <a:accent4>
          <a:srgbClr val="414141"/>
        </a:accent4>
        <a:accent5>
          <a:srgbClr val="B5B9E8"/>
        </a:accent5>
        <a:accent6>
          <a:srgbClr val="AAB8D2"/>
        </a:accent6>
        <a:hlink>
          <a:srgbClr val="93A8EB"/>
        </a:hlink>
        <a:folHlink>
          <a:srgbClr val="1300A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onference_3">
  <a:themeElements>
    <a:clrScheme name="">
      <a:dk1>
        <a:srgbClr val="4D4D4D"/>
      </a:dk1>
      <a:lt1>
        <a:srgbClr val="FFFFFF"/>
      </a:lt1>
      <a:dk2>
        <a:srgbClr val="F2EF62"/>
      </a:dk2>
      <a:lt2>
        <a:srgbClr val="DDDDDD"/>
      </a:lt2>
      <a:accent1>
        <a:srgbClr val="8FAD2F"/>
      </a:accent1>
      <a:accent2>
        <a:srgbClr val="DBE8B2"/>
      </a:accent2>
      <a:accent3>
        <a:srgbClr val="FFFFFF"/>
      </a:accent3>
      <a:accent4>
        <a:srgbClr val="414141"/>
      </a:accent4>
      <a:accent5>
        <a:srgbClr val="C6D3AD"/>
      </a:accent5>
      <a:accent6>
        <a:srgbClr val="C4D09F"/>
      </a:accent6>
      <a:hlink>
        <a:srgbClr val="BAD16F"/>
      </a:hlink>
      <a:folHlink>
        <a:srgbClr val="507800"/>
      </a:folHlink>
    </a:clrScheme>
    <a:fontScheme name="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4D4D4D"/>
        </a:dk1>
        <a:lt1>
          <a:srgbClr val="FFFFFF"/>
        </a:lt1>
        <a:dk2>
          <a:srgbClr val="F2EF62"/>
        </a:dk2>
        <a:lt2>
          <a:srgbClr val="DDDDDD"/>
        </a:lt2>
        <a:accent1>
          <a:srgbClr val="8FAD2F"/>
        </a:accent1>
        <a:accent2>
          <a:srgbClr val="DBE8B2"/>
        </a:accent2>
        <a:accent3>
          <a:srgbClr val="FFFFFF"/>
        </a:accent3>
        <a:accent4>
          <a:srgbClr val="414141"/>
        </a:accent4>
        <a:accent5>
          <a:srgbClr val="C6D3AD"/>
        </a:accent5>
        <a:accent6>
          <a:srgbClr val="C4D09F"/>
        </a:accent6>
        <a:hlink>
          <a:srgbClr val="BAD16F"/>
        </a:hlink>
        <a:folHlink>
          <a:srgbClr val="507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D4D4D"/>
        </a:dk1>
        <a:lt1>
          <a:srgbClr val="FFFFFF"/>
        </a:lt1>
        <a:dk2>
          <a:srgbClr val="F4D18A"/>
        </a:dk2>
        <a:lt2>
          <a:srgbClr val="DDDDDD"/>
        </a:lt2>
        <a:accent1>
          <a:srgbClr val="B99633"/>
        </a:accent1>
        <a:accent2>
          <a:srgbClr val="EDE5D1"/>
        </a:accent2>
        <a:accent3>
          <a:srgbClr val="FFFFFF"/>
        </a:accent3>
        <a:accent4>
          <a:srgbClr val="414141"/>
        </a:accent4>
        <a:accent5>
          <a:srgbClr val="D8C9AD"/>
        </a:accent5>
        <a:accent6>
          <a:srgbClr val="D4CDBB"/>
        </a:accent6>
        <a:hlink>
          <a:srgbClr val="DAC896"/>
        </a:hlink>
        <a:folHlink>
          <a:srgbClr val="7761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D4D4D"/>
        </a:dk1>
        <a:lt1>
          <a:srgbClr val="FFFFFF"/>
        </a:lt1>
        <a:dk2>
          <a:srgbClr val="61C2F3"/>
        </a:dk2>
        <a:lt2>
          <a:srgbClr val="DDDDDD"/>
        </a:lt2>
        <a:accent1>
          <a:srgbClr val="5968D7"/>
        </a:accent1>
        <a:accent2>
          <a:srgbClr val="BECDEA"/>
        </a:accent2>
        <a:accent3>
          <a:srgbClr val="FFFFFF"/>
        </a:accent3>
        <a:accent4>
          <a:srgbClr val="414141"/>
        </a:accent4>
        <a:accent5>
          <a:srgbClr val="B5B9E8"/>
        </a:accent5>
        <a:accent6>
          <a:srgbClr val="AAB8D2"/>
        </a:accent6>
        <a:hlink>
          <a:srgbClr val="93A8EB"/>
        </a:hlink>
        <a:folHlink>
          <a:srgbClr val="1300A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默认设计模板_2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Conference_3</Template>
  <TotalTime>0</TotalTime>
  <Words>756</Words>
  <Application>WPS 演示</Application>
  <PresentationFormat>鍦ㄥ睆骞曚笂鏄剧ず</PresentationFormat>
  <Paragraphs>114</Paragraphs>
  <Slides>19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19</vt:i4>
      </vt:variant>
    </vt:vector>
  </HeadingPairs>
  <TitlesOfParts>
    <vt:vector size="79" baseType="lpstr">
      <vt:lpstr>Arial</vt:lpstr>
      <vt:lpstr>宋体</vt:lpstr>
      <vt:lpstr>Wingdings</vt:lpstr>
      <vt:lpstr>Times New Roman</vt:lpstr>
      <vt:lpstr>Gulim</vt:lpstr>
      <vt:lpstr>Verdana</vt:lpstr>
      <vt:lpstr>黑体</vt:lpstr>
      <vt:lpstr>楷体_GB2312</vt:lpstr>
      <vt:lpstr>微软雅黑</vt:lpstr>
      <vt:lpstr>华文细黑</vt:lpstr>
      <vt:lpstr>Calibri</vt:lpstr>
      <vt:lpstr>HY헤드라인M</vt:lpstr>
      <vt:lpstr>Arial Black</vt:lpstr>
      <vt:lpstr>HY견명조</vt:lpstr>
      <vt:lpstr>HY견고딕</vt:lpstr>
      <vt:lpstr>GulimChe</vt:lpstr>
      <vt:lpstr>HY각헤드라인M</vt:lpstr>
      <vt:lpstr>Impact</vt:lpstr>
      <vt:lpstr>DotumChe</vt:lpstr>
      <vt:lpstr>Batang</vt:lpstr>
      <vt:lpstr>Tahoma</vt:lpstr>
      <vt:lpstr>새굴림</vt:lpstr>
      <vt:lpstr>휴먼견출새내기체</vt:lpstr>
      <vt:lpstr>Futura Hv</vt:lpstr>
      <vt:lpstr>Dotum</vt:lpstr>
      <vt:lpstr>Palatino</vt:lpstr>
      <vt:lpstr>HY신문명조</vt:lpstr>
      <vt:lpstr>Book Antiqua</vt:lpstr>
      <vt:lpstr>견고딕</vt:lpstr>
      <vt:lpstr>가는으뜸체</vt:lpstr>
      <vt:lpstr>Helvetica</vt:lpstr>
      <vt:lpstr>Monotype Sorts</vt:lpstr>
      <vt:lpstr>PMingLiU</vt:lpstr>
      <vt:lpstr>Arial Narrow</vt:lpstr>
      <vt:lpstr>Lucida Sans Unicode</vt:lpstr>
      <vt:lpstr>신명조</vt:lpstr>
      <vt:lpstr>╜┼╕φ┴╢</vt:lpstr>
      <vt:lpstr>_x000B__x000C_</vt:lpstr>
      <vt:lpstr>Latha</vt:lpstr>
      <vt:lpstr>方正超粗黑简体</vt:lpstr>
      <vt:lpstr>Haettenschweiler</vt:lpstr>
      <vt:lpstr>Mistral</vt:lpstr>
      <vt:lpstr>Arial Unicode MS</vt:lpstr>
      <vt:lpstr>MS PGothic</vt:lpstr>
      <vt:lpstr>Rockwell</vt:lpstr>
      <vt:lpstr>方正粗宋简体</vt:lpstr>
      <vt:lpstr>MS UI Gothic</vt:lpstr>
      <vt:lpstr>华文楷体</vt:lpstr>
      <vt:lpstr>方正静蕾简体</vt:lpstr>
      <vt:lpstr>Malgun Gothic</vt:lpstr>
      <vt:lpstr>Segoe Print</vt:lpstr>
      <vt:lpstr>Palatino Linotype</vt:lpstr>
      <vt:lpstr>AjiwaiPro</vt:lpstr>
      <vt:lpstr>微软雅黑 UI</vt:lpstr>
      <vt:lpstr>Calibri Light</vt:lpstr>
      <vt:lpstr>Adobe Myungjo Std M</vt:lpstr>
      <vt:lpstr>新宋体</vt:lpstr>
      <vt:lpstr>Conference_3</vt:lpstr>
      <vt:lpstr>1_Conference_3</vt:lpstr>
      <vt:lpstr>默认设计模板_2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WwW.YlmF.CoM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吴忠毅</dc:creator>
  <cp:lastModifiedBy>zhuhanyan</cp:lastModifiedBy>
  <cp:revision>81</cp:revision>
  <dcterms:created xsi:type="dcterms:W3CDTF">2010-02-20T14:55:55Z</dcterms:created>
  <dcterms:modified xsi:type="dcterms:W3CDTF">2017-09-08T11:51:38Z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2052-10.1.0.6235</vt:lpwstr>
  </property>
</Properties>
</file>