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62" r:id="rId3"/>
    <p:sldId id="270" r:id="rId4"/>
    <p:sldId id="260" r:id="rId5"/>
    <p:sldId id="263" r:id="rId6"/>
    <p:sldId id="264" r:id="rId7"/>
    <p:sldId id="268" r:id="rId8"/>
    <p:sldId id="265" r:id="rId9"/>
    <p:sldId id="269" r:id="rId10"/>
    <p:sldId id="267" r:id="rId11"/>
    <p:sldId id="271" r:id="rId12"/>
    <p:sldId id="257" r:id="rId13"/>
    <p:sldId id="258" r:id="rId14"/>
    <p:sldId id="261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 sz="40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371600" y="3789363"/>
            <a:ext cx="6400800" cy="12969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sz="30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2000"/>
            </a:lvl3pPr>
            <a:lvl4pPr marL="1371600" lvl="3" indent="0" algn="ctr">
              <a:buNone/>
              <a:defRPr sz="2000"/>
            </a:lvl4pPr>
            <a:lvl5pPr marL="1828800" lvl="4" indent="0" algn="ctr">
              <a:buNone/>
              <a:defRPr sz="2000"/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200" b="1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07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日期占位符 3075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/>
          </a:p>
        </p:txBody>
      </p:sp>
      <p:sp>
        <p:nvSpPr>
          <p:cNvPr id="3077" name="页脚占位符 3076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3078" name="灯片编号占位符 3077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  <a:ln/>
        </p:spPr>
        <p:txBody>
          <a:bodyPr anchor="ctr"/>
          <a:lstStyle/>
          <a:p>
            <a:pPr defTabSz="914400"/>
            <a:r>
              <a:rPr lang="en-US" kern="1200" baseline="0" dirty="0">
                <a:latin typeface="Axure Handwriting" panose="020B0402020200020204" pitchFamily="34" charset="0"/>
                <a:ea typeface="微软雅黑" panose="020B0503020204020204" pitchFamily="2" charset="-122"/>
              </a:rPr>
              <a:t>B</a:t>
            </a:r>
            <a:r>
              <a:rPr lang="en-US" altLang="zh-CN" kern="1200" baseline="0" dirty="0">
                <a:latin typeface="Axure Handwriting" panose="020B0402020200020204" pitchFamily="34" charset="0"/>
                <a:ea typeface="微软雅黑" panose="020B0503020204020204" pitchFamily="2" charset="-122"/>
              </a:rPr>
              <a:t>eist  </a:t>
            </a:r>
            <a:r>
              <a:rPr lang="zh-CN" altLang="en-US" kern="1200" baseline="0" dirty="0">
                <a:latin typeface="Axure Handwriting" panose="020B0402020200020204" pitchFamily="34" charset="0"/>
                <a:ea typeface="微软雅黑" panose="020B0503020204020204" pitchFamily="2" charset="-122"/>
              </a:rPr>
              <a:t>背单词系统</a:t>
            </a:r>
            <a:endParaRPr kern="1200" baseline="0" dirty="0">
              <a:latin typeface="Axure Handwriting" panose="020B0402020200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5123" name="副标题 5122"/>
          <p:cNvSpPr>
            <a:spLocks noGrp="1"/>
          </p:cNvSpPr>
          <p:nvPr>
            <p:ph type="subTitle" idx="1"/>
          </p:nvPr>
        </p:nvSpPr>
        <p:spPr>
          <a:xfrm>
            <a:off x="1371600" y="3242841"/>
            <a:ext cx="6400800" cy="2447949"/>
          </a:xfrm>
          <a:ln/>
        </p:spPr>
        <p:txBody>
          <a:bodyPr anchor="t"/>
          <a:lstStyle/>
          <a:p>
            <a:pPr defTabSz="914400"/>
            <a:r>
              <a:rPr lang="zh-CN" altLang="en-US" sz="2400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组长：</a:t>
            </a:r>
            <a:r>
              <a:rPr lang="en-US" altLang="zh-CN" sz="2400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14122342 </a:t>
            </a:r>
            <a:r>
              <a:rPr lang="zh-CN" altLang="en-US" sz="2400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张艳丽</a:t>
            </a:r>
            <a:endParaRPr lang="en-US" altLang="zh-CN" sz="2400" kern="12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组员：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14122340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金昳昀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/>
            <a:r>
              <a:rPr lang="en-US" altLang="zh-CN" sz="2400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      14122431 </a:t>
            </a:r>
            <a:r>
              <a:rPr lang="zh-CN" altLang="en-US" sz="2400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朱寒燕</a:t>
            </a:r>
            <a:endParaRPr lang="en-US" altLang="zh-CN" sz="2400" kern="12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14122458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王琳琳</a:t>
            </a:r>
            <a:endParaRPr lang="en-US" altLang="zh-CN" sz="2400" kern="12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  <a:ln/>
        </p:spPr>
        <p:txBody>
          <a:bodyPr anchor="ctr"/>
          <a:lstStyle/>
          <a:p>
            <a:pPr defTabSz="914400"/>
            <a:r>
              <a:rPr lang="en-US" kern="1200" baseline="0" dirty="0">
                <a:latin typeface="Axure Handwriting" panose="020B0402020200020204" pitchFamily="34" charset="0"/>
                <a:ea typeface="微软雅黑" panose="020B0503020204020204" pitchFamily="2" charset="-122"/>
              </a:rPr>
              <a:t>T</a:t>
            </a:r>
            <a:r>
              <a:rPr lang="en-US" altLang="zh-CN" kern="1200" baseline="0" dirty="0">
                <a:latin typeface="Axure Handwriting" panose="020B0402020200020204" pitchFamily="34" charset="0"/>
                <a:ea typeface="微软雅黑" panose="020B0503020204020204" pitchFamily="2" charset="-122"/>
              </a:rPr>
              <a:t>hank you</a:t>
            </a:r>
            <a:r>
              <a:rPr lang="zh-CN" altLang="en-US" kern="1200" baseline="0" dirty="0">
                <a:latin typeface="Axure Handwriting" panose="020B0402020200020204" pitchFamily="34" charset="0"/>
                <a:ea typeface="微软雅黑" panose="020B0503020204020204" pitchFamily="2" charset="-122"/>
              </a:rPr>
              <a:t>！</a:t>
            </a:r>
            <a:endParaRPr kern="1200" baseline="0" dirty="0">
              <a:latin typeface="Axure Handwriting" panose="020B0402020200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5123" name="副标题 5122"/>
          <p:cNvSpPr>
            <a:spLocks noGrp="1"/>
          </p:cNvSpPr>
          <p:nvPr>
            <p:ph type="subTitle" idx="1"/>
          </p:nvPr>
        </p:nvSpPr>
        <p:spPr>
          <a:xfrm>
            <a:off x="1371600" y="3242841"/>
            <a:ext cx="6400800" cy="2447949"/>
          </a:xfrm>
          <a:ln/>
        </p:spPr>
        <p:txBody>
          <a:bodyPr anchor="t"/>
          <a:lstStyle/>
          <a:p>
            <a:pPr defTabSz="914400"/>
            <a:r>
              <a:rPr lang="zh-CN" altLang="en-US" sz="2400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组长：</a:t>
            </a:r>
            <a:r>
              <a:rPr lang="en-US" altLang="zh-CN" sz="2400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14122342 </a:t>
            </a:r>
            <a:r>
              <a:rPr lang="zh-CN" altLang="en-US" sz="2400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张艳丽</a:t>
            </a:r>
            <a:endParaRPr lang="en-US" altLang="zh-CN" sz="2400" kern="12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组员：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14122340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金昳昀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/>
            <a:r>
              <a:rPr lang="en-US" altLang="zh-CN" sz="2400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      14122431 </a:t>
            </a:r>
            <a:r>
              <a:rPr lang="zh-CN" altLang="en-US" sz="2400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朱寒燕</a:t>
            </a:r>
            <a:endParaRPr lang="en-US" altLang="zh-CN" sz="2400" kern="12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14122458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王琳琳</a:t>
            </a:r>
            <a:endParaRPr lang="en-US" altLang="zh-CN" sz="2400" kern="12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212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75" y="333375"/>
            <a:ext cx="5695950" cy="1087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7" name="TextBox 2"/>
          <p:cNvSpPr txBox="1"/>
          <p:nvPr/>
        </p:nvSpPr>
        <p:spPr>
          <a:xfrm>
            <a:off x="2974975" y="654050"/>
            <a:ext cx="2868613" cy="5857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3200" dirty="0">
                <a:solidFill>
                  <a:srgbClr val="77933C"/>
                </a:solidFill>
                <a:latin typeface="Matura MT Script Capitals" panose="03020802060602070202" pitchFamily="2" charset="0"/>
                <a:ea typeface="华文行楷" panose="02010800040101010101" pitchFamily="2" charset="-122"/>
              </a:rPr>
              <a:t>Add your title</a:t>
            </a:r>
            <a:endParaRPr lang="zh-CN" altLang="en-US" sz="3200" dirty="0">
              <a:solidFill>
                <a:srgbClr val="77933C"/>
              </a:solidFill>
              <a:latin typeface="Matura MT Script Capitals" panose="03020802060602070202" pitchFamily="2" charset="0"/>
              <a:ea typeface="华文行楷" panose="02010800040101010101" pitchFamily="2" charset="-122"/>
            </a:endParaRPr>
          </a:p>
        </p:txBody>
      </p:sp>
      <p:pic>
        <p:nvPicPr>
          <p:cNvPr id="6148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1865313"/>
            <a:ext cx="4035425" cy="4389437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149" name="直接连接符 6"/>
          <p:cNvCxnSpPr/>
          <p:nvPr/>
        </p:nvCxnSpPr>
        <p:spPr>
          <a:xfrm flipV="1">
            <a:off x="4859338" y="1628775"/>
            <a:ext cx="0" cy="4176713"/>
          </a:xfrm>
          <a:prstGeom prst="line">
            <a:avLst/>
          </a:prstGeom>
          <a:ln w="9525" cap="flat" cmpd="sng">
            <a:solidFill>
              <a:srgbClr val="77933C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150" name="TextBox 7"/>
          <p:cNvSpPr txBox="1"/>
          <p:nvPr/>
        </p:nvSpPr>
        <p:spPr>
          <a:xfrm>
            <a:off x="5859463" y="3486150"/>
            <a:ext cx="22383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/>
            <a:r>
              <a:rPr lang="en-US" altLang="x-none" sz="2400" dirty="0">
                <a:solidFill>
                  <a:srgbClr val="77933C"/>
                </a:solidFill>
                <a:latin typeface="Kozuka Gothic Pro L" panose="020B0200000000000000" pitchFamily="2" charset="-128"/>
                <a:ea typeface="Kozuka Gothic Pro L" panose="020B0200000000000000" pitchFamily="2" charset="-128"/>
              </a:rPr>
              <a:t>Add your word</a:t>
            </a:r>
            <a:endParaRPr lang="zh-CN" altLang="en-US" sz="2400" dirty="0">
              <a:solidFill>
                <a:srgbClr val="77933C"/>
              </a:solidFill>
              <a:latin typeface="Kozuka Gothic Pro L" panose="020B0200000000000000" pitchFamily="2" charset="-128"/>
              <a:ea typeface="Kozuka Gothic Pro L" panose="020B0200000000000000" pitchFamily="2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8193"/>
          <p:cNvGrpSpPr/>
          <p:nvPr/>
        </p:nvGrpSpPr>
        <p:grpSpPr>
          <a:xfrm>
            <a:off x="-1474787" y="-962025"/>
            <a:ext cx="11015662" cy="7920038"/>
            <a:chOff x="0" y="0"/>
            <a:chExt cx="11017224" cy="7920880"/>
          </a:xfrm>
        </p:grpSpPr>
        <p:sp>
          <p:nvSpPr>
            <p:cNvPr id="8195" name="矩形 6"/>
            <p:cNvSpPr/>
            <p:nvPr/>
          </p:nvSpPr>
          <p:spPr>
            <a:xfrm>
              <a:off x="1476672" y="963488"/>
              <a:ext cx="9144000" cy="685800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/>
            <a:p>
              <a:pPr lvl="0" algn="ctr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8196" name="组合 8195"/>
            <p:cNvGrpSpPr/>
            <p:nvPr/>
          </p:nvGrpSpPr>
          <p:grpSpPr>
            <a:xfrm>
              <a:off x="0" y="0"/>
              <a:ext cx="11017224" cy="7920880"/>
              <a:chOff x="0" y="0"/>
              <a:chExt cx="11017224" cy="7920880"/>
            </a:xfrm>
          </p:grpSpPr>
          <p:sp>
            <p:nvSpPr>
              <p:cNvPr id="8197" name="圆角矩形 9"/>
              <p:cNvSpPr/>
              <p:nvPr/>
            </p:nvSpPr>
            <p:spPr>
              <a:xfrm>
                <a:off x="6192688" y="1584176"/>
                <a:ext cx="4104456" cy="3359402"/>
              </a:xfrm>
              <a:prstGeom prst="roundRect">
                <a:avLst>
                  <a:gd name="adj" fmla="val 16667"/>
                </a:avLst>
              </a:prstGeom>
              <a:noFill/>
              <a:ln w="25400" cap="flat" cmpd="sng">
                <a:solidFill>
                  <a:srgbClr val="A6A6A6">
                    <a:alpha val="25000"/>
                  </a:srgb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lvl="0"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8" name="圆角矩形 14"/>
              <p:cNvSpPr/>
              <p:nvPr/>
            </p:nvSpPr>
            <p:spPr>
              <a:xfrm>
                <a:off x="6912768" y="0"/>
                <a:ext cx="4104456" cy="1944216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A6A6A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lvl="0"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9" name="圆角矩形 15"/>
              <p:cNvSpPr/>
              <p:nvPr/>
            </p:nvSpPr>
            <p:spPr>
              <a:xfrm>
                <a:off x="0" y="3960440"/>
                <a:ext cx="4104456" cy="1944216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rgbClr val="A6A6A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lvl="0"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00" name="圆角矩形 16"/>
              <p:cNvSpPr/>
              <p:nvPr/>
            </p:nvSpPr>
            <p:spPr>
              <a:xfrm>
                <a:off x="1932766" y="3287875"/>
                <a:ext cx="4104456" cy="463300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A6A6A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anchor="ctr"/>
              <a:lstStyle/>
              <a:p>
                <a:pPr lvl="0"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8201" name="Picture 5" descr="E:\原创设计\标志设计\修改后PPTSTORE白01-01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312" y="648071"/>
              <a:ext cx="4229344" cy="220201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202" name="圆角矩形 7"/>
            <p:cNvSpPr/>
            <p:nvPr/>
          </p:nvSpPr>
          <p:spPr>
            <a:xfrm>
              <a:off x="2304256" y="2686357"/>
              <a:ext cx="7560840" cy="4514443"/>
            </a:xfrm>
            <a:prstGeom prst="roundRect">
              <a:avLst>
                <a:gd name="adj" fmla="val 16667"/>
              </a:avLst>
            </a:prstGeom>
            <a:solidFill>
              <a:srgbClr val="262626"/>
            </a:solidFill>
            <a:ln w="9525">
              <a:noFill/>
            </a:ln>
          </p:spPr>
          <p:txBody>
            <a:bodyPr anchor="ctr"/>
            <a:lstStyle/>
            <a:p>
              <a:pPr lvl="0" algn="ctr"/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 版权声明</a:t>
              </a:r>
              <a:endParaRPr lang="en-US" altLang="x-none" sz="28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lvl="0"/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  </a:t>
              </a:r>
              <a:endParaRPr lang="en-US" altLang="x-none" sz="13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lvl="0"/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     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感谢您支持原创设计事业，支持设计版权产品 ！</a:t>
              </a:r>
              <a:endParaRPr lang="en-US" altLang="x-none" sz="13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lvl="0"/>
              <a:endParaRPr lang="en-US" altLang="x-none" sz="13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lvl="0"/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     感谢您购买</a:t>
              </a:r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PPT STORE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网站平台上销售的产品，为了您和</a:t>
              </a:r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PPT STORE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以及原创作者的利益，请勿复制、传播、销售，</a:t>
              </a:r>
              <a:r>
                <a:rPr lang="zh-CN" altLang="en-US" sz="1300" b="1" dirty="0">
                  <a:solidFill>
                    <a:srgbClr val="FF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否则将承担法律责任！</a:t>
              </a:r>
              <a:r>
                <a:rPr lang="en-US" altLang="x-none" sz="1300" b="1" dirty="0">
                  <a:solidFill>
                    <a:srgbClr val="FF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PPT STORE</a:t>
              </a:r>
              <a:r>
                <a:rPr lang="zh-CN" altLang="en-US" sz="1300" b="1" dirty="0">
                  <a:solidFill>
                    <a:srgbClr val="FF00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将和原创作者共同维权，按照被传播下载的次数的十倍进行索取赔偿！</a:t>
              </a:r>
              <a:endParaRPr lang="en-US" altLang="x-none" sz="1300" b="1" dirty="0">
                <a:solidFill>
                  <a:srgbClr val="FF0000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lvl="0"/>
              <a:endParaRPr lang="en-US" altLang="x-none" sz="13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lvl="0"/>
              <a:r>
                <a:rPr lang="en-US" altLang="x-none" sz="1300" b="1" dirty="0">
                  <a:solidFill>
                    <a:srgbClr val="FF66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1</a:t>
              </a:r>
              <a:r>
                <a:rPr lang="zh-CN" altLang="en-US" sz="1300" b="1" dirty="0">
                  <a:solidFill>
                    <a:srgbClr val="FF66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、</a:t>
              </a:r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PPT STORE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网站出售的图片，</a:t>
              </a:r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PPT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模板，</a:t>
              </a:r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PPT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素材是免版税类（</a:t>
              </a:r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RF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：</a:t>
              </a:r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Royalty-free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），正版受</a:t>
              </a:r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《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中华人民共和国著作权法</a:t>
              </a:r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》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和</a:t>
              </a:r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《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世界版权公约</a:t>
              </a:r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》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的保护，图片的所有权、版权和著作权归作者所有，您购买的是</a:t>
              </a:r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PPT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模板素材的使用权。</a:t>
              </a:r>
              <a:endParaRPr lang="en-US" altLang="x-none" sz="13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lvl="0"/>
              <a:endParaRPr lang="en-US" altLang="x-none" sz="13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lvl="0"/>
              <a:r>
                <a:rPr lang="en-US" altLang="x-none" sz="1300" b="1" dirty="0">
                  <a:solidFill>
                    <a:srgbClr val="FF66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2</a:t>
              </a:r>
              <a:r>
                <a:rPr lang="zh-CN" altLang="en-US" sz="1300" b="1" dirty="0">
                  <a:solidFill>
                    <a:srgbClr val="FF66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、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不得将购买的</a:t>
              </a:r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PPT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素材，</a:t>
              </a:r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PPT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模板，本身用于再出售，或出租、出借、转让、分销、发布或作为礼物供他人使用。不得转授权、出卖、转让本协议或本协议中的权利。</a:t>
              </a:r>
            </a:p>
            <a:p>
              <a:pPr lvl="0"/>
              <a:endParaRPr lang="en-US" altLang="x-none" sz="13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lvl="0"/>
              <a:r>
                <a:rPr lang="en-US" altLang="x-none" sz="1300" b="1" dirty="0">
                  <a:solidFill>
                    <a:srgbClr val="FF66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3</a:t>
              </a:r>
              <a:r>
                <a:rPr lang="zh-CN" altLang="en-US" sz="1300" b="1" dirty="0">
                  <a:solidFill>
                    <a:srgbClr val="FF66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、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禁止把作品纳入商标或服务标记。</a:t>
              </a:r>
              <a:endParaRPr lang="en-US" altLang="x-none" sz="13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lvl="0"/>
              <a:endParaRPr lang="en-US" altLang="x-none" sz="13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  <a:p>
              <a:pPr lvl="0"/>
              <a:r>
                <a:rPr lang="en-US" altLang="x-none" sz="1300" b="1" dirty="0">
                  <a:solidFill>
                    <a:srgbClr val="FF66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4</a:t>
              </a:r>
              <a:r>
                <a:rPr lang="zh-CN" altLang="en-US" sz="1300" b="1" dirty="0">
                  <a:solidFill>
                    <a:srgbClr val="FF6600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、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禁止用户用下载格式在网上传播作品。或在网上展示原文件大图（作品不得大于</a:t>
              </a:r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640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像素 </a:t>
              </a:r>
              <a:r>
                <a:rPr lang="en-US" altLang="x-none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X 480</a:t>
              </a:r>
              <a:r>
                <a:rPr lang="zh-CN" altLang="en-US" sz="1300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rPr>
                <a:t>像素），或者作品可以让第三方单独付费或共享免费下载、或通过移动电话服务系统传播。</a:t>
              </a:r>
              <a:endParaRPr lang="zh-CN" altLang="en-US" sz="1300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203" name="圆角矩形 8"/>
            <p:cNvSpPr/>
            <p:nvPr/>
          </p:nvSpPr>
          <p:spPr>
            <a:xfrm>
              <a:off x="2160240" y="2520280"/>
              <a:ext cx="7848872" cy="4824536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262626"/>
              </a:solidFill>
              <a:prstDash val="sysDot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lvl="0" algn="ctr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9217"/>
          <p:cNvSpPr/>
          <p:nvPr/>
        </p:nvSpPr>
        <p:spPr>
          <a:xfrm>
            <a:off x="0" y="4078288"/>
            <a:ext cx="9144000" cy="2781300"/>
          </a:xfrm>
          <a:prstGeom prst="rect">
            <a:avLst/>
          </a:prstGeom>
          <a:solidFill>
            <a:schemeClr val="tx1">
              <a:alpha val="100000"/>
            </a:schemeClr>
          </a:solidFill>
          <a:ln w="9525">
            <a:noFill/>
          </a:ln>
        </p:spPr>
        <p:txBody>
          <a:bodyPr wrap="none" anchor="ctr"/>
          <a:lstStyle/>
          <a:p>
            <a:pPr lvl="0" algn="ctr" eaLnBrk="1" latinLnBrk="0" hangingPunct="1"/>
            <a:endParaRPr>
              <a:solidFill>
                <a:schemeClr val="bg2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9219" name="文本框 9218"/>
          <p:cNvSpPr txBox="1"/>
          <p:nvPr/>
        </p:nvSpPr>
        <p:spPr>
          <a:xfrm>
            <a:off x="396875" y="1412875"/>
            <a:ext cx="5762625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 eaLnBrk="1" latinLnBrk="0" hangingPunct="1"/>
            <a:r>
              <a:rPr lang="zh-CN" altLang="en-US" sz="6000" b="1" i="1" dirty="0">
                <a:solidFill>
                  <a:srgbClr val="5F5F5F"/>
                </a:solidFill>
                <a:latin typeface="Calibri" panose="020F0502020204030204" pitchFamily="2" charset="0"/>
                <a:ea typeface="微软雅黑" panose="020B0503020204020204" pitchFamily="2" charset="-122"/>
              </a:rPr>
              <a:t>谢谢</a:t>
            </a:r>
            <a:r>
              <a:rPr lang="zh-CN" altLang="en-US" sz="6000" b="1" i="1" dirty="0">
                <a:solidFill>
                  <a:schemeClr val="folHlink"/>
                </a:solidFill>
                <a:latin typeface="Calibri" panose="020F0502020204030204" pitchFamily="2" charset="0"/>
                <a:ea typeface="微软雅黑" panose="020B0503020204020204" pitchFamily="2" charset="-122"/>
              </a:rPr>
              <a:t>观赏</a:t>
            </a:r>
          </a:p>
        </p:txBody>
      </p:sp>
      <p:sp>
        <p:nvSpPr>
          <p:cNvPr id="9220" name="TextBox 5"/>
          <p:cNvSpPr/>
          <p:nvPr/>
        </p:nvSpPr>
        <p:spPr>
          <a:xfrm>
            <a:off x="323850" y="4437063"/>
            <a:ext cx="3455988" cy="76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4400" dirty="0">
                <a:solidFill>
                  <a:srgbClr val="5F5F5F"/>
                </a:solidFill>
                <a:latin typeface="Arial Unicode MS" panose="020B0604020202020204" pitchFamily="2" charset="-122"/>
                <a:ea typeface="Arial Unicode MS" panose="020B0604020202020204" pitchFamily="2" charset="-122"/>
                <a:sym typeface="Haettenschweiler" panose="020B0706040902060204" pitchFamily="2" charset="0"/>
              </a:rPr>
              <a:t>WPS</a:t>
            </a:r>
            <a:r>
              <a:rPr lang="en-US" altLang="x-none" sz="4400" dirty="0">
                <a:solidFill>
                  <a:srgbClr val="000000"/>
                </a:solidFill>
                <a:latin typeface="Arial Unicode MS" panose="020B0604020202020204" pitchFamily="2" charset="-122"/>
                <a:ea typeface="Arial Unicode MS" panose="020B0604020202020204" pitchFamily="2" charset="-122"/>
                <a:sym typeface="Haettenschweiler" panose="020B0706040902060204" pitchFamily="2" charset="0"/>
              </a:rPr>
              <a:t> </a:t>
            </a:r>
            <a:r>
              <a:rPr lang="zh-CN" altLang="en-US" sz="4400" dirty="0">
                <a:solidFill>
                  <a:schemeClr val="bg1"/>
                </a:solidFill>
                <a:latin typeface="Arial Unicode MS" panose="020B0604020202020204" pitchFamily="2" charset="-122"/>
                <a:ea typeface="Arial Unicode MS" panose="020B0604020202020204" pitchFamily="2" charset="-122"/>
                <a:sym typeface="Haettenschweiler" panose="020B0706040902060204" pitchFamily="2" charset="0"/>
              </a:rPr>
              <a:t>Office</a:t>
            </a:r>
            <a:endParaRPr lang="zh-CN" altLang="en-US" sz="4400" dirty="0">
              <a:solidFill>
                <a:schemeClr val="bg1"/>
              </a:solidFill>
              <a:latin typeface="Arial Unicode MS" panose="020B0604020202020204" pitchFamily="2" charset="-122"/>
              <a:ea typeface="Arial Unicode MS" panose="020B0604020202020204" pitchFamily="2" charset="-122"/>
            </a:endParaRPr>
          </a:p>
        </p:txBody>
      </p:sp>
      <p:sp>
        <p:nvSpPr>
          <p:cNvPr id="9221" name="TextBox 6"/>
          <p:cNvSpPr/>
          <p:nvPr/>
        </p:nvSpPr>
        <p:spPr>
          <a:xfrm>
            <a:off x="396875" y="5302250"/>
            <a:ext cx="2693988" cy="365125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x-none" dirty="0">
                <a:solidFill>
                  <a:schemeClr val="bg1"/>
                </a:solidFill>
                <a:latin typeface="Mistral" panose="03090702030407020403" pitchFamily="2" charset="0"/>
                <a:ea typeface="宋体" panose="02010600030101010101" pitchFamily="2" charset="-122"/>
                <a:sym typeface="Mistral" panose="03090702030407020403" pitchFamily="2" charset="0"/>
              </a:rPr>
              <a:t>Make Presentation much more fun</a:t>
            </a:r>
          </a:p>
        </p:txBody>
      </p:sp>
      <p:sp>
        <p:nvSpPr>
          <p:cNvPr id="9222" name="TextBox 10"/>
          <p:cNvSpPr/>
          <p:nvPr/>
        </p:nvSpPr>
        <p:spPr>
          <a:xfrm>
            <a:off x="7524750" y="5949950"/>
            <a:ext cx="1584325" cy="5302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/>
          <a:p>
            <a:pPr lvl="0">
              <a:lnSpc>
                <a:spcPct val="8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@WPS官方微博</a:t>
            </a:r>
          </a:p>
          <a:p>
            <a:pPr lvl="0">
              <a:lnSpc>
                <a:spcPct val="80000"/>
              </a:lnSpc>
            </a:pPr>
            <a:endParaRPr lang="zh-CN" altLang="en-US" sz="12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  <a:p>
            <a:pPr lvl="0">
              <a:lnSpc>
                <a:spcPct val="8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@kingsoftwps</a:t>
            </a:r>
            <a:endParaRPr lang="zh-CN" altLang="en-US" b="1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9223" name="图片 9222" descr="LOGO_24x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825" y="5949950"/>
            <a:ext cx="234950" cy="23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4" name="图片 9223" descr="32-腾讯微博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413" y="6238875"/>
            <a:ext cx="233362" cy="233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5" name="图片 9224" descr="wpsofficemba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250" y="2997200"/>
            <a:ext cx="2524125" cy="804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470025"/>
          </a:xfrm>
          <a:ln/>
        </p:spPr>
        <p:txBody>
          <a:bodyPr anchor="ctr"/>
          <a:lstStyle/>
          <a:p>
            <a:pPr defTabSz="914400"/>
            <a:r>
              <a:rPr lang="en-US" kern="1200" baseline="0" dirty="0">
                <a:latin typeface="Axure Handwriting" panose="020B0402020200020204" pitchFamily="34" charset="0"/>
                <a:ea typeface="微软雅黑" panose="020B0503020204020204" pitchFamily="2" charset="-122"/>
              </a:rPr>
              <a:t>B</a:t>
            </a:r>
            <a:r>
              <a:rPr lang="en-US" altLang="zh-CN" kern="1200" baseline="0" dirty="0">
                <a:latin typeface="Axure Handwriting" panose="020B0402020200020204" pitchFamily="34" charset="0"/>
                <a:ea typeface="微软雅黑" panose="020B0503020204020204" pitchFamily="2" charset="-122"/>
              </a:rPr>
              <a:t>eist  </a:t>
            </a:r>
            <a:r>
              <a:rPr lang="zh-CN" altLang="en-US" kern="1200" baseline="0" dirty="0">
                <a:latin typeface="Axure Handwriting" panose="020B0402020200020204" pitchFamily="34" charset="0"/>
                <a:ea typeface="微软雅黑" panose="020B0503020204020204" pitchFamily="2" charset="-122"/>
              </a:rPr>
              <a:t>背单词系统</a:t>
            </a:r>
            <a:endParaRPr kern="1200" baseline="0" dirty="0">
              <a:latin typeface="Axure Handwriting" panose="020B0402020200020204" pitchFamily="34" charset="0"/>
              <a:ea typeface="微软雅黑" panose="020B0503020204020204" pitchFamily="2" charset="-122"/>
            </a:endParaRPr>
          </a:p>
        </p:txBody>
      </p:sp>
      <p:sp>
        <p:nvSpPr>
          <p:cNvPr id="5123" name="副标题 5122"/>
          <p:cNvSpPr>
            <a:spLocks noGrp="1"/>
          </p:cNvSpPr>
          <p:nvPr>
            <p:ph type="subTitle" idx="1"/>
          </p:nvPr>
        </p:nvSpPr>
        <p:spPr>
          <a:xfrm>
            <a:off x="1371600" y="3242841"/>
            <a:ext cx="6400800" cy="2447949"/>
          </a:xfrm>
          <a:ln/>
        </p:spPr>
        <p:txBody>
          <a:bodyPr anchor="t"/>
          <a:lstStyle/>
          <a:p>
            <a:pPr defTabSz="914400"/>
            <a:r>
              <a:rPr lang="zh-CN" altLang="en-US" sz="2400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组长：</a:t>
            </a:r>
            <a:r>
              <a:rPr lang="en-US" altLang="zh-CN" sz="2400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14122342 </a:t>
            </a:r>
            <a:r>
              <a:rPr lang="zh-CN" altLang="en-US" sz="2400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张艳丽</a:t>
            </a:r>
            <a:endParaRPr lang="en-US" altLang="zh-CN" sz="2400" kern="12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组员：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14122340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金昳昀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/>
            <a:r>
              <a:rPr lang="en-US" altLang="zh-CN" sz="2400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      14122431 </a:t>
            </a:r>
            <a:r>
              <a:rPr lang="zh-CN" altLang="en-US" sz="2400" kern="1200" baseline="0" dirty="0">
                <a:latin typeface="宋体" panose="02010600030101010101" pitchFamily="2" charset="-122"/>
                <a:ea typeface="宋体" panose="02010600030101010101" pitchFamily="2" charset="-122"/>
              </a:rPr>
              <a:t>朱寒燕</a:t>
            </a:r>
            <a:endParaRPr lang="en-US" altLang="zh-CN" sz="2400" kern="12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/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14122458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王琳琳</a:t>
            </a:r>
            <a:endParaRPr lang="en-US" altLang="zh-CN" sz="2400" kern="1200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93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r>
              <a:rPr lang="en-US" dirty="0">
                <a:latin typeface="Axure Handwriting" panose="020B0402020200020204" pitchFamily="34" charset="0"/>
              </a:rPr>
              <a:t>B</a:t>
            </a:r>
            <a:r>
              <a:rPr lang="en-US" altLang="zh-CN" dirty="0">
                <a:latin typeface="Axure Handwriting" panose="020B0402020200020204" pitchFamily="34" charset="0"/>
              </a:rPr>
              <a:t>eist</a:t>
            </a:r>
            <a:r>
              <a:rPr lang="zh-CN" altLang="en-US" dirty="0">
                <a:latin typeface="Axure Handwriting" panose="020B0402020200020204" pitchFamily="34" charset="0"/>
              </a:rPr>
              <a:t> 整体概况</a:t>
            </a:r>
            <a:endParaRPr dirty="0">
              <a:latin typeface="Axure Handwriting" panose="020B0402020200020204" pitchFamily="34" charset="0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r>
              <a:rPr lang="en-US" dirty="0">
                <a:latin typeface="Axure Handwriting" panose="020B0402020200020204" pitchFamily="34" charset="0"/>
              </a:rPr>
              <a:t>B</a:t>
            </a:r>
            <a:r>
              <a:rPr lang="en-US" altLang="zh-CN" dirty="0">
                <a:latin typeface="Axure Handwriting" panose="020B0402020200020204" pitchFamily="34" charset="0"/>
              </a:rPr>
              <a:t>eist</a:t>
            </a:r>
            <a:r>
              <a:rPr lang="zh-CN" altLang="en-US" dirty="0">
                <a:latin typeface="Axure Handwriting" panose="020B0402020200020204" pitchFamily="34" charset="0"/>
              </a:rPr>
              <a:t> 网页展示</a:t>
            </a:r>
            <a:endParaRPr dirty="0">
              <a:latin typeface="Axure Handwriting" panose="020B0402020200020204" pitchFamily="34" charset="0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02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r>
              <a:rPr lang="en-US" dirty="0">
                <a:latin typeface="Axure Handwriting" panose="020B0402020200020204" pitchFamily="34" charset="0"/>
              </a:rPr>
              <a:t>B</a:t>
            </a:r>
            <a:r>
              <a:rPr lang="en-US" altLang="zh-CN" dirty="0">
                <a:latin typeface="Axure Handwriting" panose="020B0402020200020204" pitchFamily="34" charset="0"/>
              </a:rPr>
              <a:t>eist</a:t>
            </a:r>
            <a:r>
              <a:rPr lang="zh-CN" altLang="en-US" dirty="0">
                <a:latin typeface="Axure Handwriting" panose="020B0402020200020204" pitchFamily="34" charset="0"/>
              </a:rPr>
              <a:t> 架构设计</a:t>
            </a:r>
            <a:r>
              <a:rPr lang="en-US" altLang="zh-CN" dirty="0">
                <a:latin typeface="Axure Handwriting" panose="020B0402020200020204" pitchFamily="34" charset="0"/>
              </a:rPr>
              <a:t> By </a:t>
            </a:r>
            <a:r>
              <a:rPr lang="zh-CN" altLang="en-US" dirty="0">
                <a:latin typeface="Axure Handwriting" panose="020B0402020200020204" pitchFamily="34" charset="0"/>
              </a:rPr>
              <a:t>张艳丽</a:t>
            </a:r>
            <a:endParaRPr dirty="0">
              <a:latin typeface="Axure Handwriting" panose="020B0402020200020204" pitchFamily="34" charset="0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172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r>
              <a:rPr lang="en-US" dirty="0">
                <a:latin typeface="Axure Handwriting" panose="020B0402020200020204" pitchFamily="34" charset="0"/>
              </a:rPr>
              <a:t>B</a:t>
            </a:r>
            <a:r>
              <a:rPr lang="en-US" altLang="zh-CN" dirty="0">
                <a:latin typeface="Axure Handwriting" panose="020B0402020200020204" pitchFamily="34" charset="0"/>
              </a:rPr>
              <a:t>eist</a:t>
            </a:r>
            <a:r>
              <a:rPr lang="zh-CN" altLang="en-US" dirty="0">
                <a:latin typeface="Axure Handwriting" panose="020B0402020200020204" pitchFamily="34" charset="0"/>
              </a:rPr>
              <a:t> 前后端交互</a:t>
            </a:r>
            <a:r>
              <a:rPr lang="en-US" altLang="zh-CN" dirty="0">
                <a:latin typeface="Axure Handwriting" panose="020B0402020200020204" pitchFamily="34" charset="0"/>
              </a:rPr>
              <a:t> By </a:t>
            </a:r>
            <a:r>
              <a:rPr lang="zh-CN" altLang="en-US" dirty="0">
                <a:latin typeface="Axure Handwriting" panose="020B0402020200020204" pitchFamily="34" charset="0"/>
              </a:rPr>
              <a:t>张艳丽</a:t>
            </a:r>
            <a:endParaRPr dirty="0">
              <a:latin typeface="Axure Handwriting" panose="020B0402020200020204" pitchFamily="34" charset="0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407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r>
              <a:rPr lang="en-US" dirty="0">
                <a:latin typeface="Axure Handwriting" panose="020B0402020200020204" pitchFamily="34" charset="0"/>
              </a:rPr>
              <a:t>B</a:t>
            </a:r>
            <a:r>
              <a:rPr lang="en-US" altLang="zh-CN" dirty="0">
                <a:latin typeface="Axure Handwriting" panose="020B0402020200020204" pitchFamily="34" charset="0"/>
              </a:rPr>
              <a:t>eist</a:t>
            </a:r>
            <a:r>
              <a:rPr lang="zh-CN" altLang="en-US" dirty="0">
                <a:latin typeface="Axure Handwriting" panose="020B0402020200020204" pitchFamily="34" charset="0"/>
              </a:rPr>
              <a:t> 前端</a:t>
            </a:r>
            <a:r>
              <a:rPr lang="en-US" altLang="zh-CN" dirty="0">
                <a:latin typeface="Axure Handwriting" panose="020B0402020200020204" pitchFamily="34" charset="0"/>
              </a:rPr>
              <a:t> By </a:t>
            </a:r>
            <a:r>
              <a:rPr lang="zh-CN" altLang="en-US" dirty="0">
                <a:latin typeface="Axure Handwriting" panose="020B0402020200020204" pitchFamily="34" charset="0"/>
              </a:rPr>
              <a:t>朱寒燕</a:t>
            </a:r>
            <a:endParaRPr dirty="0">
              <a:latin typeface="Axure Handwriting" panose="020B0402020200020204" pitchFamily="34" charset="0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89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r>
              <a:rPr lang="en-US" dirty="0">
                <a:latin typeface="Axure Handwriting" panose="020B0402020200020204" pitchFamily="34" charset="0"/>
              </a:rPr>
              <a:t>B</a:t>
            </a:r>
            <a:r>
              <a:rPr lang="en-US" altLang="zh-CN" dirty="0">
                <a:latin typeface="Axure Handwriting" panose="020B0402020200020204" pitchFamily="34" charset="0"/>
              </a:rPr>
              <a:t>eist xx By </a:t>
            </a:r>
            <a:r>
              <a:rPr lang="zh-CN" altLang="en-US" dirty="0">
                <a:latin typeface="Axure Handwriting" panose="020B0402020200020204" pitchFamily="34" charset="0"/>
              </a:rPr>
              <a:t>王琳琳</a:t>
            </a:r>
            <a:endParaRPr dirty="0">
              <a:latin typeface="Axure Handwriting" panose="020B0402020200020204" pitchFamily="34" charset="0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914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r>
              <a:rPr lang="en-US" dirty="0">
                <a:latin typeface="Axure Handwriting" panose="020B0402020200020204" pitchFamily="34" charset="0"/>
              </a:rPr>
              <a:t>B</a:t>
            </a:r>
            <a:r>
              <a:rPr lang="en-US" altLang="zh-CN" dirty="0">
                <a:latin typeface="Axure Handwriting" panose="020B0402020200020204" pitchFamily="34" charset="0"/>
              </a:rPr>
              <a:t>eist xx By </a:t>
            </a:r>
            <a:r>
              <a:rPr lang="zh-CN" altLang="en-US" dirty="0">
                <a:latin typeface="Axure Handwriting" panose="020B0402020200020204" pitchFamily="34" charset="0"/>
              </a:rPr>
              <a:t>金昳昀</a:t>
            </a:r>
            <a:endParaRPr dirty="0">
              <a:latin typeface="Axure Handwriting" panose="020B0402020200020204" pitchFamily="34" charset="0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33773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379</Words>
  <Application>Microsoft Office PowerPoint</Application>
  <PresentationFormat>全屏显示(4:3)</PresentationFormat>
  <Paragraphs>43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 Unicode MS</vt:lpstr>
      <vt:lpstr>Kozuka Gothic Pro L</vt:lpstr>
      <vt:lpstr>华文行楷</vt:lpstr>
      <vt:lpstr>宋体</vt:lpstr>
      <vt:lpstr>微软雅黑</vt:lpstr>
      <vt:lpstr>Arial</vt:lpstr>
      <vt:lpstr>Axure Handwriting</vt:lpstr>
      <vt:lpstr>Calibri</vt:lpstr>
      <vt:lpstr>Haettenschweiler</vt:lpstr>
      <vt:lpstr>Matura MT Script Capitals</vt:lpstr>
      <vt:lpstr>Mistral</vt:lpstr>
      <vt:lpstr>1_Office 主题</vt:lpstr>
      <vt:lpstr>默认设计模板</vt:lpstr>
      <vt:lpstr>Beist  背单词系统</vt:lpstr>
      <vt:lpstr>Beist  背单词系统</vt:lpstr>
      <vt:lpstr>Beist 整体概况</vt:lpstr>
      <vt:lpstr>Beist 网页展示</vt:lpstr>
      <vt:lpstr>Beist 架构设计 By 张艳丽</vt:lpstr>
      <vt:lpstr>Beist 前后端交互 By 张艳丽</vt:lpstr>
      <vt:lpstr>Beist 前端 By 朱寒燕</vt:lpstr>
      <vt:lpstr>Beist xx By 王琳琳</vt:lpstr>
      <vt:lpstr>Beist xx By 金昳昀</vt:lpstr>
      <vt:lpstr>Thank you！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春天来春意盎然PPT模板.pptx</dc:title>
  <dc:subject>春天</dc:subject>
  <dc:creator>PPT STORE</dc:creator>
  <cp:keywords>春天 春意盎然 PPT 模板</cp:keywords>
  <dc:description>_x000d_
  ☆ 感谢您使用PPT STORE网站平台上发布的免费原创作品，作品仅供个人或公司使用，为了您和PPT STORE以及原创作者的利益，请勿复制、传播、销售，否则将承担法律责任！_x000d_
_x000d_
  ☆ 其他网站或个人若进行转载发布PPT STORE平台的免费原创作品，请保留此文件和注释的完整性，并注明来源于 PPT STORE 官方网站：http://www.pptstore.net和PPT STORE 官方微博：http://weibo.com/pptstore_x000d_
     未按照要求转发或发布，PPT STORE平台将和原创作者共同维权，索取赔偿！_x000d_
_x000d_
  ☆ 感谢您支持原创设计事业，支持设计版权产品 ！_x000d_
_x000d_
  ☆ 本模板由PPT STORE官方网站 原创设计_x000d_
_x000d_
  ☆ PPT STORE 官方网站：http://www.pptstore.net_x000d_
_x000d_
  ☆ PPT STORE 官方微博：http://weibo.com/pptstore</dc:description>
  <cp:lastModifiedBy>张艳丽</cp:lastModifiedBy>
  <cp:revision>9</cp:revision>
  <dcterms:created xsi:type="dcterms:W3CDTF">2012-02-09T11:43:13Z</dcterms:created>
  <dcterms:modified xsi:type="dcterms:W3CDTF">2017-09-08T22:34:32Z</dcterms:modified>
  <cp:category>原创免费PPT模板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