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5" r:id="rId7"/>
    <p:sldId id="262" r:id="rId8"/>
    <p:sldId id="268" r:id="rId9"/>
    <p:sldId id="259" r:id="rId10"/>
    <p:sldId id="260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17" autoAdjust="0"/>
  </p:normalViewPr>
  <p:slideViewPr>
    <p:cSldViewPr>
      <p:cViewPr varScale="1">
        <p:scale>
          <a:sx n="65" d="100"/>
          <a:sy n="65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9CD8-5530-4B2F-853D-FB0643DA992E}" type="datetimeFigureOut">
              <a:rPr kumimoji="1" lang="ja-JP" altLang="en-US" smtClean="0"/>
              <a:pPr/>
              <a:t>2013/10/6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FDBF-CCC8-4DF5-8112-B2CDD888D6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esscording.com/blog/jquery_performance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esscording.com/blog/jquery_performance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jQuery</a:t>
            </a:r>
            <a:r>
              <a:rPr lang="ja-JP" altLang="en-US" dirty="0" smtClean="0"/>
              <a:t>の正しい書き方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小林　拓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Click</a:t>
            </a:r>
            <a:r>
              <a:rPr lang="ja-JP" altLang="en-US" dirty="0" smtClean="0"/>
              <a:t>イベントを作る時の注意点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Bind unbind</a:t>
            </a:r>
            <a:r>
              <a:rPr kumimoji="1" lang="ja-JP" altLang="en-US" dirty="0" smtClean="0"/>
              <a:t>は遅いから使用しない方がいい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お勧めは</a:t>
            </a:r>
            <a:r>
              <a:rPr kumimoji="1" lang="en-US" altLang="ja-JP" dirty="0" err="1" smtClean="0"/>
              <a:t>on,off</a:t>
            </a:r>
            <a:r>
              <a:rPr lang="ja-JP" altLang="en-US" dirty="0" smtClean="0"/>
              <a:t>メソッド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クリックイベントを作る</a:t>
            </a:r>
            <a:r>
              <a:rPr lang="en-US" altLang="ja-JP" dirty="0" smtClean="0"/>
              <a:t>(on</a:t>
            </a:r>
            <a:r>
              <a:rPr lang="ja-JP" altLang="en-US" dirty="0" smtClean="0"/>
              <a:t>メソッドを使用する時</a:t>
            </a:r>
            <a:r>
              <a:rPr lang="en-US" altLang="ja-JP" dirty="0" smtClean="0"/>
              <a:t>)</a:t>
            </a:r>
            <a:r>
              <a:rPr lang="ja-JP" altLang="en-US" dirty="0" smtClean="0"/>
              <a:t>前にクリックイベントを外すようにする</a:t>
            </a:r>
            <a:r>
              <a:rPr lang="en-US" altLang="ja-JP" dirty="0" smtClean="0"/>
              <a:t>(off</a:t>
            </a:r>
            <a:r>
              <a:rPr lang="ja-JP" altLang="en-US" dirty="0" smtClean="0"/>
              <a:t>メソッドを使用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↑クリックイベントを外すと連打するとブラウザがフリーズする素敵なコードが出来上がります❤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Click</a:t>
            </a:r>
            <a:r>
              <a:rPr lang="ja-JP" altLang="en-US" dirty="0" smtClean="0"/>
              <a:t>イベントを作る時の注意点</a:t>
            </a:r>
            <a:endParaRPr kumimoji="1" lang="ja-JP" altLang="en-US" dirty="0"/>
          </a:p>
        </p:txBody>
      </p:sp>
      <p:pic>
        <p:nvPicPr>
          <p:cNvPr id="4" name="コンテンツ プレースホルダ 3" descr="jquery_bind_live_delegate_on_jsPerf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0626" y="1600200"/>
            <a:ext cx="5262748" cy="4525963"/>
          </a:xfrm>
        </p:spPr>
      </p:pic>
      <p:sp>
        <p:nvSpPr>
          <p:cNvPr id="5" name="正方形/長方形 4"/>
          <p:cNvSpPr/>
          <p:nvPr/>
        </p:nvSpPr>
        <p:spPr>
          <a:xfrm>
            <a:off x="683568" y="6165304"/>
            <a:ext cx="7776864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>
                <a:hlinkClick r:id="rId3"/>
              </a:rPr>
              <a:t>http://dresscording.com/blog/jquery_performance.html</a:t>
            </a:r>
            <a:r>
              <a:rPr lang="ja-JP" altLang="en-US" dirty="0" smtClean="0"/>
              <a:t>　参照</a:t>
            </a:r>
            <a:endParaRPr lang="en-US" altLang="ja-JP" dirty="0" smtClean="0"/>
          </a:p>
          <a:p>
            <a:pPr algn="ctr"/>
            <a:endParaRPr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hide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jQuery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hide</a:t>
            </a:r>
            <a:r>
              <a:rPr lang="ja-JP" altLang="en-US" dirty="0" smtClean="0"/>
              <a:t>メソッド</a:t>
            </a:r>
            <a:r>
              <a:rPr lang="en-US" altLang="ja-JP" dirty="0" smtClean="0"/>
              <a:t>=&gt; style=“</a:t>
            </a:r>
            <a:r>
              <a:rPr lang="en-US" altLang="ja-JP" dirty="0" err="1" smtClean="0"/>
              <a:t>display:none</a:t>
            </a:r>
            <a:r>
              <a:rPr lang="en-US" altLang="ja-JP" dirty="0" smtClean="0"/>
              <a:t>”</a:t>
            </a:r>
          </a:p>
          <a:p>
            <a:r>
              <a:rPr kumimoji="1" lang="ja-JP" altLang="en-US" dirty="0" smtClean="0"/>
              <a:t>表示上は存在しないものとなる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レイアウト後と消える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見えなくなるだけ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レイアウトが残ったまま消える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ようにするには</a:t>
            </a:r>
            <a:r>
              <a:rPr kumimoji="1" lang="en-US" altLang="ja-JP" dirty="0" smtClean="0"/>
              <a:t>style=“</a:t>
            </a:r>
            <a:r>
              <a:rPr lang="en-US" altLang="ja-JP" b="1" dirty="0" err="1" smtClean="0"/>
              <a:t>visibility:hidden</a:t>
            </a:r>
            <a:r>
              <a:rPr lang="en-US" altLang="ja-JP" b="1" dirty="0" smtClean="0"/>
              <a:t>;”</a:t>
            </a:r>
          </a:p>
          <a:p>
            <a:r>
              <a:rPr kumimoji="1" lang="ja-JP" altLang="en-US" dirty="0" smtClean="0"/>
              <a:t>見えなくなっていても、画像は読み込まれて保持している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画像が読み込まれるタイミング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&lt;</a:t>
            </a:r>
            <a:r>
              <a:rPr lang="en-US" altLang="ja-JP" dirty="0" err="1" smtClean="0"/>
              <a:t>img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=“”&gt;</a:t>
            </a:r>
            <a:r>
              <a:rPr lang="ja-JP" altLang="en-US" dirty="0" smtClean="0"/>
              <a:t>で画像を読み込む</a:t>
            </a:r>
            <a:endParaRPr lang="en-US" altLang="ja-JP" dirty="0" smtClean="0"/>
          </a:p>
          <a:p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rc</a:t>
            </a:r>
            <a:r>
              <a:rPr kumimoji="1" lang="ja-JP" altLang="en-US" dirty="0" smtClean="0"/>
              <a:t>に正しいパスが入った時点で画像が読み込まれる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⇒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src</a:t>
            </a:r>
            <a:r>
              <a:rPr lang="ja-JP" altLang="en-US" dirty="0" smtClean="0"/>
              <a:t>のパスが変更されれば画像を読みに行く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US" altLang="ja-JP" dirty="0" err="1" smtClean="0"/>
              <a:t>HyperText</a:t>
            </a:r>
            <a:r>
              <a:rPr lang="en-US" altLang="ja-JP" dirty="0" smtClean="0"/>
              <a:t> Markup Language</a:t>
            </a:r>
            <a:r>
              <a:rPr lang="ja-JP" altLang="en-US" dirty="0" smtClean="0"/>
              <a:t>の略</a:t>
            </a:r>
            <a:endParaRPr lang="en-US" altLang="ja-JP" dirty="0" smtClean="0"/>
          </a:p>
          <a:p>
            <a:r>
              <a:rPr lang="ja-JP" altLang="en-US" dirty="0" smtClean="0"/>
              <a:t>ウェブ上の文書を記述するためのマークアップ言語である。</a:t>
            </a:r>
            <a:endParaRPr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3275856" y="3429000"/>
            <a:ext cx="1944216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364505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FF0000"/>
                </a:solidFill>
              </a:rPr>
              <a:t>結局はただの文字列！！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DOM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という文字列を解析して、変更するもの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</a:t>
            </a:r>
            <a:r>
              <a:rPr lang="en-US" altLang="ja-JP" dirty="0" smtClean="0"/>
              <a:t>iv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span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</a:t>
            </a:r>
            <a:r>
              <a:rPr kumimoji="1" lang="en-US" altLang="ja-JP" dirty="0" smtClean="0"/>
              <a:t>iv: </a:t>
            </a:r>
            <a:r>
              <a:rPr lang="ja-JP" altLang="en-US" dirty="0" smtClean="0"/>
              <a:t>複数のテキスト、画像、テーブルなどをまとめて設定したい場合に用いられます。</a:t>
            </a:r>
            <a:endParaRPr kumimoji="1" lang="en-US" altLang="ja-JP" dirty="0" smtClean="0"/>
          </a:p>
          <a:p>
            <a:r>
              <a:rPr lang="en-US" altLang="ja-JP" dirty="0" smtClean="0"/>
              <a:t>span :</a:t>
            </a:r>
            <a:r>
              <a:rPr lang="ja-JP" altLang="en-US" dirty="0" smtClean="0"/>
              <a:t>特定の単語やフレーズなどにスタイルを適用するために用いられます。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class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 </a:t>
            </a:r>
            <a:r>
              <a:rPr kumimoji="1" lang="ja-JP" altLang="en-US" dirty="0" smtClean="0"/>
              <a:t>は基本的に</a:t>
            </a:r>
            <a:r>
              <a:rPr lang="ja-JP" altLang="en-US" dirty="0" smtClean="0"/>
              <a:t>一意な値でなければならない</a:t>
            </a:r>
            <a:endParaRPr lang="en-US" altLang="ja-JP" dirty="0" smtClean="0"/>
          </a:p>
          <a:p>
            <a:r>
              <a:rPr lang="en-US" altLang="ja-JP" dirty="0" smtClean="0"/>
              <a:t>cl</a:t>
            </a:r>
            <a:r>
              <a:rPr kumimoji="1" lang="en-US" altLang="ja-JP" dirty="0" smtClean="0"/>
              <a:t>ass</a:t>
            </a:r>
            <a:r>
              <a:rPr kumimoji="1" lang="ja-JP" altLang="en-US" dirty="0" smtClean="0"/>
              <a:t>は一意である必要はない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jQuery</a:t>
            </a:r>
            <a:r>
              <a:rPr lang="ja-JP" altLang="en-US" dirty="0" smtClean="0"/>
              <a:t>を使って要素を検索する場合</a:t>
            </a:r>
            <a:endParaRPr lang="en-US" altLang="ja-JP" dirty="0" smtClean="0"/>
          </a:p>
          <a:p>
            <a:r>
              <a:rPr lang="en-US" altLang="ja-JP" dirty="0" smtClean="0"/>
              <a:t>&lt;div id=“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”&gt;&lt;/div&gt;</a:t>
            </a:r>
          </a:p>
          <a:p>
            <a:r>
              <a:rPr kumimoji="1" lang="ja-JP" altLang="en-US" dirty="0" err="1" smtClean="0"/>
              <a:t>のような</a:t>
            </a:r>
            <a:r>
              <a:rPr kumimoji="1" lang="ja-JP" altLang="en-US" dirty="0" smtClean="0"/>
              <a:t>場合、</a:t>
            </a:r>
            <a:r>
              <a:rPr kumimoji="1" lang="en-US" altLang="ja-JP" dirty="0" smtClean="0"/>
              <a:t>$(“#</a:t>
            </a:r>
            <a:r>
              <a:rPr kumimoji="1" lang="en-US" altLang="ja-JP" dirty="0" err="1" smtClean="0"/>
              <a:t>hoge</a:t>
            </a:r>
            <a:r>
              <a:rPr kumimoji="1" lang="en-US" altLang="ja-JP" dirty="0" smtClean="0"/>
              <a:t>”)</a:t>
            </a:r>
          </a:p>
          <a:p>
            <a:r>
              <a:rPr lang="ja-JP" altLang="en-US" dirty="0" smtClean="0"/>
              <a:t>↑</a:t>
            </a:r>
            <a:r>
              <a:rPr lang="en-US" altLang="ja-JP" dirty="0" smtClean="0"/>
              <a:t>#</a:t>
            </a:r>
            <a:r>
              <a:rPr lang="ja-JP" altLang="en-US" dirty="0" smtClean="0"/>
              <a:t>は一致する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の一番最初の要素のみを取得する</a:t>
            </a:r>
            <a:endParaRPr lang="en-US" altLang="ja-JP" dirty="0" smtClean="0"/>
          </a:p>
          <a:p>
            <a:r>
              <a:rPr kumimoji="1" lang="en-US" altLang="ja-JP" dirty="0" smtClean="0"/>
              <a:t>&lt;div class=“</a:t>
            </a:r>
            <a:r>
              <a:rPr kumimoji="1" lang="en-US" altLang="ja-JP" dirty="0" err="1" smtClean="0"/>
              <a:t>fuga</a:t>
            </a:r>
            <a:r>
              <a:rPr kumimoji="1" lang="en-US" altLang="ja-JP" dirty="0" smtClean="0"/>
              <a:t>”&gt;&lt;/div&gt;</a:t>
            </a:r>
          </a:p>
          <a:p>
            <a:r>
              <a:rPr lang="ja-JP" altLang="en-US" dirty="0" err="1" smtClean="0"/>
              <a:t>のような</a:t>
            </a:r>
            <a:r>
              <a:rPr lang="ja-JP" altLang="en-US" dirty="0" smtClean="0"/>
              <a:t>場合、</a:t>
            </a:r>
            <a:r>
              <a:rPr lang="en-US" altLang="ja-JP" dirty="0" smtClean="0"/>
              <a:t>$(“.</a:t>
            </a:r>
            <a:r>
              <a:rPr lang="en-US" altLang="ja-JP" dirty="0" err="1" smtClean="0"/>
              <a:t>fuga</a:t>
            </a:r>
            <a:r>
              <a:rPr lang="en-US" altLang="ja-JP" dirty="0" smtClean="0"/>
              <a:t>”)</a:t>
            </a:r>
          </a:p>
          <a:p>
            <a:r>
              <a:rPr kumimoji="1" lang="ja-JP" altLang="en-US" dirty="0" smtClean="0"/>
              <a:t>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は一致する主に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を全てを取得する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パフォーマンスチューニングの前提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DOM</a:t>
            </a:r>
            <a:r>
              <a:rPr kumimoji="1" lang="ja-JP" altLang="en-US" dirty="0" smtClean="0"/>
              <a:t>操作は遅いので極力回数を減らす</a:t>
            </a:r>
            <a:r>
              <a:rPr kumimoji="1" lang="en-US" altLang="ja-JP" dirty="0" smtClean="0"/>
              <a:t>!!</a:t>
            </a:r>
          </a:p>
          <a:p>
            <a:r>
              <a:rPr lang="ja-JP" altLang="en-US" dirty="0" smtClean="0"/>
              <a:t>要素は極力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で設定するようにする</a:t>
            </a:r>
            <a:endParaRPr lang="en-US" altLang="ja-JP" dirty="0" smtClean="0"/>
          </a:p>
          <a:p>
            <a:r>
              <a:rPr lang="ja-JP" altLang="en-US" dirty="0" smtClean="0"/>
              <a:t>要素を検索する範囲を極力小さくする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 5" descr="jquery_selector_jsperf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25902" cy="4043222"/>
          </a:xfr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パフォーマンスチューニングの前提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83568" y="5589240"/>
            <a:ext cx="7776864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>
                <a:hlinkClick r:id="rId3"/>
              </a:rPr>
              <a:t>http://dresscording.com/blog/jquery_performance.html</a:t>
            </a:r>
            <a:r>
              <a:rPr lang="ja-JP" altLang="en-US" dirty="0" smtClean="0"/>
              <a:t>　参照</a:t>
            </a:r>
            <a:endParaRPr lang="en-US" altLang="ja-JP" dirty="0" smtClean="0"/>
          </a:p>
          <a:p>
            <a:pPr algn="ctr"/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Click</a:t>
            </a:r>
            <a:r>
              <a:rPr kumimoji="1" lang="ja-JP" altLang="en-US" dirty="0" smtClean="0"/>
              <a:t>イベントの作り方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&lt;div id=“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”&gt;&lt;/div&gt;</a:t>
            </a:r>
          </a:p>
          <a:p>
            <a:r>
              <a:rPr lang="ja-JP" altLang="en-US" dirty="0" smtClean="0"/>
              <a:t>の場合</a:t>
            </a:r>
            <a:endParaRPr lang="en-US" altLang="ja-JP" dirty="0" smtClean="0"/>
          </a:p>
          <a:p>
            <a:r>
              <a:rPr kumimoji="1" lang="en-US" altLang="ja-JP" dirty="0" smtClean="0"/>
              <a:t>$(“</a:t>
            </a:r>
            <a:r>
              <a:rPr kumimoji="1" lang="en-US" altLang="ja-JP" dirty="0" err="1" smtClean="0"/>
              <a:t>hoge</a:t>
            </a:r>
            <a:r>
              <a:rPr kumimoji="1" lang="en-US" altLang="ja-JP" dirty="0" smtClean="0"/>
              <a:t>”).on(“click”, function(){  </a:t>
            </a:r>
            <a:r>
              <a:rPr lang="en-US" altLang="ja-JP" dirty="0" smtClean="0"/>
              <a:t>}</a:t>
            </a:r>
            <a:r>
              <a:rPr kumimoji="1" lang="en-US" altLang="ja-JP" dirty="0" smtClean="0"/>
              <a:t>);</a:t>
            </a:r>
          </a:p>
          <a:p>
            <a:r>
              <a:rPr lang="ja-JP" altLang="en-US" dirty="0" smtClean="0"/>
              <a:t>こんな感じにやる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10824</TotalTime>
  <Words>406</Words>
  <Application>Microsoft Office PowerPoint</Application>
  <PresentationFormat>画面に合わせる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HTMLとjQueryの正しい書き方</vt:lpstr>
      <vt:lpstr>HTMLとは</vt:lpstr>
      <vt:lpstr>DOM</vt:lpstr>
      <vt:lpstr>divとspan</vt:lpstr>
      <vt:lpstr>idとclass</vt:lpstr>
      <vt:lpstr>スライド 6</vt:lpstr>
      <vt:lpstr>パフォーマンスチューニングの前提1</vt:lpstr>
      <vt:lpstr>パフォーマンスチューニングの前提1</vt:lpstr>
      <vt:lpstr>Clickイベントの作り方</vt:lpstr>
      <vt:lpstr>Clickイベントを作る時の注意点</vt:lpstr>
      <vt:lpstr>Clickイベントを作る時の注意点</vt:lpstr>
      <vt:lpstr>hideの特徴</vt:lpstr>
      <vt:lpstr>画像が読み込まれるタイミング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HTMLとjQueryの正しい書き方</dc:title>
  <dc:creator>taku</dc:creator>
  <cp:lastModifiedBy>taku</cp:lastModifiedBy>
  <cp:revision>130</cp:revision>
  <dcterms:created xsi:type="dcterms:W3CDTF">2013-09-28T07:30:57Z</dcterms:created>
  <dcterms:modified xsi:type="dcterms:W3CDTF">2013-10-06T07:21:30Z</dcterms:modified>
</cp:coreProperties>
</file>