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18"/>
  </p:notesMasterIdLst>
  <p:sldIdLst>
    <p:sldId id="262" r:id="rId2"/>
    <p:sldId id="263" r:id="rId3"/>
    <p:sldId id="258" r:id="rId4"/>
    <p:sldId id="259" r:id="rId5"/>
    <p:sldId id="260" r:id="rId6"/>
    <p:sldId id="264" r:id="rId7"/>
    <p:sldId id="265" r:id="rId8"/>
    <p:sldId id="261" r:id="rId9"/>
    <p:sldId id="266" r:id="rId10"/>
    <p:sldId id="267" r:id="rId11"/>
    <p:sldId id="268" r:id="rId12"/>
    <p:sldId id="269" r:id="rId13"/>
    <p:sldId id="272" r:id="rId14"/>
    <p:sldId id="270" r:id="rId15"/>
    <p:sldId id="271" r:id="rId16"/>
    <p:sldId id="273"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6" autoAdjust="0"/>
    <p:restoredTop sz="94660"/>
  </p:normalViewPr>
  <p:slideViewPr>
    <p:cSldViewPr snapToGrid="0">
      <p:cViewPr>
        <p:scale>
          <a:sx n="87" d="100"/>
          <a:sy n="87"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井 雄大" userId="ce27b73449ee5595" providerId="LiveId" clId="{DB46FEFA-19B4-48CC-A1CD-558FBC793B45}"/>
    <pc:docChg chg="undo custSel addSld delSld modSld">
      <pc:chgData name="松井 雄大" userId="ce27b73449ee5595" providerId="LiveId" clId="{DB46FEFA-19B4-48CC-A1CD-558FBC793B45}" dt="2021-09-13T08:47:12.825" v="55"/>
      <pc:docMkLst>
        <pc:docMk/>
      </pc:docMkLst>
      <pc:sldChg chg="addSp delSp modSp del mod">
        <pc:chgData name="松井 雄大" userId="ce27b73449ee5595" providerId="LiveId" clId="{DB46FEFA-19B4-48CC-A1CD-558FBC793B45}" dt="2021-09-13T08:46:37.743" v="35" actId="47"/>
        <pc:sldMkLst>
          <pc:docMk/>
          <pc:sldMk cId="4266905298" sldId="256"/>
        </pc:sldMkLst>
        <pc:spChg chg="mod">
          <ac:chgData name="松井 雄大" userId="ce27b73449ee5595" providerId="LiveId" clId="{DB46FEFA-19B4-48CC-A1CD-558FBC793B45}" dt="2021-09-13T08:14:57.471" v="1"/>
          <ac:spMkLst>
            <pc:docMk/>
            <pc:sldMk cId="4266905298" sldId="256"/>
            <ac:spMk id="4" creationId="{6B7125A6-FE03-4916-8D59-A86ADA2880D2}"/>
          </ac:spMkLst>
        </pc:spChg>
        <pc:spChg chg="add mod">
          <ac:chgData name="松井 雄大" userId="ce27b73449ee5595" providerId="LiveId" clId="{DB46FEFA-19B4-48CC-A1CD-558FBC793B45}" dt="2021-09-13T08:16:16.788" v="7"/>
          <ac:spMkLst>
            <pc:docMk/>
            <pc:sldMk cId="4266905298" sldId="256"/>
            <ac:spMk id="7" creationId="{22F755CD-7D91-42EF-8A71-BEED3037B1C6}"/>
          </ac:spMkLst>
        </pc:spChg>
        <pc:spChg chg="del">
          <ac:chgData name="松井 雄大" userId="ce27b73449ee5595" providerId="LiveId" clId="{DB46FEFA-19B4-48CC-A1CD-558FBC793B45}" dt="2021-09-13T08:15:05.436" v="3" actId="478"/>
          <ac:spMkLst>
            <pc:docMk/>
            <pc:sldMk cId="4266905298" sldId="256"/>
            <ac:spMk id="10" creationId="{60ED6BAA-31D8-40B9-9D9F-699D981B34D6}"/>
          </ac:spMkLst>
        </pc:spChg>
        <pc:picChg chg="del">
          <ac:chgData name="松井 雄大" userId="ce27b73449ee5595" providerId="LiveId" clId="{DB46FEFA-19B4-48CC-A1CD-558FBC793B45}" dt="2021-09-13T08:15:01.727" v="2" actId="478"/>
          <ac:picMkLst>
            <pc:docMk/>
            <pc:sldMk cId="4266905298" sldId="256"/>
            <ac:picMk id="9" creationId="{3B6622B0-8283-41ED-B51C-498025F06DDE}"/>
          </ac:picMkLst>
        </pc:picChg>
      </pc:sldChg>
      <pc:sldChg chg="addSp delSp modSp add del mod">
        <pc:chgData name="松井 雄大" userId="ce27b73449ee5595" providerId="LiveId" clId="{DB46FEFA-19B4-48CC-A1CD-558FBC793B45}" dt="2021-09-13T08:46:53.206" v="46"/>
        <pc:sldMkLst>
          <pc:docMk/>
          <pc:sldMk cId="4290564313" sldId="258"/>
        </pc:sldMkLst>
        <pc:spChg chg="del mod">
          <ac:chgData name="松井 雄大" userId="ce27b73449ee5595" providerId="LiveId" clId="{DB46FEFA-19B4-48CC-A1CD-558FBC793B45}" dt="2021-09-13T08:46:52.734" v="45" actId="478"/>
          <ac:spMkLst>
            <pc:docMk/>
            <pc:sldMk cId="4290564313" sldId="258"/>
            <ac:spMk id="6" creationId="{BA225EAA-CB45-4F30-877A-DA43D14903E9}"/>
          </ac:spMkLst>
        </pc:spChg>
        <pc:spChg chg="add mod">
          <ac:chgData name="松井 雄大" userId="ce27b73449ee5595" providerId="LiveId" clId="{DB46FEFA-19B4-48CC-A1CD-558FBC793B45}" dt="2021-09-13T08:46:53.206" v="46"/>
          <ac:spMkLst>
            <pc:docMk/>
            <pc:sldMk cId="4290564313" sldId="258"/>
            <ac:spMk id="7" creationId="{9DB8712E-256C-415A-A19F-C88AAD882F30}"/>
          </ac:spMkLst>
        </pc:spChg>
      </pc:sldChg>
      <pc:sldChg chg="addSp delSp modSp add del mod">
        <pc:chgData name="松井 雄大" userId="ce27b73449ee5595" providerId="LiveId" clId="{DB46FEFA-19B4-48CC-A1CD-558FBC793B45}" dt="2021-09-13T08:46:58.671" v="48"/>
        <pc:sldMkLst>
          <pc:docMk/>
          <pc:sldMk cId="1959024223" sldId="259"/>
        </pc:sldMkLst>
        <pc:spChg chg="del">
          <ac:chgData name="松井 雄大" userId="ce27b73449ee5595" providerId="LiveId" clId="{DB46FEFA-19B4-48CC-A1CD-558FBC793B45}" dt="2021-09-13T08:46:58.267" v="47" actId="478"/>
          <ac:spMkLst>
            <pc:docMk/>
            <pc:sldMk cId="1959024223" sldId="259"/>
            <ac:spMk id="6" creationId="{BA225EAA-CB45-4F30-877A-DA43D14903E9}"/>
          </ac:spMkLst>
        </pc:spChg>
        <pc:spChg chg="add mod">
          <ac:chgData name="松井 雄大" userId="ce27b73449ee5595" providerId="LiveId" clId="{DB46FEFA-19B4-48CC-A1CD-558FBC793B45}" dt="2021-09-13T08:46:58.671" v="48"/>
          <ac:spMkLst>
            <pc:docMk/>
            <pc:sldMk cId="1959024223" sldId="259"/>
            <ac:spMk id="7" creationId="{B7DBDDBC-AC33-4EAC-B5B6-9F2F3F4400A7}"/>
          </ac:spMkLst>
        </pc:spChg>
      </pc:sldChg>
      <pc:sldChg chg="addSp delSp modSp add del mod">
        <pc:chgData name="松井 雄大" userId="ce27b73449ee5595" providerId="LiveId" clId="{DB46FEFA-19B4-48CC-A1CD-558FBC793B45}" dt="2021-09-13T08:47:04.415" v="50"/>
        <pc:sldMkLst>
          <pc:docMk/>
          <pc:sldMk cId="1609718401" sldId="260"/>
        </pc:sldMkLst>
        <pc:spChg chg="add mod">
          <ac:chgData name="松井 雄大" userId="ce27b73449ee5595" providerId="LiveId" clId="{DB46FEFA-19B4-48CC-A1CD-558FBC793B45}" dt="2021-09-13T08:47:04.415" v="50"/>
          <ac:spMkLst>
            <pc:docMk/>
            <pc:sldMk cId="1609718401" sldId="260"/>
            <ac:spMk id="5" creationId="{A38BD042-7D89-4FF2-B6DE-77C32FF8FDFC}"/>
          </ac:spMkLst>
        </pc:spChg>
        <pc:spChg chg="del">
          <ac:chgData name="松井 雄大" userId="ce27b73449ee5595" providerId="LiveId" clId="{DB46FEFA-19B4-48CC-A1CD-558FBC793B45}" dt="2021-09-13T08:47:03.958" v="49" actId="478"/>
          <ac:spMkLst>
            <pc:docMk/>
            <pc:sldMk cId="1609718401" sldId="260"/>
            <ac:spMk id="6" creationId="{BA225EAA-CB45-4F30-877A-DA43D14903E9}"/>
          </ac:spMkLst>
        </pc:spChg>
      </pc:sldChg>
      <pc:sldChg chg="addSp delSp modSp mod">
        <pc:chgData name="松井 雄大" userId="ce27b73449ee5595" providerId="LiveId" clId="{DB46FEFA-19B4-48CC-A1CD-558FBC793B45}" dt="2021-09-13T08:44:53.748" v="33" actId="6549"/>
        <pc:sldMkLst>
          <pc:docMk/>
          <pc:sldMk cId="2904666167" sldId="261"/>
        </pc:sldMkLst>
        <pc:spChg chg="del">
          <ac:chgData name="松井 雄大" userId="ce27b73449ee5595" providerId="LiveId" clId="{DB46FEFA-19B4-48CC-A1CD-558FBC793B45}" dt="2021-09-13T08:27:32.329" v="8" actId="478"/>
          <ac:spMkLst>
            <pc:docMk/>
            <pc:sldMk cId="2904666167" sldId="261"/>
            <ac:spMk id="6" creationId="{BA225EAA-CB45-4F30-877A-DA43D14903E9}"/>
          </ac:spMkLst>
        </pc:spChg>
        <pc:spChg chg="add del mod">
          <ac:chgData name="松井 雄大" userId="ce27b73449ee5595" providerId="LiveId" clId="{DB46FEFA-19B4-48CC-A1CD-558FBC793B45}" dt="2021-09-13T08:44:53.748" v="33" actId="6549"/>
          <ac:spMkLst>
            <pc:docMk/>
            <pc:sldMk cId="2904666167" sldId="261"/>
            <ac:spMk id="7" creationId="{617ED44E-2CC9-4AD6-B195-ECFE80367B93}"/>
          </ac:spMkLst>
        </pc:spChg>
        <pc:spChg chg="add mod">
          <ac:chgData name="松井 雄大" userId="ce27b73449ee5595" providerId="LiveId" clId="{DB46FEFA-19B4-48CC-A1CD-558FBC793B45}" dt="2021-09-13T08:27:32.698" v="9"/>
          <ac:spMkLst>
            <pc:docMk/>
            <pc:sldMk cId="2904666167" sldId="261"/>
            <ac:spMk id="9" creationId="{089FD7F1-773E-4073-937C-F0151B10FF18}"/>
          </ac:spMkLst>
        </pc:spChg>
        <pc:picChg chg="del">
          <ac:chgData name="松井 雄大" userId="ce27b73449ee5595" providerId="LiveId" clId="{DB46FEFA-19B4-48CC-A1CD-558FBC793B45}" dt="2021-09-13T08:15:07.733" v="4" actId="478"/>
          <ac:picMkLst>
            <pc:docMk/>
            <pc:sldMk cId="2904666167" sldId="261"/>
            <ac:picMk id="8" creationId="{873C9F73-D33C-43B1-A2E5-46B067BCD017}"/>
          </ac:picMkLst>
        </pc:picChg>
      </pc:sldChg>
      <pc:sldChg chg="del">
        <pc:chgData name="松井 雄大" userId="ce27b73449ee5595" providerId="LiveId" clId="{DB46FEFA-19B4-48CC-A1CD-558FBC793B45}" dt="2021-09-13T08:13:10.087" v="0" actId="47"/>
        <pc:sldMkLst>
          <pc:docMk/>
          <pc:sldMk cId="1327894065" sldId="262"/>
        </pc:sldMkLst>
      </pc:sldChg>
      <pc:sldChg chg="addSp delSp modSp add mod">
        <pc:chgData name="松井 雄大" userId="ce27b73449ee5595" providerId="LiveId" clId="{DB46FEFA-19B4-48CC-A1CD-558FBC793B45}" dt="2021-09-13T08:46:45.260" v="41"/>
        <pc:sldMkLst>
          <pc:docMk/>
          <pc:sldMk cId="1341239479" sldId="262"/>
        </pc:sldMkLst>
        <pc:spChg chg="del mod">
          <ac:chgData name="松井 雄大" userId="ce27b73449ee5595" providerId="LiveId" clId="{DB46FEFA-19B4-48CC-A1CD-558FBC793B45}" dt="2021-09-13T08:46:44.847" v="40" actId="478"/>
          <ac:spMkLst>
            <pc:docMk/>
            <pc:sldMk cId="1341239479" sldId="262"/>
            <ac:spMk id="4" creationId="{6B7125A6-FE03-4916-8D59-A86ADA2880D2}"/>
          </ac:spMkLst>
        </pc:spChg>
        <pc:spChg chg="add mod">
          <ac:chgData name="松井 雄大" userId="ce27b73449ee5595" providerId="LiveId" clId="{DB46FEFA-19B4-48CC-A1CD-558FBC793B45}" dt="2021-09-13T08:46:45.260" v="41"/>
          <ac:spMkLst>
            <pc:docMk/>
            <pc:sldMk cId="1341239479" sldId="262"/>
            <ac:spMk id="7" creationId="{D3215AD1-587C-404A-8538-C166421452F3}"/>
          </ac:spMkLst>
        </pc:spChg>
      </pc:sldChg>
      <pc:sldChg chg="addSp delSp modSp add mod">
        <pc:chgData name="松井 雄大" userId="ce27b73449ee5595" providerId="LiveId" clId="{DB46FEFA-19B4-48CC-A1CD-558FBC793B45}" dt="2021-09-13T08:46:49.909" v="43"/>
        <pc:sldMkLst>
          <pc:docMk/>
          <pc:sldMk cId="261977881" sldId="263"/>
        </pc:sldMkLst>
        <pc:spChg chg="del">
          <ac:chgData name="松井 雄大" userId="ce27b73449ee5595" providerId="LiveId" clId="{DB46FEFA-19B4-48CC-A1CD-558FBC793B45}" dt="2021-09-13T08:46:49.436" v="42" actId="478"/>
          <ac:spMkLst>
            <pc:docMk/>
            <pc:sldMk cId="261977881" sldId="263"/>
            <ac:spMk id="6" creationId="{BA225EAA-CB45-4F30-877A-DA43D14903E9}"/>
          </ac:spMkLst>
        </pc:spChg>
        <pc:spChg chg="add mod">
          <ac:chgData name="松井 雄大" userId="ce27b73449ee5595" providerId="LiveId" clId="{DB46FEFA-19B4-48CC-A1CD-558FBC793B45}" dt="2021-09-13T08:46:49.909" v="43"/>
          <ac:spMkLst>
            <pc:docMk/>
            <pc:sldMk cId="261977881" sldId="263"/>
            <ac:spMk id="9" creationId="{9C80EFE1-3BF8-404D-96EE-9A74BC0E59B2}"/>
          </ac:spMkLst>
        </pc:spChg>
      </pc:sldChg>
      <pc:sldChg chg="del">
        <pc:chgData name="松井 雄大" userId="ce27b73449ee5595" providerId="LiveId" clId="{DB46FEFA-19B4-48CC-A1CD-558FBC793B45}" dt="2021-09-13T08:13:10.087" v="0" actId="47"/>
        <pc:sldMkLst>
          <pc:docMk/>
          <pc:sldMk cId="4062309482" sldId="263"/>
        </pc:sldMkLst>
      </pc:sldChg>
      <pc:sldChg chg="addSp delSp modSp add mod">
        <pc:chgData name="松井 雄大" userId="ce27b73449ee5595" providerId="LiveId" clId="{DB46FEFA-19B4-48CC-A1CD-558FBC793B45}" dt="2021-09-13T08:47:08.452" v="53"/>
        <pc:sldMkLst>
          <pc:docMk/>
          <pc:sldMk cId="1327894065" sldId="264"/>
        </pc:sldMkLst>
        <pc:spChg chg="add mod">
          <ac:chgData name="松井 雄大" userId="ce27b73449ee5595" providerId="LiveId" clId="{DB46FEFA-19B4-48CC-A1CD-558FBC793B45}" dt="2021-09-13T08:47:08.452" v="53"/>
          <ac:spMkLst>
            <pc:docMk/>
            <pc:sldMk cId="1327894065" sldId="264"/>
            <ac:spMk id="5" creationId="{FC1D3404-31B6-417A-8B73-A52912FD42D2}"/>
          </ac:spMkLst>
        </pc:spChg>
        <pc:spChg chg="del mod">
          <ac:chgData name="松井 雄大" userId="ce27b73449ee5595" providerId="LiveId" clId="{DB46FEFA-19B4-48CC-A1CD-558FBC793B45}" dt="2021-09-13T08:47:07.991" v="52" actId="478"/>
          <ac:spMkLst>
            <pc:docMk/>
            <pc:sldMk cId="1327894065" sldId="264"/>
            <ac:spMk id="6" creationId="{BA225EAA-CB45-4F30-877A-DA43D14903E9}"/>
          </ac:spMkLst>
        </pc:spChg>
      </pc:sldChg>
      <pc:sldChg chg="del">
        <pc:chgData name="松井 雄大" userId="ce27b73449ee5595" providerId="LiveId" clId="{DB46FEFA-19B4-48CC-A1CD-558FBC793B45}" dt="2021-09-13T08:13:10.087" v="0" actId="47"/>
        <pc:sldMkLst>
          <pc:docMk/>
          <pc:sldMk cId="2371586413" sldId="265"/>
        </pc:sldMkLst>
      </pc:sldChg>
      <pc:sldChg chg="addSp delSp modSp add mod">
        <pc:chgData name="松井 雄大" userId="ce27b73449ee5595" providerId="LiveId" clId="{DB46FEFA-19B4-48CC-A1CD-558FBC793B45}" dt="2021-09-13T08:47:12.825" v="55"/>
        <pc:sldMkLst>
          <pc:docMk/>
          <pc:sldMk cId="4062309482" sldId="265"/>
        </pc:sldMkLst>
        <pc:spChg chg="add mod">
          <ac:chgData name="松井 雄大" userId="ce27b73449ee5595" providerId="LiveId" clId="{DB46FEFA-19B4-48CC-A1CD-558FBC793B45}" dt="2021-09-13T08:47:12.825" v="55"/>
          <ac:spMkLst>
            <pc:docMk/>
            <pc:sldMk cId="4062309482" sldId="265"/>
            <ac:spMk id="5" creationId="{BC9FED2D-6CB0-41A3-816B-D560DBBE720A}"/>
          </ac:spMkLst>
        </pc:spChg>
        <pc:spChg chg="del">
          <ac:chgData name="松井 雄大" userId="ce27b73449ee5595" providerId="LiveId" clId="{DB46FEFA-19B4-48CC-A1CD-558FBC793B45}" dt="2021-09-13T08:47:12.379" v="54" actId="478"/>
          <ac:spMkLst>
            <pc:docMk/>
            <pc:sldMk cId="4062309482" sldId="265"/>
            <ac:spMk id="6" creationId="{BA225EAA-CB45-4F30-877A-DA43D14903E9}"/>
          </ac:spMkLst>
        </pc:spChg>
      </pc:sldChg>
      <pc:sldChg chg="del">
        <pc:chgData name="松井 雄大" userId="ce27b73449ee5595" providerId="LiveId" clId="{DB46FEFA-19B4-48CC-A1CD-558FBC793B45}" dt="2021-09-13T08:13:10.087" v="0" actId="47"/>
        <pc:sldMkLst>
          <pc:docMk/>
          <pc:sldMk cId="2921450699" sldId="266"/>
        </pc:sldMkLst>
      </pc:sldChg>
    </pc:docChg>
  </pc:docChgLst>
  <pc:docChgLst>
    <pc:chgData name="松井 雄大" userId="ce27b73449ee5595" providerId="LiveId" clId="{CD538374-4EF1-46EA-A0D7-0B2FCA6082A2}"/>
    <pc:docChg chg="undo custSel addSld delSld modSld modMainMaster">
      <pc:chgData name="松井 雄大" userId="ce27b73449ee5595" providerId="LiveId" clId="{CD538374-4EF1-46EA-A0D7-0B2FCA6082A2}" dt="2021-09-12T14:32:28.726" v="1695" actId="20577"/>
      <pc:docMkLst>
        <pc:docMk/>
      </pc:docMkLst>
      <pc:sldChg chg="addSp delSp modSp mod">
        <pc:chgData name="松井 雄大" userId="ce27b73449ee5595" providerId="LiveId" clId="{CD538374-4EF1-46EA-A0D7-0B2FCA6082A2}" dt="2021-09-12T13:19:14.047" v="1418" actId="20577"/>
        <pc:sldMkLst>
          <pc:docMk/>
          <pc:sldMk cId="4266905298" sldId="256"/>
        </pc:sldMkLst>
        <pc:spChg chg="mod">
          <ac:chgData name="松井 雄大" userId="ce27b73449ee5595" providerId="LiveId" clId="{CD538374-4EF1-46EA-A0D7-0B2FCA6082A2}" dt="2021-09-12T06:37:42.328" v="1000" actId="2711"/>
          <ac:spMkLst>
            <pc:docMk/>
            <pc:sldMk cId="4266905298" sldId="256"/>
            <ac:spMk id="4" creationId="{6B7125A6-FE03-4916-8D59-A86ADA2880D2}"/>
          </ac:spMkLst>
        </pc:spChg>
        <pc:spChg chg="add mod">
          <ac:chgData name="松井 雄大" userId="ce27b73449ee5595" providerId="LiveId" clId="{CD538374-4EF1-46EA-A0D7-0B2FCA6082A2}" dt="2021-09-12T13:19:14.047" v="1418" actId="20577"/>
          <ac:spMkLst>
            <pc:docMk/>
            <pc:sldMk cId="4266905298" sldId="256"/>
            <ac:spMk id="5" creationId="{D9903B2D-92B9-468D-BABA-5E03E630D171}"/>
          </ac:spMkLst>
        </pc:spChg>
        <pc:spChg chg="mod">
          <ac:chgData name="松井 雄大" userId="ce27b73449ee5595" providerId="LiveId" clId="{CD538374-4EF1-46EA-A0D7-0B2FCA6082A2}" dt="2021-09-12T06:37:42.328" v="1000" actId="2711"/>
          <ac:spMkLst>
            <pc:docMk/>
            <pc:sldMk cId="4266905298" sldId="256"/>
            <ac:spMk id="6" creationId="{5399BCC7-CE10-41AE-BFB7-83E38EF255F6}"/>
          </ac:spMkLst>
        </pc:spChg>
        <pc:spChg chg="add del">
          <ac:chgData name="松井 雄大" userId="ce27b73449ee5595" providerId="LiveId" clId="{CD538374-4EF1-46EA-A0D7-0B2FCA6082A2}" dt="2021-09-12T06:33:37.119" v="972" actId="22"/>
          <ac:spMkLst>
            <pc:docMk/>
            <pc:sldMk cId="4266905298" sldId="256"/>
            <ac:spMk id="8" creationId="{7E406438-A1C5-44DE-974F-43A56923A5E6}"/>
          </ac:spMkLst>
        </pc:spChg>
      </pc:sldChg>
      <pc:sldChg chg="addSp delSp modSp new mod">
        <pc:chgData name="松井 雄大" userId="ce27b73449ee5595" providerId="LiveId" clId="{CD538374-4EF1-46EA-A0D7-0B2FCA6082A2}" dt="2021-09-12T06:45:24.243" v="1159" actId="1035"/>
        <pc:sldMkLst>
          <pc:docMk/>
          <pc:sldMk cId="4099212454" sldId="257"/>
        </pc:sldMkLst>
        <pc:spChg chg="del mod">
          <ac:chgData name="松井 雄大" userId="ce27b73449ee5595" providerId="LiveId" clId="{CD538374-4EF1-46EA-A0D7-0B2FCA6082A2}" dt="2021-09-12T06:33:09.974" v="967" actId="478"/>
          <ac:spMkLst>
            <pc:docMk/>
            <pc:sldMk cId="4099212454" sldId="257"/>
            <ac:spMk id="2" creationId="{5B9500C3-F434-4AC9-B6C2-2260C8C3DC84}"/>
          </ac:spMkLst>
        </pc:spChg>
        <pc:spChg chg="del mod">
          <ac:chgData name="松井 雄大" userId="ce27b73449ee5595" providerId="LiveId" clId="{CD538374-4EF1-46EA-A0D7-0B2FCA6082A2}" dt="2021-09-12T06:33:12.846" v="968" actId="478"/>
          <ac:spMkLst>
            <pc:docMk/>
            <pc:sldMk cId="4099212454" sldId="257"/>
            <ac:spMk id="3" creationId="{C179DFE6-82BA-4087-BEED-98F2A5B886AD}"/>
          </ac:spMkLst>
        </pc:spChg>
        <pc:spChg chg="add del mod">
          <ac:chgData name="松井 雄大" userId="ce27b73449ee5595" providerId="LiveId" clId="{CD538374-4EF1-46EA-A0D7-0B2FCA6082A2}" dt="2021-09-12T06:37:50.070" v="1001" actId="478"/>
          <ac:spMkLst>
            <pc:docMk/>
            <pc:sldMk cId="4099212454" sldId="257"/>
            <ac:spMk id="5" creationId="{DCE705BA-E491-4699-886D-02A2FFE5401E}"/>
          </ac:spMkLst>
        </pc:spChg>
        <pc:spChg chg="add mod">
          <ac:chgData name="松井 雄大" userId="ce27b73449ee5595" providerId="LiveId" clId="{CD538374-4EF1-46EA-A0D7-0B2FCA6082A2}" dt="2021-09-12T06:37:55.116" v="1002"/>
          <ac:spMkLst>
            <pc:docMk/>
            <pc:sldMk cId="4099212454" sldId="257"/>
            <ac:spMk id="6" creationId="{BA225EAA-CB45-4F30-877A-DA43D14903E9}"/>
          </ac:spMkLst>
        </pc:spChg>
        <pc:spChg chg="add del">
          <ac:chgData name="松井 雄大" userId="ce27b73449ee5595" providerId="LiveId" clId="{CD538374-4EF1-46EA-A0D7-0B2FCA6082A2}" dt="2021-09-12T06:44:33.954" v="1146" actId="478"/>
          <ac:spMkLst>
            <pc:docMk/>
            <pc:sldMk cId="4099212454" sldId="257"/>
            <ac:spMk id="10" creationId="{DC2C09D9-2C8D-43AD-86FD-FAA0982EC7C4}"/>
          </ac:spMkLst>
        </pc:spChg>
        <pc:spChg chg="add mod">
          <ac:chgData name="松井 雄大" userId="ce27b73449ee5595" providerId="LiveId" clId="{CD538374-4EF1-46EA-A0D7-0B2FCA6082A2}" dt="2021-09-12T06:45:04.680" v="1147"/>
          <ac:spMkLst>
            <pc:docMk/>
            <pc:sldMk cId="4099212454" sldId="257"/>
            <ac:spMk id="11" creationId="{9DE4A79C-64E9-40CB-80F5-4F473307287C}"/>
          </ac:spMkLst>
        </pc:spChg>
        <pc:picChg chg="add mod">
          <ac:chgData name="松井 雄大" userId="ce27b73449ee5595" providerId="LiveId" clId="{CD538374-4EF1-46EA-A0D7-0B2FCA6082A2}" dt="2021-09-12T06:45:24.243" v="1159" actId="1035"/>
          <ac:picMkLst>
            <pc:docMk/>
            <pc:sldMk cId="4099212454" sldId="257"/>
            <ac:picMk id="8" creationId="{B8001C80-BC4C-4856-84B8-F65A5699D252}"/>
          </ac:picMkLst>
        </pc:picChg>
      </pc:sldChg>
      <pc:sldChg chg="addSp delSp modSp add mod">
        <pc:chgData name="松井 雄大" userId="ce27b73449ee5595" providerId="LiveId" clId="{CD538374-4EF1-46EA-A0D7-0B2FCA6082A2}" dt="2021-09-12T14:32:28.726" v="1695" actId="20577"/>
        <pc:sldMkLst>
          <pc:docMk/>
          <pc:sldMk cId="2270500390" sldId="258"/>
        </pc:sldMkLst>
        <pc:spChg chg="del">
          <ac:chgData name="松井 雄大" userId="ce27b73449ee5595" providerId="LiveId" clId="{CD538374-4EF1-46EA-A0D7-0B2FCA6082A2}" dt="2021-09-12T06:45:47.995" v="1161" actId="478"/>
          <ac:spMkLst>
            <pc:docMk/>
            <pc:sldMk cId="2270500390" sldId="258"/>
            <ac:spMk id="2" creationId="{5B9500C3-F434-4AC9-B6C2-2260C8C3DC84}"/>
          </ac:spMkLst>
        </pc:spChg>
        <pc:spChg chg="del">
          <ac:chgData name="松井 雄大" userId="ce27b73449ee5595" providerId="LiveId" clId="{CD538374-4EF1-46EA-A0D7-0B2FCA6082A2}" dt="2021-09-12T06:45:45.282" v="1160" actId="478"/>
          <ac:spMkLst>
            <pc:docMk/>
            <pc:sldMk cId="2270500390" sldId="258"/>
            <ac:spMk id="3" creationId="{C179DFE6-82BA-4087-BEED-98F2A5B886AD}"/>
          </ac:spMkLst>
        </pc:spChg>
        <pc:spChg chg="add mod">
          <ac:chgData name="松井 雄大" userId="ce27b73449ee5595" providerId="LiveId" clId="{CD538374-4EF1-46EA-A0D7-0B2FCA6082A2}" dt="2021-09-12T13:19:32.166" v="1419"/>
          <ac:spMkLst>
            <pc:docMk/>
            <pc:sldMk cId="2270500390" sldId="258"/>
            <ac:spMk id="5" creationId="{34D71E8E-6E14-4D56-B135-BAD964AB642A}"/>
          </ac:spMkLst>
        </pc:spChg>
        <pc:spChg chg="add del mod">
          <ac:chgData name="松井 雄大" userId="ce27b73449ee5595" providerId="LiveId" clId="{CD538374-4EF1-46EA-A0D7-0B2FCA6082A2}" dt="2021-09-12T14:26:46.292" v="1474" actId="478"/>
          <ac:spMkLst>
            <pc:docMk/>
            <pc:sldMk cId="2270500390" sldId="258"/>
            <ac:spMk id="6" creationId="{744804DE-18C5-41C6-95A0-94D6B6EF61C3}"/>
          </ac:spMkLst>
        </pc:spChg>
        <pc:spChg chg="add del">
          <ac:chgData name="松井 雄大" userId="ce27b73449ee5595" providerId="LiveId" clId="{CD538374-4EF1-46EA-A0D7-0B2FCA6082A2}" dt="2021-09-12T14:26:35.976" v="1473" actId="22"/>
          <ac:spMkLst>
            <pc:docMk/>
            <pc:sldMk cId="2270500390" sldId="258"/>
            <ac:spMk id="12" creationId="{0639D1F0-9CA2-46A0-B24B-B9C9A869F161}"/>
          </ac:spMkLst>
        </pc:spChg>
        <pc:spChg chg="add mod">
          <ac:chgData name="松井 雄大" userId="ce27b73449ee5595" providerId="LiveId" clId="{CD538374-4EF1-46EA-A0D7-0B2FCA6082A2}" dt="2021-09-12T14:32:28.726" v="1695" actId="20577"/>
          <ac:spMkLst>
            <pc:docMk/>
            <pc:sldMk cId="2270500390" sldId="258"/>
            <ac:spMk id="16" creationId="{3A0FF4E9-890D-4831-9CB5-9D532B10A57F}"/>
          </ac:spMkLst>
        </pc:spChg>
        <pc:graphicFrameChg chg="add del mod">
          <ac:chgData name="松井 雄大" userId="ce27b73449ee5595" providerId="LiveId" clId="{CD538374-4EF1-46EA-A0D7-0B2FCA6082A2}" dt="2021-09-12T14:24:42.483" v="1459"/>
          <ac:graphicFrameMkLst>
            <pc:docMk/>
            <pc:sldMk cId="2270500390" sldId="258"/>
            <ac:graphicFrameMk id="7" creationId="{4E086CE0-0BD5-4335-9C9B-F1B652B92CFC}"/>
          </ac:graphicFrameMkLst>
        </pc:graphicFrameChg>
        <pc:graphicFrameChg chg="add del mod">
          <ac:chgData name="松井 雄大" userId="ce27b73449ee5595" providerId="LiveId" clId="{CD538374-4EF1-46EA-A0D7-0B2FCA6082A2}" dt="2021-09-12T14:25:24.731" v="1461"/>
          <ac:graphicFrameMkLst>
            <pc:docMk/>
            <pc:sldMk cId="2270500390" sldId="258"/>
            <ac:graphicFrameMk id="8" creationId="{63A5CA5E-88E3-4969-A6E3-161128251A4F}"/>
          </ac:graphicFrameMkLst>
        </pc:graphicFrameChg>
        <pc:graphicFrameChg chg="add del mod modGraphic">
          <ac:chgData name="松井 雄大" userId="ce27b73449ee5595" providerId="LiveId" clId="{CD538374-4EF1-46EA-A0D7-0B2FCA6082A2}" dt="2021-09-12T14:26:01.817" v="1464" actId="478"/>
          <ac:graphicFrameMkLst>
            <pc:docMk/>
            <pc:sldMk cId="2270500390" sldId="258"/>
            <ac:graphicFrameMk id="9" creationId="{C95B4A1A-A972-4DA3-9BB8-B73B0A0F4DE7}"/>
          </ac:graphicFrameMkLst>
        </pc:graphicFrameChg>
        <pc:graphicFrameChg chg="add del mod">
          <ac:chgData name="松井 雄大" userId="ce27b73449ee5595" providerId="LiveId" clId="{CD538374-4EF1-46EA-A0D7-0B2FCA6082A2}" dt="2021-09-12T14:26:30.169" v="1470"/>
          <ac:graphicFrameMkLst>
            <pc:docMk/>
            <pc:sldMk cId="2270500390" sldId="258"/>
            <ac:graphicFrameMk id="10" creationId="{A2032EC3-075D-4345-9599-57ACD183FCD1}"/>
          </ac:graphicFrameMkLst>
        </pc:graphicFrameChg>
        <pc:graphicFrameChg chg="add del mod">
          <ac:chgData name="松井 雄大" userId="ce27b73449ee5595" providerId="LiveId" clId="{CD538374-4EF1-46EA-A0D7-0B2FCA6082A2}" dt="2021-09-12T14:27:12.901" v="1478" actId="478"/>
          <ac:graphicFrameMkLst>
            <pc:docMk/>
            <pc:sldMk cId="2270500390" sldId="258"/>
            <ac:graphicFrameMk id="13" creationId="{4B4EB010-1414-42E8-9353-992968DFFC7E}"/>
          </ac:graphicFrameMkLst>
        </pc:graphicFrameChg>
        <pc:graphicFrameChg chg="add del">
          <ac:chgData name="松井 雄大" userId="ce27b73449ee5595" providerId="LiveId" clId="{CD538374-4EF1-46EA-A0D7-0B2FCA6082A2}" dt="2021-09-12T14:27:09.062" v="1477" actId="3680"/>
          <ac:graphicFrameMkLst>
            <pc:docMk/>
            <pc:sldMk cId="2270500390" sldId="258"/>
            <ac:graphicFrameMk id="14" creationId="{801F14F3-5E44-41AE-B2D8-0E933447BAF1}"/>
          </ac:graphicFrameMkLst>
        </pc:graphicFrameChg>
        <pc:graphicFrameChg chg="add mod modGraphic">
          <ac:chgData name="松井 雄大" userId="ce27b73449ee5595" providerId="LiveId" clId="{CD538374-4EF1-46EA-A0D7-0B2FCA6082A2}" dt="2021-09-12T14:31:43.687" v="1635" actId="122"/>
          <ac:graphicFrameMkLst>
            <pc:docMk/>
            <pc:sldMk cId="2270500390" sldId="258"/>
            <ac:graphicFrameMk id="15" creationId="{783B6619-9883-4F0C-96F2-0EF9E00E27E1}"/>
          </ac:graphicFrameMkLst>
        </pc:graphicFrameChg>
      </pc:sldChg>
      <pc:sldChg chg="delSp add del mod">
        <pc:chgData name="松井 雄大" userId="ce27b73449ee5595" providerId="LiveId" clId="{CD538374-4EF1-46EA-A0D7-0B2FCA6082A2}" dt="2021-09-12T14:31:54.601" v="1636" actId="47"/>
        <pc:sldMkLst>
          <pc:docMk/>
          <pc:sldMk cId="1140859048" sldId="259"/>
        </pc:sldMkLst>
        <pc:spChg chg="del">
          <ac:chgData name="松井 雄大" userId="ce27b73449ee5595" providerId="LiveId" clId="{CD538374-4EF1-46EA-A0D7-0B2FCA6082A2}" dt="2021-09-12T13:36:32.516" v="1420" actId="478"/>
          <ac:spMkLst>
            <pc:docMk/>
            <pc:sldMk cId="1140859048" sldId="259"/>
            <ac:spMk id="2" creationId="{5B9500C3-F434-4AC9-B6C2-2260C8C3DC84}"/>
          </ac:spMkLst>
        </pc:spChg>
        <pc:spChg chg="del">
          <ac:chgData name="松井 雄大" userId="ce27b73449ee5595" providerId="LiveId" clId="{CD538374-4EF1-46EA-A0D7-0B2FCA6082A2}" dt="2021-09-12T13:36:33.866" v="1421" actId="478"/>
          <ac:spMkLst>
            <pc:docMk/>
            <pc:sldMk cId="1140859048" sldId="259"/>
            <ac:spMk id="3" creationId="{C179DFE6-82BA-4087-BEED-98F2A5B886AD}"/>
          </ac:spMkLst>
        </pc:spChg>
      </pc:sldChg>
      <pc:sldChg chg="add del">
        <pc:chgData name="松井 雄大" userId="ce27b73449ee5595" providerId="LiveId" clId="{CD538374-4EF1-46EA-A0D7-0B2FCA6082A2}" dt="2021-09-12T14:31:54.601" v="1636" actId="47"/>
        <pc:sldMkLst>
          <pc:docMk/>
          <pc:sldMk cId="2285189929" sldId="260"/>
        </pc:sldMkLst>
      </pc:sldChg>
      <pc:sldMasterChg chg="modSldLayout">
        <pc:chgData name="松井 雄大" userId="ce27b73449ee5595" providerId="LiveId" clId="{CD538374-4EF1-46EA-A0D7-0B2FCA6082A2}" dt="2021-09-12T06:43:01.153" v="1132"/>
        <pc:sldMasterMkLst>
          <pc:docMk/>
          <pc:sldMasterMk cId="1666186571" sldId="2147483778"/>
        </pc:sldMasterMkLst>
        <pc:sldLayoutChg chg="addSp delSp modSp mod">
          <pc:chgData name="松井 雄大" userId="ce27b73449ee5595" providerId="LiveId" clId="{CD538374-4EF1-46EA-A0D7-0B2FCA6082A2}" dt="2021-09-12T06:42:49.893" v="1131" actId="207"/>
          <pc:sldLayoutMkLst>
            <pc:docMk/>
            <pc:sldMasterMk cId="1666186571" sldId="2147483778"/>
            <pc:sldLayoutMk cId="4057751796" sldId="2147483779"/>
          </pc:sldLayoutMkLst>
          <pc:spChg chg="add del mod">
            <ac:chgData name="松井 雄大" userId="ce27b73449ee5595" providerId="LiveId" clId="{CD538374-4EF1-46EA-A0D7-0B2FCA6082A2}" dt="2021-09-12T06:36:15.989" v="989" actId="478"/>
            <ac:spMkLst>
              <pc:docMk/>
              <pc:sldMasterMk cId="1666186571" sldId="2147483778"/>
              <pc:sldLayoutMk cId="4057751796" sldId="2147483779"/>
              <ac:spMk id="7" creationId="{57F8A40A-E57E-4C3C-BA38-B2DBA6655C5D}"/>
            </ac:spMkLst>
          </pc:spChg>
          <pc:spChg chg="add mod">
            <ac:chgData name="松井 雄大" userId="ce27b73449ee5595" providerId="LiveId" clId="{CD538374-4EF1-46EA-A0D7-0B2FCA6082A2}" dt="2021-09-12T06:36:56.644" v="992" actId="2085"/>
            <ac:spMkLst>
              <pc:docMk/>
              <pc:sldMasterMk cId="1666186571" sldId="2147483778"/>
              <pc:sldLayoutMk cId="4057751796" sldId="2147483779"/>
              <ac:spMk id="8" creationId="{5D7BEDE8-0EC7-4E07-8497-811029438B07}"/>
            </ac:spMkLst>
          </pc:spChg>
          <pc:spChg chg="add mod">
            <ac:chgData name="松井 雄大" userId="ce27b73449ee5595" providerId="LiveId" clId="{CD538374-4EF1-46EA-A0D7-0B2FCA6082A2}" dt="2021-09-12T06:39:50.865" v="1121" actId="2711"/>
            <ac:spMkLst>
              <pc:docMk/>
              <pc:sldMasterMk cId="1666186571" sldId="2147483778"/>
              <pc:sldLayoutMk cId="4057751796" sldId="2147483779"/>
              <ac:spMk id="9" creationId="{93AD686A-95EC-4D75-9D01-CF385DE8F52C}"/>
            </ac:spMkLst>
          </pc:spChg>
          <pc:spChg chg="add mod">
            <ac:chgData name="松井 雄大" userId="ce27b73449ee5595" providerId="LiveId" clId="{CD538374-4EF1-46EA-A0D7-0B2FCA6082A2}" dt="2021-09-12T06:42:49.893" v="1131" actId="207"/>
            <ac:spMkLst>
              <pc:docMk/>
              <pc:sldMasterMk cId="1666186571" sldId="2147483778"/>
              <pc:sldLayoutMk cId="4057751796" sldId="2147483779"/>
              <ac:spMk id="10" creationId="{D34C0068-7D7B-42B4-A6AC-C3C00F5A073A}"/>
            </ac:spMkLst>
          </pc:spChg>
        </pc:sldLayoutChg>
        <pc:sldLayoutChg chg="addSp modSp">
          <pc:chgData name="松井 雄大" userId="ce27b73449ee5595" providerId="LiveId" clId="{CD538374-4EF1-46EA-A0D7-0B2FCA6082A2}" dt="2021-09-12T06:43:01.153" v="1132"/>
          <pc:sldLayoutMkLst>
            <pc:docMk/>
            <pc:sldMasterMk cId="1666186571" sldId="2147483778"/>
            <pc:sldLayoutMk cId="557597958" sldId="2147483780"/>
          </pc:sldLayoutMkLst>
          <pc:spChg chg="add mod">
            <ac:chgData name="松井 雄大" userId="ce27b73449ee5595" providerId="LiveId" clId="{CD538374-4EF1-46EA-A0D7-0B2FCA6082A2}" dt="2021-09-12T06:37:03.474" v="993"/>
            <ac:spMkLst>
              <pc:docMk/>
              <pc:sldMasterMk cId="1666186571" sldId="2147483778"/>
              <pc:sldLayoutMk cId="557597958" sldId="2147483780"/>
              <ac:spMk id="7" creationId="{F8AC0088-3852-4F66-B827-FB2A4304A32E}"/>
            </ac:spMkLst>
          </pc:spChg>
          <pc:spChg chg="add mod">
            <ac:chgData name="松井 雄大" userId="ce27b73449ee5595" providerId="LiveId" clId="{CD538374-4EF1-46EA-A0D7-0B2FCA6082A2}" dt="2021-09-12T06:43:01.153" v="1132"/>
            <ac:spMkLst>
              <pc:docMk/>
              <pc:sldMasterMk cId="1666186571" sldId="2147483778"/>
              <pc:sldLayoutMk cId="557597958" sldId="2147483780"/>
              <ac:spMk id="8" creationId="{2FF79DBB-977E-4F58-851A-B4ACE17D1E03}"/>
            </ac:spMkLst>
          </pc:spChg>
        </pc:sldLayoutChg>
      </pc:sldMasterChg>
    </pc:docChg>
  </pc:docChgLst>
  <pc:docChgLst>
    <pc:chgData name="松井 雄大" userId="ce27b73449ee5595" providerId="LiveId" clId="{8E7C7BFB-E403-4A9F-9460-02E691B8D5E2}"/>
    <pc:docChg chg="undo custSel addSld delSld modSld">
      <pc:chgData name="松井 雄大" userId="ce27b73449ee5595" providerId="LiveId" clId="{8E7C7BFB-E403-4A9F-9460-02E691B8D5E2}" dt="2021-09-13T02:36:11.137" v="6821" actId="20577"/>
      <pc:docMkLst>
        <pc:docMk/>
      </pc:docMkLst>
      <pc:sldChg chg="addSp delSp modSp mod">
        <pc:chgData name="松井 雄大" userId="ce27b73449ee5595" providerId="LiveId" clId="{8E7C7BFB-E403-4A9F-9460-02E691B8D5E2}" dt="2021-09-12T14:57:44.685" v="140"/>
        <pc:sldMkLst>
          <pc:docMk/>
          <pc:sldMk cId="4266905298" sldId="256"/>
        </pc:sldMkLst>
        <pc:spChg chg="mod">
          <ac:chgData name="松井 雄大" userId="ce27b73449ee5595" providerId="LiveId" clId="{8E7C7BFB-E403-4A9F-9460-02E691B8D5E2}" dt="2021-09-12T14:45:51.099" v="17"/>
          <ac:spMkLst>
            <pc:docMk/>
            <pc:sldMk cId="4266905298" sldId="256"/>
            <ac:spMk id="4" creationId="{6B7125A6-FE03-4916-8D59-A86ADA2880D2}"/>
          </ac:spMkLst>
        </pc:spChg>
        <pc:spChg chg="del">
          <ac:chgData name="松井 雄大" userId="ce27b73449ee5595" providerId="LiveId" clId="{8E7C7BFB-E403-4A9F-9460-02E691B8D5E2}" dt="2021-09-12T14:51:42.411" v="107" actId="478"/>
          <ac:spMkLst>
            <pc:docMk/>
            <pc:sldMk cId="4266905298" sldId="256"/>
            <ac:spMk id="5" creationId="{D9903B2D-92B9-468D-BABA-5E03E630D171}"/>
          </ac:spMkLst>
        </pc:spChg>
        <pc:spChg chg="add del mod">
          <ac:chgData name="松井 雄大" userId="ce27b73449ee5595" providerId="LiveId" clId="{8E7C7BFB-E403-4A9F-9460-02E691B8D5E2}" dt="2021-09-12T14:55:49.942" v="139" actId="478"/>
          <ac:spMkLst>
            <pc:docMk/>
            <pc:sldMk cId="4266905298" sldId="256"/>
            <ac:spMk id="7" creationId="{0740875B-65D0-4497-A7B2-B1E9341607DE}"/>
          </ac:spMkLst>
        </pc:spChg>
        <pc:spChg chg="add mod">
          <ac:chgData name="松井 雄大" userId="ce27b73449ee5595" providerId="LiveId" clId="{8E7C7BFB-E403-4A9F-9460-02E691B8D5E2}" dt="2021-09-12T14:57:44.685" v="140"/>
          <ac:spMkLst>
            <pc:docMk/>
            <pc:sldMk cId="4266905298" sldId="256"/>
            <ac:spMk id="10" creationId="{60ED6BAA-31D8-40B9-9D9F-699D981B34D6}"/>
          </ac:spMkLst>
        </pc:spChg>
        <pc:picChg chg="add del mod">
          <ac:chgData name="松井 雄大" userId="ce27b73449ee5595" providerId="LiveId" clId="{8E7C7BFB-E403-4A9F-9460-02E691B8D5E2}" dt="2021-09-12T14:55:49.942" v="139" actId="478"/>
          <ac:picMkLst>
            <pc:docMk/>
            <pc:sldMk cId="4266905298" sldId="256"/>
            <ac:picMk id="8" creationId="{69CF46D6-4391-49FF-8C64-92E69D11063B}"/>
          </ac:picMkLst>
        </pc:picChg>
        <pc:picChg chg="add mod">
          <ac:chgData name="松井 雄大" userId="ce27b73449ee5595" providerId="LiveId" clId="{8E7C7BFB-E403-4A9F-9460-02E691B8D5E2}" dt="2021-09-12T14:57:44.685" v="140"/>
          <ac:picMkLst>
            <pc:docMk/>
            <pc:sldMk cId="4266905298" sldId="256"/>
            <ac:picMk id="9" creationId="{3B6622B0-8283-41ED-B51C-498025F06DDE}"/>
          </ac:picMkLst>
        </pc:picChg>
      </pc:sldChg>
      <pc:sldChg chg="addSp delSp modSp del mod">
        <pc:chgData name="松井 雄大" userId="ce27b73449ee5595" providerId="LiveId" clId="{8E7C7BFB-E403-4A9F-9460-02E691B8D5E2}" dt="2021-09-12T14:51:58.105" v="109" actId="47"/>
        <pc:sldMkLst>
          <pc:docMk/>
          <pc:sldMk cId="4099212454" sldId="257"/>
        </pc:sldMkLst>
        <pc:spChg chg="mod">
          <ac:chgData name="松井 雄大" userId="ce27b73449ee5595" providerId="LiveId" clId="{8E7C7BFB-E403-4A9F-9460-02E691B8D5E2}" dt="2021-09-12T14:45:57.623" v="18"/>
          <ac:spMkLst>
            <pc:docMk/>
            <pc:sldMk cId="4099212454" sldId="257"/>
            <ac:spMk id="6" creationId="{BA225EAA-CB45-4F30-877A-DA43D14903E9}"/>
          </ac:spMkLst>
        </pc:spChg>
        <pc:spChg chg="mod">
          <ac:chgData name="松井 雄大" userId="ce27b73449ee5595" providerId="LiveId" clId="{8E7C7BFB-E403-4A9F-9460-02E691B8D5E2}" dt="2021-09-12T14:50:27.951" v="86" actId="20577"/>
          <ac:spMkLst>
            <pc:docMk/>
            <pc:sldMk cId="4099212454" sldId="257"/>
            <ac:spMk id="11" creationId="{9DE4A79C-64E9-40CB-80F5-4F473307287C}"/>
          </ac:spMkLst>
        </pc:spChg>
        <pc:picChg chg="add mod">
          <ac:chgData name="松井 雄大" userId="ce27b73449ee5595" providerId="LiveId" clId="{8E7C7BFB-E403-4A9F-9460-02E691B8D5E2}" dt="2021-09-12T14:50:23.710" v="81" actId="1076"/>
          <ac:picMkLst>
            <pc:docMk/>
            <pc:sldMk cId="4099212454" sldId="257"/>
            <ac:picMk id="3" creationId="{01A2C377-CF5F-49C6-A1FD-8D46E9BB1CC6}"/>
          </ac:picMkLst>
        </pc:picChg>
        <pc:picChg chg="del mod">
          <ac:chgData name="松井 雄大" userId="ce27b73449ee5595" providerId="LiveId" clId="{8E7C7BFB-E403-4A9F-9460-02E691B8D5E2}" dt="2021-09-12T14:48:20.240" v="21" actId="478"/>
          <ac:picMkLst>
            <pc:docMk/>
            <pc:sldMk cId="4099212454" sldId="257"/>
            <ac:picMk id="8" creationId="{B8001C80-BC4C-4856-84B8-F65A5699D252}"/>
          </ac:picMkLst>
        </pc:picChg>
      </pc:sldChg>
      <pc:sldChg chg="del">
        <pc:chgData name="松井 雄大" userId="ce27b73449ee5595" providerId="LiveId" clId="{8E7C7BFB-E403-4A9F-9460-02E691B8D5E2}" dt="2021-09-12T14:45:59.863" v="19" actId="47"/>
        <pc:sldMkLst>
          <pc:docMk/>
          <pc:sldMk cId="2270500390" sldId="258"/>
        </pc:sldMkLst>
      </pc:sldChg>
      <pc:sldChg chg="addSp delSp modSp add mod">
        <pc:chgData name="松井 雄大" userId="ce27b73449ee5595" providerId="LiveId" clId="{8E7C7BFB-E403-4A9F-9460-02E691B8D5E2}" dt="2021-09-12T14:51:17.087" v="106" actId="1076"/>
        <pc:sldMkLst>
          <pc:docMk/>
          <pc:sldMk cId="4290564313" sldId="258"/>
        </pc:sldMkLst>
        <pc:spChg chg="mod">
          <ac:chgData name="松井 雄大" userId="ce27b73449ee5595" providerId="LiveId" clId="{8E7C7BFB-E403-4A9F-9460-02E691B8D5E2}" dt="2021-09-12T14:50:52.807" v="103"/>
          <ac:spMkLst>
            <pc:docMk/>
            <pc:sldMk cId="4290564313" sldId="258"/>
            <ac:spMk id="11" creationId="{9DE4A79C-64E9-40CB-80F5-4F473307287C}"/>
          </ac:spMkLst>
        </pc:spChg>
        <pc:picChg chg="del">
          <ac:chgData name="松井 雄大" userId="ce27b73449ee5595" providerId="LiveId" clId="{8E7C7BFB-E403-4A9F-9460-02E691B8D5E2}" dt="2021-09-12T14:50:13.282" v="79" actId="478"/>
          <ac:picMkLst>
            <pc:docMk/>
            <pc:sldMk cId="4290564313" sldId="258"/>
            <ac:picMk id="3" creationId="{01A2C377-CF5F-49C6-A1FD-8D46E9BB1CC6}"/>
          </ac:picMkLst>
        </pc:picChg>
        <pc:picChg chg="add mod">
          <ac:chgData name="松井 雄大" userId="ce27b73449ee5595" providerId="LiveId" clId="{8E7C7BFB-E403-4A9F-9460-02E691B8D5E2}" dt="2021-09-12T14:51:17.087" v="106" actId="1076"/>
          <ac:picMkLst>
            <pc:docMk/>
            <pc:sldMk cId="4290564313" sldId="258"/>
            <ac:picMk id="5" creationId="{F1CDD557-1287-455C-8FC8-702ABC35DBDE}"/>
          </ac:picMkLst>
        </pc:picChg>
      </pc:sldChg>
      <pc:sldChg chg="addSp delSp modSp add mod">
        <pc:chgData name="松井 雄大" userId="ce27b73449ee5595" providerId="LiveId" clId="{8E7C7BFB-E403-4A9F-9460-02E691B8D5E2}" dt="2021-09-12T14:54:13.762" v="132" actId="1076"/>
        <pc:sldMkLst>
          <pc:docMk/>
          <pc:sldMk cId="1959024223" sldId="259"/>
        </pc:sldMkLst>
        <pc:spChg chg="mod">
          <ac:chgData name="松井 雄大" userId="ce27b73449ee5595" providerId="LiveId" clId="{8E7C7BFB-E403-4A9F-9460-02E691B8D5E2}" dt="2021-09-12T14:52:20.494" v="124"/>
          <ac:spMkLst>
            <pc:docMk/>
            <pc:sldMk cId="1959024223" sldId="259"/>
            <ac:spMk id="11" creationId="{9DE4A79C-64E9-40CB-80F5-4F473307287C}"/>
          </ac:spMkLst>
        </pc:spChg>
        <pc:picChg chg="add mod">
          <ac:chgData name="松井 雄大" userId="ce27b73449ee5595" providerId="LiveId" clId="{8E7C7BFB-E403-4A9F-9460-02E691B8D5E2}" dt="2021-09-12T14:54:13.762" v="132" actId="1076"/>
          <ac:picMkLst>
            <pc:docMk/>
            <pc:sldMk cId="1959024223" sldId="259"/>
            <ac:picMk id="3" creationId="{29E74545-7E3E-40F4-A53B-19D4EBB72E40}"/>
          </ac:picMkLst>
        </pc:picChg>
        <pc:picChg chg="del">
          <ac:chgData name="松井 雄大" userId="ce27b73449ee5595" providerId="LiveId" clId="{8E7C7BFB-E403-4A9F-9460-02E691B8D5E2}" dt="2021-09-12T14:52:22.786" v="125" actId="478"/>
          <ac:picMkLst>
            <pc:docMk/>
            <pc:sldMk cId="1959024223" sldId="259"/>
            <ac:picMk id="5" creationId="{F1CDD557-1287-455C-8FC8-702ABC35DBDE}"/>
          </ac:picMkLst>
        </pc:picChg>
      </pc:sldChg>
      <pc:sldChg chg="addSp delSp modSp add mod">
        <pc:chgData name="松井 雄大" userId="ce27b73449ee5595" providerId="LiveId" clId="{8E7C7BFB-E403-4A9F-9460-02E691B8D5E2}" dt="2021-09-12T17:03:15.388" v="4135" actId="6549"/>
        <pc:sldMkLst>
          <pc:docMk/>
          <pc:sldMk cId="1609718401" sldId="260"/>
        </pc:sldMkLst>
        <pc:spChg chg="add del mod">
          <ac:chgData name="松井 雄大" userId="ce27b73449ee5595" providerId="LiveId" clId="{8E7C7BFB-E403-4A9F-9460-02E691B8D5E2}" dt="2021-09-12T15:19:17.923" v="776" actId="21"/>
          <ac:spMkLst>
            <pc:docMk/>
            <pc:sldMk cId="1609718401" sldId="260"/>
            <ac:spMk id="2" creationId="{1F674AF1-42A4-415C-ACC9-289480BC2292}"/>
          </ac:spMkLst>
        </pc:spChg>
        <pc:spChg chg="add del mod">
          <ac:chgData name="松井 雄大" userId="ce27b73449ee5595" providerId="LiveId" clId="{8E7C7BFB-E403-4A9F-9460-02E691B8D5E2}" dt="2021-09-12T15:14:13.490" v="680" actId="478"/>
          <ac:spMkLst>
            <pc:docMk/>
            <pc:sldMk cId="1609718401" sldId="260"/>
            <ac:spMk id="7" creationId="{0808E332-1FA8-4F7D-96DE-59EAA5C53189}"/>
          </ac:spMkLst>
        </pc:spChg>
        <pc:spChg chg="add del mod">
          <ac:chgData name="松井 雄大" userId="ce27b73449ee5595" providerId="LiveId" clId="{8E7C7BFB-E403-4A9F-9460-02E691B8D5E2}" dt="2021-09-12T15:14:13.490" v="680" actId="478"/>
          <ac:spMkLst>
            <pc:docMk/>
            <pc:sldMk cId="1609718401" sldId="260"/>
            <ac:spMk id="8" creationId="{32536E4A-7DB0-48E1-83A7-8DBCE08CE994}"/>
          </ac:spMkLst>
        </pc:spChg>
        <pc:spChg chg="add del mod">
          <ac:chgData name="松井 雄大" userId="ce27b73449ee5595" providerId="LiveId" clId="{8E7C7BFB-E403-4A9F-9460-02E691B8D5E2}" dt="2021-09-12T15:19:17.923" v="776" actId="21"/>
          <ac:spMkLst>
            <pc:docMk/>
            <pc:sldMk cId="1609718401" sldId="260"/>
            <ac:spMk id="9" creationId="{C81D82B0-D155-470A-A61A-1C42FDB8D331}"/>
          </ac:spMkLst>
        </pc:spChg>
        <pc:spChg chg="add del mod">
          <ac:chgData name="松井 雄大" userId="ce27b73449ee5595" providerId="LiveId" clId="{8E7C7BFB-E403-4A9F-9460-02E691B8D5E2}" dt="2021-09-12T15:19:17.923" v="776" actId="21"/>
          <ac:spMkLst>
            <pc:docMk/>
            <pc:sldMk cId="1609718401" sldId="260"/>
            <ac:spMk id="10" creationId="{6DF93282-D976-4431-A33B-B462975629E9}"/>
          </ac:spMkLst>
        </pc:spChg>
        <pc:spChg chg="mod">
          <ac:chgData name="松井 雄大" userId="ce27b73449ee5595" providerId="LiveId" clId="{8E7C7BFB-E403-4A9F-9460-02E691B8D5E2}" dt="2021-09-12T17:03:15.388" v="4135" actId="6549"/>
          <ac:spMkLst>
            <pc:docMk/>
            <pc:sldMk cId="1609718401" sldId="260"/>
            <ac:spMk id="11" creationId="{9DE4A79C-64E9-40CB-80F5-4F473307287C}"/>
          </ac:spMkLst>
        </pc:spChg>
        <pc:spChg chg="add del mod">
          <ac:chgData name="松井 雄大" userId="ce27b73449ee5595" providerId="LiveId" clId="{8E7C7BFB-E403-4A9F-9460-02E691B8D5E2}" dt="2021-09-12T15:19:17.923" v="776" actId="21"/>
          <ac:spMkLst>
            <pc:docMk/>
            <pc:sldMk cId="1609718401" sldId="260"/>
            <ac:spMk id="12" creationId="{77B650BA-3F33-4AA5-A8CE-30A72939F623}"/>
          </ac:spMkLst>
        </pc:spChg>
        <pc:spChg chg="add del mod">
          <ac:chgData name="松井 雄大" userId="ce27b73449ee5595" providerId="LiveId" clId="{8E7C7BFB-E403-4A9F-9460-02E691B8D5E2}" dt="2021-09-12T15:18:51.189" v="770" actId="478"/>
          <ac:spMkLst>
            <pc:docMk/>
            <pc:sldMk cId="1609718401" sldId="260"/>
            <ac:spMk id="13" creationId="{EB3E150C-3989-4B2B-9C89-0E4EB7678935}"/>
          </ac:spMkLst>
        </pc:spChg>
        <pc:picChg chg="del">
          <ac:chgData name="松井 雄大" userId="ce27b73449ee5595" providerId="LiveId" clId="{8E7C7BFB-E403-4A9F-9460-02E691B8D5E2}" dt="2021-09-12T14:52:46.007" v="130" actId="478"/>
          <ac:picMkLst>
            <pc:docMk/>
            <pc:sldMk cId="1609718401" sldId="260"/>
            <ac:picMk id="3" creationId="{29E74545-7E3E-40F4-A53B-19D4EBB72E40}"/>
          </ac:picMkLst>
        </pc:picChg>
      </pc:sldChg>
      <pc:sldChg chg="add del">
        <pc:chgData name="松井 雄大" userId="ce27b73449ee5595" providerId="LiveId" clId="{8E7C7BFB-E403-4A9F-9460-02E691B8D5E2}" dt="2021-09-12T14:55:27.005" v="134"/>
        <pc:sldMkLst>
          <pc:docMk/>
          <pc:sldMk cId="1398213029" sldId="261"/>
        </pc:sldMkLst>
      </pc:sldChg>
      <pc:sldChg chg="addSp delSp modSp add mod">
        <pc:chgData name="松井 雄大" userId="ce27b73449ee5595" providerId="LiveId" clId="{8E7C7BFB-E403-4A9F-9460-02E691B8D5E2}" dt="2021-09-12T14:55:45.060" v="138"/>
        <pc:sldMkLst>
          <pc:docMk/>
          <pc:sldMk cId="2904666167" sldId="261"/>
        </pc:sldMkLst>
        <pc:spChg chg="add mod">
          <ac:chgData name="松井 雄大" userId="ce27b73449ee5595" providerId="LiveId" clId="{8E7C7BFB-E403-4A9F-9460-02E691B8D5E2}" dt="2021-09-12T14:55:45.060" v="138"/>
          <ac:spMkLst>
            <pc:docMk/>
            <pc:sldMk cId="2904666167" sldId="261"/>
            <ac:spMk id="7" creationId="{617ED44E-2CC9-4AD6-B195-ECFE80367B93}"/>
          </ac:spMkLst>
        </pc:spChg>
        <pc:spChg chg="del">
          <ac:chgData name="松井 雄大" userId="ce27b73449ee5595" providerId="LiveId" clId="{8E7C7BFB-E403-4A9F-9460-02E691B8D5E2}" dt="2021-09-12T14:55:40.913" v="137" actId="478"/>
          <ac:spMkLst>
            <pc:docMk/>
            <pc:sldMk cId="2904666167" sldId="261"/>
            <ac:spMk id="11" creationId="{9DE4A79C-64E9-40CB-80F5-4F473307287C}"/>
          </ac:spMkLst>
        </pc:spChg>
        <pc:picChg chg="del">
          <ac:chgData name="松井 雄大" userId="ce27b73449ee5595" providerId="LiveId" clId="{8E7C7BFB-E403-4A9F-9460-02E691B8D5E2}" dt="2021-09-12T14:55:38.338" v="136" actId="478"/>
          <ac:picMkLst>
            <pc:docMk/>
            <pc:sldMk cId="2904666167" sldId="261"/>
            <ac:picMk id="5" creationId="{F1CDD557-1287-455C-8FC8-702ABC35DBDE}"/>
          </ac:picMkLst>
        </pc:picChg>
        <pc:picChg chg="add mod">
          <ac:chgData name="松井 雄大" userId="ce27b73449ee5595" providerId="LiveId" clId="{8E7C7BFB-E403-4A9F-9460-02E691B8D5E2}" dt="2021-09-12T14:55:45.060" v="138"/>
          <ac:picMkLst>
            <pc:docMk/>
            <pc:sldMk cId="2904666167" sldId="261"/>
            <ac:picMk id="8" creationId="{873C9F73-D33C-43B1-A2E5-46B067BCD017}"/>
          </ac:picMkLst>
        </pc:picChg>
      </pc:sldChg>
      <pc:sldChg chg="addSp delSp modSp add mod">
        <pc:chgData name="松井 雄大" userId="ce27b73449ee5595" providerId="LiveId" clId="{8E7C7BFB-E403-4A9F-9460-02E691B8D5E2}" dt="2021-09-12T16:59:24.618" v="4112"/>
        <pc:sldMkLst>
          <pc:docMk/>
          <pc:sldMk cId="1327894065" sldId="262"/>
        </pc:sldMkLst>
        <pc:spChg chg="del">
          <ac:chgData name="松井 雄大" userId="ce27b73449ee5595" providerId="LiveId" clId="{8E7C7BFB-E403-4A9F-9460-02E691B8D5E2}" dt="2021-09-12T15:19:03.752" v="772" actId="21"/>
          <ac:spMkLst>
            <pc:docMk/>
            <pc:sldMk cId="1327894065" sldId="262"/>
            <ac:spMk id="2" creationId="{1F674AF1-42A4-415C-ACC9-289480BC2292}"/>
          </ac:spMkLst>
        </pc:spChg>
        <pc:spChg chg="del">
          <ac:chgData name="松井 雄大" userId="ce27b73449ee5595" providerId="LiveId" clId="{8E7C7BFB-E403-4A9F-9460-02E691B8D5E2}" dt="2021-09-12T15:19:03.752" v="772" actId="21"/>
          <ac:spMkLst>
            <pc:docMk/>
            <pc:sldMk cId="1327894065" sldId="262"/>
            <ac:spMk id="9" creationId="{C81D82B0-D155-470A-A61A-1C42FDB8D331}"/>
          </ac:spMkLst>
        </pc:spChg>
        <pc:spChg chg="del">
          <ac:chgData name="松井 雄大" userId="ce27b73449ee5595" providerId="LiveId" clId="{8E7C7BFB-E403-4A9F-9460-02E691B8D5E2}" dt="2021-09-12T15:19:03.752" v="772" actId="21"/>
          <ac:spMkLst>
            <pc:docMk/>
            <pc:sldMk cId="1327894065" sldId="262"/>
            <ac:spMk id="10" creationId="{6DF93282-D976-4431-A33B-B462975629E9}"/>
          </ac:spMkLst>
        </pc:spChg>
        <pc:spChg chg="mod">
          <ac:chgData name="松井 雄大" userId="ce27b73449ee5595" providerId="LiveId" clId="{8E7C7BFB-E403-4A9F-9460-02E691B8D5E2}" dt="2021-09-12T16:59:22.928" v="4110" actId="15"/>
          <ac:spMkLst>
            <pc:docMk/>
            <pc:sldMk cId="1327894065" sldId="262"/>
            <ac:spMk id="11" creationId="{9DE4A79C-64E9-40CB-80F5-4F473307287C}"/>
          </ac:spMkLst>
        </pc:spChg>
        <pc:spChg chg="del">
          <ac:chgData name="松井 雄大" userId="ce27b73449ee5595" providerId="LiveId" clId="{8E7C7BFB-E403-4A9F-9460-02E691B8D5E2}" dt="2021-09-12T15:19:03.752" v="772" actId="21"/>
          <ac:spMkLst>
            <pc:docMk/>
            <pc:sldMk cId="1327894065" sldId="262"/>
            <ac:spMk id="12" creationId="{77B650BA-3F33-4AA5-A8CE-30A72939F623}"/>
          </ac:spMkLst>
        </pc:spChg>
        <pc:spChg chg="add del mod">
          <ac:chgData name="松井 雄大" userId="ce27b73449ee5595" providerId="LiveId" clId="{8E7C7BFB-E403-4A9F-9460-02E691B8D5E2}" dt="2021-09-12T15:20:47.585" v="889" actId="478"/>
          <ac:spMkLst>
            <pc:docMk/>
            <pc:sldMk cId="1327894065" sldId="262"/>
            <ac:spMk id="13" creationId="{F0730FC9-AE9E-420E-8921-58E88F6522BB}"/>
          </ac:spMkLst>
        </pc:spChg>
        <pc:spChg chg="add del mod">
          <ac:chgData name="松井 雄大" userId="ce27b73449ee5595" providerId="LiveId" clId="{8E7C7BFB-E403-4A9F-9460-02E691B8D5E2}" dt="2021-09-12T15:20:47.585" v="889" actId="478"/>
          <ac:spMkLst>
            <pc:docMk/>
            <pc:sldMk cId="1327894065" sldId="262"/>
            <ac:spMk id="14" creationId="{CBB6FDFF-CD20-4E12-9DBD-5A7FEBC0B89A}"/>
          </ac:spMkLst>
        </pc:spChg>
        <pc:spChg chg="add del mod">
          <ac:chgData name="松井 雄大" userId="ce27b73449ee5595" providerId="LiveId" clId="{8E7C7BFB-E403-4A9F-9460-02E691B8D5E2}" dt="2021-09-12T15:20:47.585" v="889" actId="478"/>
          <ac:spMkLst>
            <pc:docMk/>
            <pc:sldMk cId="1327894065" sldId="262"/>
            <ac:spMk id="15" creationId="{322267A5-E590-4D9C-863C-2CDEA5CF14B9}"/>
          </ac:spMkLst>
        </pc:spChg>
        <pc:spChg chg="add del mod">
          <ac:chgData name="松井 雄大" userId="ce27b73449ee5595" providerId="LiveId" clId="{8E7C7BFB-E403-4A9F-9460-02E691B8D5E2}" dt="2021-09-12T15:20:47.585" v="889" actId="478"/>
          <ac:spMkLst>
            <pc:docMk/>
            <pc:sldMk cId="1327894065" sldId="262"/>
            <ac:spMk id="16" creationId="{5AF93E16-5087-41D6-9A78-5A5DA5E27F1A}"/>
          </ac:spMkLst>
        </pc:spChg>
        <pc:spChg chg="add del mod">
          <ac:chgData name="松井 雄大" userId="ce27b73449ee5595" providerId="LiveId" clId="{8E7C7BFB-E403-4A9F-9460-02E691B8D5E2}" dt="2021-09-12T16:57:43.288" v="4077" actId="478"/>
          <ac:spMkLst>
            <pc:docMk/>
            <pc:sldMk cId="1327894065" sldId="262"/>
            <ac:spMk id="17" creationId="{7404BF13-B116-4175-977F-B323FF24F5E9}"/>
          </ac:spMkLst>
        </pc:spChg>
        <pc:spChg chg="add del mod">
          <ac:chgData name="松井 雄大" userId="ce27b73449ee5595" providerId="LiveId" clId="{8E7C7BFB-E403-4A9F-9460-02E691B8D5E2}" dt="2021-09-12T15:45:07.885" v="2105" actId="21"/>
          <ac:spMkLst>
            <pc:docMk/>
            <pc:sldMk cId="1327894065" sldId="262"/>
            <ac:spMk id="18" creationId="{37935646-258A-4564-A1E2-0D7D8714CBE3}"/>
          </ac:spMkLst>
        </pc:spChg>
        <pc:spChg chg="add del mod">
          <ac:chgData name="松井 雄大" userId="ce27b73449ee5595" providerId="LiveId" clId="{8E7C7BFB-E403-4A9F-9460-02E691B8D5E2}" dt="2021-09-12T15:45:07.885" v="2105" actId="21"/>
          <ac:spMkLst>
            <pc:docMk/>
            <pc:sldMk cId="1327894065" sldId="262"/>
            <ac:spMk id="19" creationId="{6D535D9E-56BF-4F42-A0E1-125E3A08AB75}"/>
          </ac:spMkLst>
        </pc:spChg>
        <pc:spChg chg="add del mod">
          <ac:chgData name="松井 雄大" userId="ce27b73449ee5595" providerId="LiveId" clId="{8E7C7BFB-E403-4A9F-9460-02E691B8D5E2}" dt="2021-09-12T15:45:07.885" v="2105" actId="21"/>
          <ac:spMkLst>
            <pc:docMk/>
            <pc:sldMk cId="1327894065" sldId="262"/>
            <ac:spMk id="20" creationId="{F856058C-4BF3-4A91-9584-51B8ED247191}"/>
          </ac:spMkLst>
        </pc:spChg>
        <pc:spChg chg="add del mod">
          <ac:chgData name="松井 雄大" userId="ce27b73449ee5595" providerId="LiveId" clId="{8E7C7BFB-E403-4A9F-9460-02E691B8D5E2}" dt="2021-09-12T16:59:24.618" v="4112"/>
          <ac:spMkLst>
            <pc:docMk/>
            <pc:sldMk cId="1327894065" sldId="262"/>
            <ac:spMk id="21" creationId="{B11567BE-BB2D-420B-95FB-BAD9AAB5F1A8}"/>
          </ac:spMkLst>
        </pc:spChg>
        <pc:spChg chg="add del mod">
          <ac:chgData name="松井 雄大" userId="ce27b73449ee5595" providerId="LiveId" clId="{8E7C7BFB-E403-4A9F-9460-02E691B8D5E2}" dt="2021-09-12T15:45:55.037" v="2118" actId="478"/>
          <ac:spMkLst>
            <pc:docMk/>
            <pc:sldMk cId="1327894065" sldId="262"/>
            <ac:spMk id="22" creationId="{50739061-74FC-47E7-96AE-3B2EF724EB73}"/>
          </ac:spMkLst>
        </pc:spChg>
        <pc:spChg chg="add del mod">
          <ac:chgData name="松井 雄大" userId="ce27b73449ee5595" providerId="LiveId" clId="{8E7C7BFB-E403-4A9F-9460-02E691B8D5E2}" dt="2021-09-12T15:45:55.037" v="2118" actId="478"/>
          <ac:spMkLst>
            <pc:docMk/>
            <pc:sldMk cId="1327894065" sldId="262"/>
            <ac:spMk id="23" creationId="{DD9B3BCD-1163-412A-A0FF-737319A1942F}"/>
          </ac:spMkLst>
        </pc:spChg>
        <pc:spChg chg="add del mod">
          <ac:chgData name="松井 雄大" userId="ce27b73449ee5595" providerId="LiveId" clId="{8E7C7BFB-E403-4A9F-9460-02E691B8D5E2}" dt="2021-09-12T15:45:55.037" v="2118" actId="478"/>
          <ac:spMkLst>
            <pc:docMk/>
            <pc:sldMk cId="1327894065" sldId="262"/>
            <ac:spMk id="24" creationId="{081727DB-4813-4FE2-804B-863A51E7C0FC}"/>
          </ac:spMkLst>
        </pc:spChg>
        <pc:spChg chg="add del mod">
          <ac:chgData name="松井 雄大" userId="ce27b73449ee5595" providerId="LiveId" clId="{8E7C7BFB-E403-4A9F-9460-02E691B8D5E2}" dt="2021-09-12T16:57:57.889" v="4088" actId="478"/>
          <ac:spMkLst>
            <pc:docMk/>
            <pc:sldMk cId="1327894065" sldId="262"/>
            <ac:spMk id="25" creationId="{BBA0B9CA-2AB7-427A-AEEA-B0CA4FF18727}"/>
          </ac:spMkLst>
        </pc:spChg>
      </pc:sldChg>
      <pc:sldChg chg="addSp delSp modSp add mod">
        <pc:chgData name="松井 雄大" userId="ce27b73449ee5595" providerId="LiveId" clId="{8E7C7BFB-E403-4A9F-9460-02E691B8D5E2}" dt="2021-09-13T00:57:50.869" v="5097" actId="20577"/>
        <pc:sldMkLst>
          <pc:docMk/>
          <pc:sldMk cId="4062309482" sldId="263"/>
        </pc:sldMkLst>
        <pc:spChg chg="add del mod">
          <ac:chgData name="松井 雄大" userId="ce27b73449ee5595" providerId="LiveId" clId="{8E7C7BFB-E403-4A9F-9460-02E691B8D5E2}" dt="2021-09-12T15:45:29.931" v="2112" actId="478"/>
          <ac:spMkLst>
            <pc:docMk/>
            <pc:sldMk cId="4062309482" sldId="263"/>
            <ac:spMk id="10" creationId="{B17E4DA2-8F9D-4AAF-B892-0DDAD8B9F8BB}"/>
          </ac:spMkLst>
        </pc:spChg>
        <pc:spChg chg="mod">
          <ac:chgData name="松井 雄大" userId="ce27b73449ee5595" providerId="LiveId" clId="{8E7C7BFB-E403-4A9F-9460-02E691B8D5E2}" dt="2021-09-13T00:57:50.869" v="5097" actId="20577"/>
          <ac:spMkLst>
            <pc:docMk/>
            <pc:sldMk cId="4062309482" sldId="263"/>
            <ac:spMk id="11" creationId="{9DE4A79C-64E9-40CB-80F5-4F473307287C}"/>
          </ac:spMkLst>
        </pc:spChg>
        <pc:spChg chg="add del mod">
          <ac:chgData name="松井 雄大" userId="ce27b73449ee5595" providerId="LiveId" clId="{8E7C7BFB-E403-4A9F-9460-02E691B8D5E2}" dt="2021-09-12T15:45:46.329" v="2116" actId="478"/>
          <ac:spMkLst>
            <pc:docMk/>
            <pc:sldMk cId="4062309482" sldId="263"/>
            <ac:spMk id="12" creationId="{3FD3AC1D-5C8D-4AA1-8AC2-BDAFE07D1F7C}"/>
          </ac:spMkLst>
        </pc:spChg>
        <pc:spChg chg="add del mod">
          <ac:chgData name="松井 雄大" userId="ce27b73449ee5595" providerId="LiveId" clId="{8E7C7BFB-E403-4A9F-9460-02E691B8D5E2}" dt="2021-09-12T16:59:38.929" v="4119"/>
          <ac:spMkLst>
            <pc:docMk/>
            <pc:sldMk cId="4062309482" sldId="263"/>
            <ac:spMk id="13" creationId="{6280BA50-1A25-4C4D-B4C4-C6AA2A1EF77A}"/>
          </ac:spMkLst>
        </pc:spChg>
        <pc:spChg chg="add del mod">
          <ac:chgData name="松井 雄大" userId="ce27b73449ee5595" providerId="LiveId" clId="{8E7C7BFB-E403-4A9F-9460-02E691B8D5E2}" dt="2021-09-12T16:49:41.038" v="3659" actId="478"/>
          <ac:spMkLst>
            <pc:docMk/>
            <pc:sldMk cId="4062309482" sldId="263"/>
            <ac:spMk id="14" creationId="{6AB313F3-4DEF-41A4-8A5D-13ED24D7A3BE}"/>
          </ac:spMkLst>
        </pc:spChg>
        <pc:spChg chg="add del mod">
          <ac:chgData name="松井 雄大" userId="ce27b73449ee5595" providerId="LiveId" clId="{8E7C7BFB-E403-4A9F-9460-02E691B8D5E2}" dt="2021-09-12T16:49:39.101" v="3658" actId="478"/>
          <ac:spMkLst>
            <pc:docMk/>
            <pc:sldMk cId="4062309482" sldId="263"/>
            <ac:spMk id="15" creationId="{9751B4E9-A798-4F06-9240-31639FA090A8}"/>
          </ac:spMkLst>
        </pc:spChg>
        <pc:spChg chg="add del mod">
          <ac:chgData name="松井 雄大" userId="ce27b73449ee5595" providerId="LiveId" clId="{8E7C7BFB-E403-4A9F-9460-02E691B8D5E2}" dt="2021-09-12T16:21:24.705" v="2679" actId="478"/>
          <ac:spMkLst>
            <pc:docMk/>
            <pc:sldMk cId="4062309482" sldId="263"/>
            <ac:spMk id="16" creationId="{920773C3-2F34-414B-AF21-D2526096E9A6}"/>
          </ac:spMkLst>
        </pc:spChg>
        <pc:spChg chg="del mod">
          <ac:chgData name="松井 雄大" userId="ce27b73449ee5595" providerId="LiveId" clId="{8E7C7BFB-E403-4A9F-9460-02E691B8D5E2}" dt="2021-09-12T15:45:33.021" v="2114" actId="478"/>
          <ac:spMkLst>
            <pc:docMk/>
            <pc:sldMk cId="4062309482" sldId="263"/>
            <ac:spMk id="17" creationId="{7404BF13-B116-4175-977F-B323FF24F5E9}"/>
          </ac:spMkLst>
        </pc:spChg>
        <pc:spChg chg="del mod">
          <ac:chgData name="松井 雄大" userId="ce27b73449ee5595" providerId="LiveId" clId="{8E7C7BFB-E403-4A9F-9460-02E691B8D5E2}" dt="2021-09-12T15:45:26.538" v="2111" actId="478"/>
          <ac:spMkLst>
            <pc:docMk/>
            <pc:sldMk cId="4062309482" sldId="263"/>
            <ac:spMk id="21" creationId="{B11567BE-BB2D-420B-95FB-BAD9AAB5F1A8}"/>
          </ac:spMkLst>
        </pc:spChg>
        <pc:spChg chg="del mod">
          <ac:chgData name="松井 雄大" userId="ce27b73449ee5595" providerId="LiveId" clId="{8E7C7BFB-E403-4A9F-9460-02E691B8D5E2}" dt="2021-09-12T16:58:34.636" v="4102" actId="478"/>
          <ac:spMkLst>
            <pc:docMk/>
            <pc:sldMk cId="4062309482" sldId="263"/>
            <ac:spMk id="22" creationId="{50739061-74FC-47E7-96AE-3B2EF724EB73}"/>
          </ac:spMkLst>
        </pc:spChg>
        <pc:spChg chg="del mod">
          <ac:chgData name="松井 雄大" userId="ce27b73449ee5595" providerId="LiveId" clId="{8E7C7BFB-E403-4A9F-9460-02E691B8D5E2}" dt="2021-09-12T16:49:11.680" v="3655" actId="478"/>
          <ac:spMkLst>
            <pc:docMk/>
            <pc:sldMk cId="4062309482" sldId="263"/>
            <ac:spMk id="23" creationId="{DD9B3BCD-1163-412A-A0FF-737319A1942F}"/>
          </ac:spMkLst>
        </pc:spChg>
        <pc:spChg chg="del mod">
          <ac:chgData name="松井 雄大" userId="ce27b73449ee5595" providerId="LiveId" clId="{8E7C7BFB-E403-4A9F-9460-02E691B8D5E2}" dt="2021-09-12T16:52:55.121" v="3839" actId="478"/>
          <ac:spMkLst>
            <pc:docMk/>
            <pc:sldMk cId="4062309482" sldId="263"/>
            <ac:spMk id="24" creationId="{081727DB-4813-4FE2-804B-863A51E7C0FC}"/>
          </ac:spMkLst>
        </pc:spChg>
      </pc:sldChg>
      <pc:sldChg chg="addSp delSp modSp add del mod">
        <pc:chgData name="松井 雄大" userId="ce27b73449ee5595" providerId="LiveId" clId="{8E7C7BFB-E403-4A9F-9460-02E691B8D5E2}" dt="2021-09-12T17:03:05.240" v="4134" actId="47"/>
        <pc:sldMkLst>
          <pc:docMk/>
          <pc:sldMk cId="2107216223" sldId="264"/>
        </pc:sldMkLst>
        <pc:spChg chg="mod">
          <ac:chgData name="松井 雄大" userId="ce27b73449ee5595" providerId="LiveId" clId="{8E7C7BFB-E403-4A9F-9460-02E691B8D5E2}" dt="2021-09-12T17:02:47.535" v="4131" actId="21"/>
          <ac:spMkLst>
            <pc:docMk/>
            <pc:sldMk cId="2107216223" sldId="264"/>
            <ac:spMk id="11" creationId="{9DE4A79C-64E9-40CB-80F5-4F473307287C}"/>
          </ac:spMkLst>
        </pc:spChg>
        <pc:spChg chg="add del mod">
          <ac:chgData name="松井 雄大" userId="ce27b73449ee5595" providerId="LiveId" clId="{8E7C7BFB-E403-4A9F-9460-02E691B8D5E2}" dt="2021-09-12T16:54:51.770" v="3984"/>
          <ac:spMkLst>
            <pc:docMk/>
            <pc:sldMk cId="2107216223" sldId="264"/>
            <ac:spMk id="12" creationId="{F0956B0B-C780-46E0-8545-9E181FAE256A}"/>
          </ac:spMkLst>
        </pc:spChg>
        <pc:spChg chg="del mod">
          <ac:chgData name="松井 雄大" userId="ce27b73449ee5595" providerId="LiveId" clId="{8E7C7BFB-E403-4A9F-9460-02E691B8D5E2}" dt="2021-09-12T16:54:46.835" v="3981" actId="21"/>
          <ac:spMkLst>
            <pc:docMk/>
            <pc:sldMk cId="2107216223" sldId="264"/>
            <ac:spMk id="13" creationId="{6280BA50-1A25-4C4D-B4C4-C6AA2A1EF77A}"/>
          </ac:spMkLst>
        </pc:spChg>
        <pc:spChg chg="del">
          <ac:chgData name="松井 雄大" userId="ce27b73449ee5595" providerId="LiveId" clId="{8E7C7BFB-E403-4A9F-9460-02E691B8D5E2}" dt="2021-09-12T16:52:45.160" v="3838" actId="478"/>
          <ac:spMkLst>
            <pc:docMk/>
            <pc:sldMk cId="2107216223" sldId="264"/>
            <ac:spMk id="14" creationId="{6AB313F3-4DEF-41A4-8A5D-13ED24D7A3BE}"/>
          </ac:spMkLst>
        </pc:spChg>
        <pc:spChg chg="del">
          <ac:chgData name="松井 雄大" userId="ce27b73449ee5595" providerId="LiveId" clId="{8E7C7BFB-E403-4A9F-9460-02E691B8D5E2}" dt="2021-09-12T16:52:45.160" v="3838" actId="478"/>
          <ac:spMkLst>
            <pc:docMk/>
            <pc:sldMk cId="2107216223" sldId="264"/>
            <ac:spMk id="15" creationId="{9751B4E9-A798-4F06-9240-31639FA090A8}"/>
          </ac:spMkLst>
        </pc:spChg>
        <pc:spChg chg="add del mod">
          <ac:chgData name="松井 雄大" userId="ce27b73449ee5595" providerId="LiveId" clId="{8E7C7BFB-E403-4A9F-9460-02E691B8D5E2}" dt="2021-09-12T16:55:12.796" v="3991" actId="478"/>
          <ac:spMkLst>
            <pc:docMk/>
            <pc:sldMk cId="2107216223" sldId="264"/>
            <ac:spMk id="16" creationId="{64DB98B7-9BB2-4C71-94F2-8898A68B3D16}"/>
          </ac:spMkLst>
        </pc:spChg>
        <pc:spChg chg="del">
          <ac:chgData name="松井 雄大" userId="ce27b73449ee5595" providerId="LiveId" clId="{8E7C7BFB-E403-4A9F-9460-02E691B8D5E2}" dt="2021-09-12T16:54:33.536" v="3977" actId="478"/>
          <ac:spMkLst>
            <pc:docMk/>
            <pc:sldMk cId="2107216223" sldId="264"/>
            <ac:spMk id="22" creationId="{50739061-74FC-47E7-96AE-3B2EF724EB73}"/>
          </ac:spMkLst>
        </pc:spChg>
        <pc:spChg chg="del">
          <ac:chgData name="松井 雄大" userId="ce27b73449ee5595" providerId="LiveId" clId="{8E7C7BFB-E403-4A9F-9460-02E691B8D5E2}" dt="2021-09-12T16:52:42.975" v="3837" actId="478"/>
          <ac:spMkLst>
            <pc:docMk/>
            <pc:sldMk cId="2107216223" sldId="264"/>
            <ac:spMk id="23" creationId="{DD9B3BCD-1163-412A-A0FF-737319A1942F}"/>
          </ac:spMkLst>
        </pc:spChg>
        <pc:spChg chg="del">
          <ac:chgData name="松井 雄大" userId="ce27b73449ee5595" providerId="LiveId" clId="{8E7C7BFB-E403-4A9F-9460-02E691B8D5E2}" dt="2021-09-12T16:52:42.975" v="3837" actId="478"/>
          <ac:spMkLst>
            <pc:docMk/>
            <pc:sldMk cId="2107216223" sldId="264"/>
            <ac:spMk id="24" creationId="{081727DB-4813-4FE2-804B-863A51E7C0FC}"/>
          </ac:spMkLst>
        </pc:spChg>
      </pc:sldChg>
      <pc:sldChg chg="addSp delSp modSp add mod">
        <pc:chgData name="松井 雄大" userId="ce27b73449ee5595" providerId="LiveId" clId="{8E7C7BFB-E403-4A9F-9460-02E691B8D5E2}" dt="2021-09-13T01:08:07.408" v="5853" actId="20577"/>
        <pc:sldMkLst>
          <pc:docMk/>
          <pc:sldMk cId="2371586413" sldId="265"/>
        </pc:sldMkLst>
        <pc:spChg chg="add del">
          <ac:chgData name="松井 雄大" userId="ce27b73449ee5595" providerId="LiveId" clId="{8E7C7BFB-E403-4A9F-9460-02E691B8D5E2}" dt="2021-09-12T17:01:06.146" v="4125" actId="22"/>
          <ac:spMkLst>
            <pc:docMk/>
            <pc:sldMk cId="2371586413" sldId="265"/>
            <ac:spMk id="7" creationId="{671ECDED-5FE7-4A3F-9BB2-FB9E13A96416}"/>
          </ac:spMkLst>
        </pc:spChg>
        <pc:spChg chg="mod">
          <ac:chgData name="松井 雄大" userId="ce27b73449ee5595" providerId="LiveId" clId="{8E7C7BFB-E403-4A9F-9460-02E691B8D5E2}" dt="2021-09-13T01:08:07.408" v="5853" actId="20577"/>
          <ac:spMkLst>
            <pc:docMk/>
            <pc:sldMk cId="2371586413" sldId="265"/>
            <ac:spMk id="11" creationId="{9DE4A79C-64E9-40CB-80F5-4F473307287C}"/>
          </ac:spMkLst>
        </pc:spChg>
      </pc:sldChg>
      <pc:sldChg chg="modSp add mod">
        <pc:chgData name="松井 雄大" userId="ce27b73449ee5595" providerId="LiveId" clId="{8E7C7BFB-E403-4A9F-9460-02E691B8D5E2}" dt="2021-09-13T02:36:11.137" v="6821" actId="20577"/>
        <pc:sldMkLst>
          <pc:docMk/>
          <pc:sldMk cId="2921450699" sldId="266"/>
        </pc:sldMkLst>
        <pc:spChg chg="mod">
          <ac:chgData name="松井 雄大" userId="ce27b73449ee5595" providerId="LiveId" clId="{8E7C7BFB-E403-4A9F-9460-02E691B8D5E2}" dt="2021-09-13T02:36:11.137" v="6821" actId="20577"/>
          <ac:spMkLst>
            <pc:docMk/>
            <pc:sldMk cId="2921450699" sldId="266"/>
            <ac:spMk id="11" creationId="{9DE4A79C-64E9-40CB-80F5-4F473307287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D8D0E-73E7-4E32-9C39-86E645545221}" type="datetimeFigureOut">
              <a:rPr kumimoji="1" lang="ja-JP" altLang="en-US" smtClean="0"/>
              <a:t>2021/9/14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9D55C-96C6-474F-B0F4-8D0765D005FF}" type="slidenum">
              <a:rPr kumimoji="1" lang="ja-JP" altLang="en-US" smtClean="0"/>
              <a:t>‹#›</a:t>
            </a:fld>
            <a:endParaRPr kumimoji="1" lang="ja-JP" altLang="en-US"/>
          </a:p>
        </p:txBody>
      </p:sp>
    </p:spTree>
    <p:extLst>
      <p:ext uri="{BB962C8B-B14F-4D97-AF65-F5344CB8AC3E}">
        <p14:creationId xmlns:p14="http://schemas.microsoft.com/office/powerpoint/2010/main" val="14228897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2E6ACC-A1EF-42A3-A88C-9BD35E0BC8B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09CEAEF-99C4-4406-8600-E295BBE2A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AECA841-F81B-48BC-9282-F35392D02A34}"/>
              </a:ext>
            </a:extLst>
          </p:cNvPr>
          <p:cNvSpPr>
            <a:spLocks noGrp="1"/>
          </p:cNvSpPr>
          <p:nvPr>
            <p:ph type="dt" sz="half" idx="10"/>
          </p:nvPr>
        </p:nvSpPr>
        <p:spPr/>
        <p:txBody>
          <a:bodyPr/>
          <a:lstStyle/>
          <a:p>
            <a:fld id="{354EB7CA-22FB-4E8F-A7FA-7EE6A5DE5D63}"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BA24D0F1-5A58-46B8-B29B-3B26E7177F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B59983-B371-470B-AEFB-CBAB717EDAB3}"/>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
        <p:nvSpPr>
          <p:cNvPr id="8" name="正方形/長方形 7">
            <a:extLst>
              <a:ext uri="{FF2B5EF4-FFF2-40B4-BE49-F238E27FC236}">
                <a16:creationId xmlns:a16="http://schemas.microsoft.com/office/drawing/2014/main" id="{5D7BEDE8-0EC7-4E07-8497-811029438B07}"/>
              </a:ext>
            </a:extLst>
          </p:cNvPr>
          <p:cNvSpPr/>
          <p:nvPr userDrawn="1"/>
        </p:nvSpPr>
        <p:spPr>
          <a:xfrm>
            <a:off x="0" y="0"/>
            <a:ext cx="12192000" cy="79641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3AD686A-95EC-4D75-9D01-CF385DE8F52C}"/>
              </a:ext>
            </a:extLst>
          </p:cNvPr>
          <p:cNvSpPr txBox="1"/>
          <p:nvPr userDrawn="1"/>
        </p:nvSpPr>
        <p:spPr>
          <a:xfrm>
            <a:off x="9222658" y="136525"/>
            <a:ext cx="2684207" cy="646331"/>
          </a:xfrm>
          <a:prstGeom prst="rect">
            <a:avLst/>
          </a:prstGeom>
          <a:noFill/>
        </p:spPr>
        <p:txBody>
          <a:bodyPr wrap="square" rtlCol="0">
            <a:spAutoFit/>
          </a:bodyPr>
          <a:lstStyle/>
          <a:p>
            <a:pPr algn="r"/>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ターム </a:t>
            </a:r>
            <a:r>
              <a:rPr kumimoji="1" lang="en-US" altLang="ja-JP" dirty="0">
                <a:latin typeface="メイリオ" panose="020B0604030504040204" pitchFamily="50" charset="-128"/>
                <a:ea typeface="メイリオ" panose="020B0604030504040204" pitchFamily="50" charset="-128"/>
              </a:rPr>
              <a:t>PBL_02</a:t>
            </a:r>
          </a:p>
          <a:p>
            <a:pPr algn="r"/>
            <a:r>
              <a:rPr kumimoji="1" lang="en-US" altLang="ja-JP" dirty="0">
                <a:latin typeface="メイリオ" panose="020B0604030504040204" pitchFamily="50" charset="-128"/>
                <a:ea typeface="メイリオ" panose="020B0604030504040204" pitchFamily="50" charset="-128"/>
              </a:rPr>
              <a:t>YM-DSKR</a:t>
            </a:r>
          </a:p>
        </p:txBody>
      </p:sp>
      <p:sp>
        <p:nvSpPr>
          <p:cNvPr id="10" name="正方形/長方形 9">
            <a:extLst>
              <a:ext uri="{FF2B5EF4-FFF2-40B4-BE49-F238E27FC236}">
                <a16:creationId xmlns:a16="http://schemas.microsoft.com/office/drawing/2014/main" id="{D34C0068-7D7B-42B4-A6AC-C3C00F5A073A}"/>
              </a:ext>
            </a:extLst>
          </p:cNvPr>
          <p:cNvSpPr/>
          <p:nvPr userDrawn="1"/>
        </p:nvSpPr>
        <p:spPr>
          <a:xfrm>
            <a:off x="0" y="3048000"/>
            <a:ext cx="12192000" cy="3810000"/>
          </a:xfrm>
          <a:prstGeom prst="rect">
            <a:avLst/>
          </a:prstGeom>
          <a:gradFill flip="none" rotWithShape="1">
            <a:gsLst>
              <a:gs pos="0">
                <a:schemeClr val="accent1">
                  <a:lumMod val="20000"/>
                  <a:lumOff val="80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5775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7605DC-15E2-4920-95F2-D3F0C52A8C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5452A19-9D34-4A60-BA26-10FC917478C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60ECC6-BC06-40AF-9EB2-20CE686CD2A0}"/>
              </a:ext>
            </a:extLst>
          </p:cNvPr>
          <p:cNvSpPr>
            <a:spLocks noGrp="1"/>
          </p:cNvSpPr>
          <p:nvPr>
            <p:ph type="dt" sz="half" idx="10"/>
          </p:nvPr>
        </p:nvSpPr>
        <p:spPr/>
        <p:txBody>
          <a:bodyPr/>
          <a:lstStyle/>
          <a:p>
            <a:fld id="{0306106C-5DDE-4D00-B8C7-0192075309B0}"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672BA1AB-81A5-402C-9500-DC3F04A650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AC1102-9252-411F-ABD5-575EA4A498F7}"/>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907305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AADCD9-8241-476A-9251-403F271EE23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F0366B5-958F-44E0-9085-458610C9F89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724278-01A6-4AEE-A445-529FD792CB2E}"/>
              </a:ext>
            </a:extLst>
          </p:cNvPr>
          <p:cNvSpPr>
            <a:spLocks noGrp="1"/>
          </p:cNvSpPr>
          <p:nvPr>
            <p:ph type="dt" sz="half" idx="10"/>
          </p:nvPr>
        </p:nvSpPr>
        <p:spPr/>
        <p:txBody>
          <a:bodyPr/>
          <a:lstStyle/>
          <a:p>
            <a:fld id="{3FC41D07-3C35-4C4C-A580-E1B5CBC5984A}"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CAF34073-7F59-4408-8878-0C4015D706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3F6DAA-A6BE-4932-B2C7-24EFAFE95157}"/>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338299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99110-1C01-4E36-A32A-9ECABC08ECE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78C322-B9C6-4F8E-BBBB-0082886D29B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12D34A-86E5-4FE4-AFE1-DDA713AA35F7}"/>
              </a:ext>
            </a:extLst>
          </p:cNvPr>
          <p:cNvSpPr>
            <a:spLocks noGrp="1"/>
          </p:cNvSpPr>
          <p:nvPr>
            <p:ph type="dt" sz="half" idx="10"/>
          </p:nvPr>
        </p:nvSpPr>
        <p:spPr/>
        <p:txBody>
          <a:bodyPr/>
          <a:lstStyle/>
          <a:p>
            <a:fld id="{6B3B81AE-8D2B-4ADA-AAD3-B83E7EB2B170}"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22E13505-CE2F-4CCC-979A-0852049473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80D75E-8644-4BEE-9F6E-03859C7230AB}"/>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F8AC0088-3852-4F66-B827-FB2A4304A32E}"/>
              </a:ext>
            </a:extLst>
          </p:cNvPr>
          <p:cNvSpPr/>
          <p:nvPr userDrawn="1"/>
        </p:nvSpPr>
        <p:spPr>
          <a:xfrm>
            <a:off x="0" y="0"/>
            <a:ext cx="12192000" cy="79641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FF79DBB-977E-4F58-851A-B4ACE17D1E03}"/>
              </a:ext>
            </a:extLst>
          </p:cNvPr>
          <p:cNvSpPr/>
          <p:nvPr userDrawn="1"/>
        </p:nvSpPr>
        <p:spPr>
          <a:xfrm>
            <a:off x="0" y="3048000"/>
            <a:ext cx="12192000" cy="3810000"/>
          </a:xfrm>
          <a:prstGeom prst="rect">
            <a:avLst/>
          </a:prstGeom>
          <a:gradFill flip="none" rotWithShape="1">
            <a:gsLst>
              <a:gs pos="0">
                <a:schemeClr val="accent1">
                  <a:lumMod val="20000"/>
                  <a:lumOff val="80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5759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937DC-D4E8-4536-BE0D-8856EC58EBB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9DBB61-0597-4686-A21D-D3276790A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F8E225-96F5-4C19-91AC-59173D8DC44E}"/>
              </a:ext>
            </a:extLst>
          </p:cNvPr>
          <p:cNvSpPr>
            <a:spLocks noGrp="1"/>
          </p:cNvSpPr>
          <p:nvPr>
            <p:ph type="dt" sz="half" idx="10"/>
          </p:nvPr>
        </p:nvSpPr>
        <p:spPr/>
        <p:txBody>
          <a:bodyPr/>
          <a:lstStyle/>
          <a:p>
            <a:fld id="{A5351311-CF98-40CD-AFFA-3BF50C0EBF70}"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446037BB-44BC-439C-8AC7-45012B4440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EA2DD4-7A2F-403E-BD14-B190B3235E82}"/>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647616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6DDBED-CD4B-4C77-99D3-E407E6850C8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BAD79E-283C-472E-B986-1A86DE763A3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A4FC651-EEB2-4CF5-BCD9-AC7DF64DFBC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72B11F0-1B84-4F36-A849-3854BBE1FE66}"/>
              </a:ext>
            </a:extLst>
          </p:cNvPr>
          <p:cNvSpPr>
            <a:spLocks noGrp="1"/>
          </p:cNvSpPr>
          <p:nvPr>
            <p:ph type="dt" sz="half" idx="10"/>
          </p:nvPr>
        </p:nvSpPr>
        <p:spPr/>
        <p:txBody>
          <a:bodyPr/>
          <a:lstStyle/>
          <a:p>
            <a:fld id="{1AC0F566-74EE-438F-8DE7-B794F953DB02}" type="datetime1">
              <a:rPr kumimoji="1" lang="ja-JP" altLang="en-US" smtClean="0"/>
              <a:t>2021/9/14</a:t>
            </a:fld>
            <a:endParaRPr kumimoji="1" lang="ja-JP" altLang="en-US"/>
          </a:p>
        </p:txBody>
      </p:sp>
      <p:sp>
        <p:nvSpPr>
          <p:cNvPr id="6" name="フッター プレースホルダー 5">
            <a:extLst>
              <a:ext uri="{FF2B5EF4-FFF2-40B4-BE49-F238E27FC236}">
                <a16:creationId xmlns:a16="http://schemas.microsoft.com/office/drawing/2014/main" id="{6E005D64-F895-46C8-AF1A-3AB54D7BAC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8138C0-07FE-4222-9F0C-04F3CAC1C41A}"/>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34979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11DD93-2CCA-449A-81A0-AD92DCE9AE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AFB1894-AAF6-484A-9145-96D5EBDA2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B1B553C-2BB8-443C-B272-3A16C43C2F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A309F19-C77C-4A0F-9AAF-D4C1E2ED2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FA7D297-3A8B-4052-8F60-1BE2AB41158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729A1EA-99AD-484E-9AC9-19DCC2222E31}"/>
              </a:ext>
            </a:extLst>
          </p:cNvPr>
          <p:cNvSpPr>
            <a:spLocks noGrp="1"/>
          </p:cNvSpPr>
          <p:nvPr>
            <p:ph type="dt" sz="half" idx="10"/>
          </p:nvPr>
        </p:nvSpPr>
        <p:spPr/>
        <p:txBody>
          <a:bodyPr/>
          <a:lstStyle/>
          <a:p>
            <a:fld id="{23B4F3BC-6127-4836-ACE7-7C7160E664D2}" type="datetime1">
              <a:rPr kumimoji="1" lang="ja-JP" altLang="en-US" smtClean="0"/>
              <a:t>2021/9/14</a:t>
            </a:fld>
            <a:endParaRPr kumimoji="1" lang="ja-JP" altLang="en-US"/>
          </a:p>
        </p:txBody>
      </p:sp>
      <p:sp>
        <p:nvSpPr>
          <p:cNvPr id="8" name="フッター プレースホルダー 7">
            <a:extLst>
              <a:ext uri="{FF2B5EF4-FFF2-40B4-BE49-F238E27FC236}">
                <a16:creationId xmlns:a16="http://schemas.microsoft.com/office/drawing/2014/main" id="{B536A55D-3580-4A97-A05B-9BEB0EC2ADA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D1E84A-CD21-4357-8596-2745AB678F26}"/>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122227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0B5CFC-A9F3-4815-B456-474DD11F29B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E6041CA-ECCE-47B9-B434-AC29CD5B2562}"/>
              </a:ext>
            </a:extLst>
          </p:cNvPr>
          <p:cNvSpPr>
            <a:spLocks noGrp="1"/>
          </p:cNvSpPr>
          <p:nvPr>
            <p:ph type="dt" sz="half" idx="10"/>
          </p:nvPr>
        </p:nvSpPr>
        <p:spPr/>
        <p:txBody>
          <a:bodyPr/>
          <a:lstStyle/>
          <a:p>
            <a:fld id="{889B397E-4BB3-4426-AA19-C18BC2148B19}" type="datetime1">
              <a:rPr kumimoji="1" lang="ja-JP" altLang="en-US" smtClean="0"/>
              <a:t>2021/9/14</a:t>
            </a:fld>
            <a:endParaRPr kumimoji="1" lang="ja-JP" altLang="en-US"/>
          </a:p>
        </p:txBody>
      </p:sp>
      <p:sp>
        <p:nvSpPr>
          <p:cNvPr id="4" name="フッター プレースホルダー 3">
            <a:extLst>
              <a:ext uri="{FF2B5EF4-FFF2-40B4-BE49-F238E27FC236}">
                <a16:creationId xmlns:a16="http://schemas.microsoft.com/office/drawing/2014/main" id="{048DD811-AD34-448C-BEF6-0863022FFED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6240CE-9C84-4720-BEFD-228A1E54C239}"/>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33791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D24CE1B-F393-4958-A83A-A83FCE52FA53}"/>
              </a:ext>
            </a:extLst>
          </p:cNvPr>
          <p:cNvSpPr>
            <a:spLocks noGrp="1"/>
          </p:cNvSpPr>
          <p:nvPr>
            <p:ph type="dt" sz="half" idx="10"/>
          </p:nvPr>
        </p:nvSpPr>
        <p:spPr/>
        <p:txBody>
          <a:bodyPr/>
          <a:lstStyle/>
          <a:p>
            <a:fld id="{269D642E-C423-4D51-A6AF-802659B52189}" type="datetime1">
              <a:rPr kumimoji="1" lang="ja-JP" altLang="en-US" smtClean="0"/>
              <a:t>2021/9/14</a:t>
            </a:fld>
            <a:endParaRPr kumimoji="1" lang="ja-JP" altLang="en-US"/>
          </a:p>
        </p:txBody>
      </p:sp>
      <p:sp>
        <p:nvSpPr>
          <p:cNvPr id="3" name="フッター プレースホルダー 2">
            <a:extLst>
              <a:ext uri="{FF2B5EF4-FFF2-40B4-BE49-F238E27FC236}">
                <a16:creationId xmlns:a16="http://schemas.microsoft.com/office/drawing/2014/main" id="{D2648C88-F095-4001-90B5-B89CAD0CAFC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2AAE6B3-B3FA-40BE-8C0D-EA799ABDE1AF}"/>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8119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4C4F4-80B8-4F79-9684-13EE1CCDF7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154700-7E0E-48FD-BE4F-B8A97DA573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4FA98FE-9545-4A30-91A9-C7133CE47D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7FE374-AC17-4A84-A8B2-B05687C20130}"/>
              </a:ext>
            </a:extLst>
          </p:cNvPr>
          <p:cNvSpPr>
            <a:spLocks noGrp="1"/>
          </p:cNvSpPr>
          <p:nvPr>
            <p:ph type="dt" sz="half" idx="10"/>
          </p:nvPr>
        </p:nvSpPr>
        <p:spPr/>
        <p:txBody>
          <a:bodyPr/>
          <a:lstStyle/>
          <a:p>
            <a:fld id="{802557F7-0813-4E93-A006-556317BCD8BA}" type="datetime1">
              <a:rPr kumimoji="1" lang="ja-JP" altLang="en-US" smtClean="0"/>
              <a:t>2021/9/14</a:t>
            </a:fld>
            <a:endParaRPr kumimoji="1" lang="ja-JP" altLang="en-US"/>
          </a:p>
        </p:txBody>
      </p:sp>
      <p:sp>
        <p:nvSpPr>
          <p:cNvPr id="6" name="フッター プレースホルダー 5">
            <a:extLst>
              <a:ext uri="{FF2B5EF4-FFF2-40B4-BE49-F238E27FC236}">
                <a16:creationId xmlns:a16="http://schemas.microsoft.com/office/drawing/2014/main" id="{AF7F91C5-D42C-47F2-9959-609D495E79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D084E7-4297-4D29-B987-0A30D110BFAC}"/>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362455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240329-26FD-4CA8-AE22-5AF569963D4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4361045-A5B1-4213-B7B5-922C932AC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BE4C263-9106-4B63-A0E5-7A3787A38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774B030-F473-46AD-ABDE-14E996996892}"/>
              </a:ext>
            </a:extLst>
          </p:cNvPr>
          <p:cNvSpPr>
            <a:spLocks noGrp="1"/>
          </p:cNvSpPr>
          <p:nvPr>
            <p:ph type="dt" sz="half" idx="10"/>
          </p:nvPr>
        </p:nvSpPr>
        <p:spPr/>
        <p:txBody>
          <a:bodyPr/>
          <a:lstStyle/>
          <a:p>
            <a:fld id="{B0D4FB5D-FEDE-4B4D-AE19-71CA1BC22D7B}" type="datetime1">
              <a:rPr kumimoji="1" lang="ja-JP" altLang="en-US" smtClean="0"/>
              <a:t>2021/9/14</a:t>
            </a:fld>
            <a:endParaRPr kumimoji="1" lang="ja-JP" altLang="en-US"/>
          </a:p>
        </p:txBody>
      </p:sp>
      <p:sp>
        <p:nvSpPr>
          <p:cNvPr id="6" name="フッター プレースホルダー 5">
            <a:extLst>
              <a:ext uri="{FF2B5EF4-FFF2-40B4-BE49-F238E27FC236}">
                <a16:creationId xmlns:a16="http://schemas.microsoft.com/office/drawing/2014/main" id="{0E02F5E0-9475-48FB-B93E-E9A38109DB0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4C35F6-4466-4F5E-A88C-0E66E3BEE3BA}"/>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283099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E5215D6-1674-42E0-9810-E53CD9543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A02693-C960-4701-9B7F-7E4F6A6A9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654DBB-F619-4404-B283-9140C3A1E9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95436-BDE2-418A-A25F-91B475443F32}"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4D2AAEA2-11FD-42C1-A155-B2B22E2AA4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182F08B-7CF7-4756-B633-EAE2F9EB9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166618657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5399BCC7-CE10-41AE-BFB7-83E38EF255F6}"/>
              </a:ext>
            </a:extLst>
          </p:cNvPr>
          <p:cNvSpPr>
            <a:spLocks noGrp="1"/>
          </p:cNvSpPr>
          <p:nvPr>
            <p:ph type="sldNum" sz="quarter" idx="12"/>
          </p:nvPr>
        </p:nvSpPr>
        <p:spPr/>
        <p:txBody>
          <a:bodyPr/>
          <a:lstStyle/>
          <a:p>
            <a:fld id="{5670CF56-B7B4-4B3E-A1E7-D8CA57E230A6}" type="slidenum">
              <a:rPr kumimoji="1" lang="ja-JP" altLang="en-US" smtClean="0">
                <a:latin typeface="メイリオ" panose="020B0604030504040204" pitchFamily="50" charset="-128"/>
                <a:ea typeface="メイリオ" panose="020B0604030504040204" pitchFamily="50" charset="-128"/>
              </a:rPr>
              <a:t>1</a:t>
            </a:fld>
            <a:endParaRPr kumimoji="1" lang="ja-JP" altLang="en-US">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3B6622B0-8283-41ED-B51C-498025F06DDE}"/>
              </a:ext>
            </a:extLst>
          </p:cNvPr>
          <p:cNvPicPr>
            <a:picLocks noChangeAspect="1"/>
          </p:cNvPicPr>
          <p:nvPr/>
        </p:nvPicPr>
        <p:blipFill>
          <a:blip r:embed="rId2"/>
          <a:stretch>
            <a:fillRect/>
          </a:stretch>
        </p:blipFill>
        <p:spPr>
          <a:xfrm>
            <a:off x="1043448" y="1506223"/>
            <a:ext cx="10105104" cy="4895039"/>
          </a:xfrm>
          <a:prstGeom prst="rect">
            <a:avLst/>
          </a:prstGeom>
        </p:spPr>
      </p:pic>
      <p:sp>
        <p:nvSpPr>
          <p:cNvPr id="10" name="テキスト ボックス 9">
            <a:extLst>
              <a:ext uri="{FF2B5EF4-FFF2-40B4-BE49-F238E27FC236}">
                <a16:creationId xmlns:a16="http://schemas.microsoft.com/office/drawing/2014/main" id="{60ED6BAA-31D8-40B9-9D9F-699D981B34D6}"/>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latin typeface="メイリオ" panose="020B0604030504040204" pitchFamily="50" charset="-128"/>
                <a:ea typeface="メイリオ" panose="020B0604030504040204" pitchFamily="50" charset="-128"/>
              </a:rPr>
              <a:t>参考情報①：企業概要／製品情報</a:t>
            </a:r>
            <a:endParaRPr kumimoji="1" lang="en-US" altLang="ja-JP"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D3215AD1-587C-404A-8538-C166421452F3}"/>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Tree>
    <p:extLst>
      <p:ext uri="{BB962C8B-B14F-4D97-AF65-F5344CB8AC3E}">
        <p14:creationId xmlns:p14="http://schemas.microsoft.com/office/powerpoint/2010/main" val="1341239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10</a:t>
            </a:fld>
            <a:endParaRPr kumimoji="1" lang="ja-JP" altLang="en-US"/>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38CA192A-A2A8-4FEB-A657-C83106D672D1}"/>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a:pPr>
            <a:r>
              <a:rPr lang="ja-JP" altLang="en-US" dirty="0">
                <a:latin typeface="メイリオ" panose="020B0604030504040204" pitchFamily="50" charset="-128"/>
                <a:ea typeface="メイリオ" panose="020B0604030504040204" pitchFamily="50" charset="-128"/>
              </a:rPr>
              <a:t>精度目標をどのように設定するか</a:t>
            </a:r>
            <a:r>
              <a:rPr lang="en-US" altLang="ja-JP" dirty="0">
                <a:latin typeface="メイリオ" panose="020B0604030504040204" pitchFamily="50" charset="-128"/>
                <a:ea typeface="メイリオ" panose="020B0604030504040204" pitchFamily="50" charset="-128"/>
              </a:rPr>
              <a:t>? (3/3)</a:t>
            </a:r>
          </a:p>
        </p:txBody>
      </p:sp>
      <p:sp>
        <p:nvSpPr>
          <p:cNvPr id="10" name="テキスト ボックス 9">
            <a:extLst>
              <a:ext uri="{FF2B5EF4-FFF2-40B4-BE49-F238E27FC236}">
                <a16:creationId xmlns:a16="http://schemas.microsoft.com/office/drawing/2014/main" id="{DCAA4721-05FA-425F-A8B3-FBA553176096}"/>
              </a:ext>
            </a:extLst>
          </p:cNvPr>
          <p:cNvSpPr txBox="1"/>
          <p:nvPr/>
        </p:nvSpPr>
        <p:spPr>
          <a:xfrm>
            <a:off x="368338" y="1702021"/>
            <a:ext cx="11328667" cy="2585323"/>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出荷検査での要求事項は、</a:t>
            </a:r>
            <a:r>
              <a:rPr lang="ja-JP" altLang="en-US" dirty="0">
                <a:solidFill>
                  <a:srgbClr val="FF0000"/>
                </a:solidFill>
                <a:latin typeface="メイリオ" panose="020B0604030504040204" pitchFamily="50" charset="-128"/>
                <a:ea typeface="メイリオ" panose="020B0604030504040204" pitchFamily="50" charset="-128"/>
              </a:rPr>
              <a:t>見逃しをいかに少なくするか</a:t>
            </a:r>
            <a:r>
              <a:rPr lang="ja-JP" altLang="en-US" dirty="0">
                <a:latin typeface="メイリオ" panose="020B0604030504040204" pitchFamily="50" charset="-128"/>
                <a:ea typeface="メイリオ" panose="020B0604030504040204" pitchFamily="50" charset="-128"/>
              </a:rPr>
              <a:t>である。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（品質管理責任者は、不良品出荷は全生産数の</a:t>
            </a:r>
            <a:r>
              <a:rPr lang="en-US" altLang="ja-JP" dirty="0">
                <a:latin typeface="メイリオ" panose="020B0604030504040204" pitchFamily="50" charset="-128"/>
                <a:ea typeface="メイリオ" panose="020B0604030504040204" pitchFamily="50" charset="-128"/>
              </a:rPr>
              <a:t>0.02%</a:t>
            </a:r>
            <a:r>
              <a:rPr lang="ja-JP" altLang="en-US" dirty="0">
                <a:latin typeface="メイリオ" panose="020B0604030504040204" pitchFamily="50" charset="-128"/>
                <a:ea typeface="メイリオ" panose="020B0604030504040204" pitchFamily="50" charset="-128"/>
              </a:rPr>
              <a:t>程度に抑えるべきと考えている）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実際の不良品のうち、正しく不良品と判定する割合を重視すべきと考えられることから、評価指標は</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Recall(</a:t>
            </a:r>
            <a:r>
              <a:rPr lang="ja-JP" altLang="en-US" dirty="0">
                <a:latin typeface="メイリオ" panose="020B0604030504040204" pitchFamily="50" charset="-128"/>
                <a:ea typeface="メイリオ" panose="020B0604030504040204" pitchFamily="50" charset="-128"/>
              </a:rPr>
              <a:t>再現率</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」を採用する。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現状の人力での検査では、検査一回当たり</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120F32B0-E02D-49DF-B3B6-0A1C3C7BFE59}"/>
                  </a:ext>
                </a:extLst>
              </p:cNvPr>
              <p:cNvSpPr txBox="1"/>
              <p:nvPr/>
            </p:nvSpPr>
            <p:spPr>
              <a:xfrm>
                <a:off x="3650285" y="3850108"/>
                <a:ext cx="3798476" cy="52501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𝑟𝑒𝑐𝑎𝑙𝑙</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𝑇𝑃</m:t>
                          </m:r>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𝐹𝑁</m:t>
                          </m:r>
                          <m:r>
                            <a:rPr kumimoji="1" lang="en-US" altLang="ja-JP" b="0" i="1" smtClean="0">
                              <a:latin typeface="Cambria Math" panose="02040503050406030204" pitchFamily="18" charset="0"/>
                            </a:rPr>
                            <m:t> </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0.9</m:t>
                          </m:r>
                        </m:num>
                        <m:den>
                          <m:r>
                            <a:rPr kumimoji="1" lang="en-US" altLang="ja-JP" b="0" i="1" smtClean="0">
                              <a:latin typeface="Cambria Math" panose="02040503050406030204" pitchFamily="18" charset="0"/>
                            </a:rPr>
                            <m:t>0.9+0.1</m:t>
                          </m:r>
                        </m:den>
                      </m:f>
                      <m:r>
                        <a:rPr kumimoji="1" lang="en-US" altLang="ja-JP" b="0" i="1" smtClean="0">
                          <a:latin typeface="Cambria Math" panose="02040503050406030204" pitchFamily="18" charset="0"/>
                        </a:rPr>
                        <m:t>=0.9</m:t>
                      </m:r>
                    </m:oMath>
                  </m:oMathPara>
                </a14:m>
                <a:endParaRPr kumimoji="1" lang="ja-JP" altLang="en-US" dirty="0"/>
              </a:p>
            </p:txBody>
          </p:sp>
        </mc:Choice>
        <mc:Fallback>
          <p:sp>
            <p:nvSpPr>
              <p:cNvPr id="13" name="テキスト ボックス 12">
                <a:extLst>
                  <a:ext uri="{FF2B5EF4-FFF2-40B4-BE49-F238E27FC236}">
                    <a16:creationId xmlns:a16="http://schemas.microsoft.com/office/drawing/2014/main" id="{120F32B0-E02D-49DF-B3B6-0A1C3C7BFE59}"/>
                  </a:ext>
                </a:extLst>
              </p:cNvPr>
              <p:cNvSpPr txBox="1">
                <a:spLocks noRot="1" noChangeAspect="1" noMove="1" noResize="1" noEditPoints="1" noAdjustHandles="1" noChangeArrowheads="1" noChangeShapeType="1" noTextEdit="1"/>
              </p:cNvSpPr>
              <p:nvPr/>
            </p:nvSpPr>
            <p:spPr>
              <a:xfrm>
                <a:off x="3650285" y="3850108"/>
                <a:ext cx="3798476" cy="525016"/>
              </a:xfrm>
              <a:prstGeom prst="rect">
                <a:avLst/>
              </a:prstGeom>
              <a:blipFill>
                <a:blip r:embed="rId2"/>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506EE818-F595-4C80-BB4F-7ECC6463D35A}"/>
              </a:ext>
            </a:extLst>
          </p:cNvPr>
          <p:cNvSpPr txBox="1"/>
          <p:nvPr/>
        </p:nvSpPr>
        <p:spPr>
          <a:xfrm>
            <a:off x="368338" y="4675515"/>
            <a:ext cx="11738318" cy="646331"/>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であるため、</a:t>
            </a:r>
            <a:r>
              <a:rPr lang="en-US" altLang="ja-JP" dirty="0">
                <a:latin typeface="メイリオ" panose="020B0604030504040204" pitchFamily="50" charset="-128"/>
                <a:ea typeface="メイリオ" panose="020B0604030504040204" pitchFamily="50" charset="-128"/>
              </a:rPr>
              <a:t>PoC</a:t>
            </a:r>
            <a:r>
              <a:rPr lang="ja-JP" altLang="en-US" dirty="0">
                <a:latin typeface="メイリオ" panose="020B0604030504040204" pitchFamily="50" charset="-128"/>
                <a:ea typeface="メイリオ" panose="020B0604030504040204" pitchFamily="50" charset="-128"/>
              </a:rPr>
              <a:t>における</a:t>
            </a: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による精度目標は、人力での精度と同等の</a:t>
            </a:r>
            <a:r>
              <a:rPr lang="en-US" altLang="ja-JP" dirty="0">
                <a:solidFill>
                  <a:srgbClr val="FF0000"/>
                </a:solidFill>
                <a:latin typeface="メイリオ" panose="020B0604030504040204" pitchFamily="50" charset="-128"/>
                <a:ea typeface="メイリオ" panose="020B0604030504040204" pitchFamily="50" charset="-128"/>
              </a:rPr>
              <a:t>Recall(</a:t>
            </a:r>
            <a:r>
              <a:rPr lang="ja-JP" altLang="en-US" dirty="0">
                <a:solidFill>
                  <a:srgbClr val="FF0000"/>
                </a:solidFill>
                <a:latin typeface="メイリオ" panose="020B0604030504040204" pitchFamily="50" charset="-128"/>
                <a:ea typeface="メイリオ" panose="020B0604030504040204" pitchFamily="50" charset="-128"/>
              </a:rPr>
              <a:t>再現率</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 </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 </a:t>
            </a:r>
            <a:r>
              <a:rPr lang="en-US" altLang="ja-JP" dirty="0">
                <a:solidFill>
                  <a:srgbClr val="FF0000"/>
                </a:solidFill>
                <a:latin typeface="メイリオ" panose="020B0604030504040204" pitchFamily="50" charset="-128"/>
                <a:ea typeface="メイリオ" panose="020B0604030504040204" pitchFamily="50" charset="-128"/>
              </a:rPr>
              <a:t>0.9</a:t>
            </a:r>
            <a:r>
              <a:rPr lang="ja-JP" altLang="en-US" dirty="0">
                <a:solidFill>
                  <a:srgbClr val="FF0000"/>
                </a:solidFill>
                <a:latin typeface="メイリオ" panose="020B0604030504040204" pitchFamily="50" charset="-128"/>
                <a:ea typeface="メイリオ" panose="020B0604030504040204" pitchFamily="50" charset="-128"/>
              </a:rPr>
              <a:t>を目標</a:t>
            </a:r>
            <a:r>
              <a:rPr lang="ja-JP" altLang="en-US" dirty="0">
                <a:latin typeface="メイリオ" panose="020B0604030504040204" pitchFamily="50" charset="-128"/>
                <a:ea typeface="メイリオ" panose="020B0604030504040204" pitchFamily="50" charset="-128"/>
              </a:rPr>
              <a:t>とする。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7952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11</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2"/>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実装に必要な対象データをどのように取得するか</a:t>
            </a:r>
            <a:r>
              <a:rPr lang="en-US" altLang="ja-JP" dirty="0">
                <a:latin typeface="メイリオ" panose="020B0604030504040204" pitchFamily="50" charset="-128"/>
                <a:ea typeface="メイリオ" panose="020B0604030504040204" pitchFamily="50" charset="-128"/>
              </a:rPr>
              <a:t>?(1/3)</a:t>
            </a: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DF1F1433-0D8B-4EE8-B15A-1D98696F64C0}"/>
              </a:ext>
            </a:extLst>
          </p:cNvPr>
          <p:cNvSpPr txBox="1"/>
          <p:nvPr/>
        </p:nvSpPr>
        <p:spPr>
          <a:xfrm>
            <a:off x="368339" y="1685348"/>
            <a:ext cx="8190445" cy="1200329"/>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前提条件</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角ハンダ・ブリッジ・芋ハンダの外観から検査できる不良を確認</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生産ラインは止められない</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endParaRPr lang="en-US" altLang="ja-JP"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C201C111-05C6-433F-A5BA-A97DBAFF80E1}"/>
              </a:ext>
            </a:extLst>
          </p:cNvPr>
          <p:cNvSpPr txBox="1"/>
          <p:nvPr/>
        </p:nvSpPr>
        <p:spPr>
          <a:xfrm>
            <a:off x="1901412" y="5715048"/>
            <a:ext cx="1951800" cy="30777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ハンダ不良の種類</a:t>
            </a:r>
          </a:p>
        </p:txBody>
      </p:sp>
      <p:pic>
        <p:nvPicPr>
          <p:cNvPr id="6" name="図 5">
            <a:extLst>
              <a:ext uri="{FF2B5EF4-FFF2-40B4-BE49-F238E27FC236}">
                <a16:creationId xmlns:a16="http://schemas.microsoft.com/office/drawing/2014/main" id="{713BAC85-490D-44E2-936A-88D63F796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12" y="2761031"/>
            <a:ext cx="3810000" cy="2857500"/>
          </a:xfrm>
          <a:prstGeom prst="rect">
            <a:avLst/>
          </a:prstGeom>
        </p:spPr>
      </p:pic>
      <p:sp>
        <p:nvSpPr>
          <p:cNvPr id="10" name="テキスト ボックス 9">
            <a:extLst>
              <a:ext uri="{FF2B5EF4-FFF2-40B4-BE49-F238E27FC236}">
                <a16:creationId xmlns:a16="http://schemas.microsoft.com/office/drawing/2014/main" id="{8D94DDED-56AB-424D-A4B2-2F44C51FF77B}"/>
              </a:ext>
            </a:extLst>
          </p:cNvPr>
          <p:cNvSpPr txBox="1"/>
          <p:nvPr/>
        </p:nvSpPr>
        <p:spPr>
          <a:xfrm>
            <a:off x="703619" y="6200973"/>
            <a:ext cx="5022963" cy="30777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引用：</a:t>
            </a:r>
            <a:r>
              <a:rPr lang="en-US" altLang="ja-JP" sz="1400" dirty="0">
                <a:latin typeface="メイリオ" panose="020B0604030504040204" pitchFamily="50" charset="-128"/>
                <a:ea typeface="メイリオ" panose="020B0604030504040204" pitchFamily="50" charset="-128"/>
              </a:rPr>
              <a:t> http://sandersonia-elec.com/?tid=3&amp;mode=f1</a:t>
            </a:r>
            <a:endParaRPr lang="ja-JP" altLang="en-US" sz="1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71F2B980-82DB-4552-A56E-2F4A00649C3C}"/>
              </a:ext>
            </a:extLst>
          </p:cNvPr>
          <p:cNvSpPr txBox="1"/>
          <p:nvPr/>
        </p:nvSpPr>
        <p:spPr>
          <a:xfrm>
            <a:off x="5249805" y="2448694"/>
            <a:ext cx="6617958" cy="4278094"/>
          </a:xfrm>
          <a:prstGeom prst="rect">
            <a:avLst/>
          </a:prstGeom>
          <a:noFill/>
        </p:spPr>
        <p:txBody>
          <a:bodyPr wrap="square">
            <a:spAutoFit/>
          </a:bodyPr>
          <a:lstStyle/>
          <a:p>
            <a:pPr marL="285750" indent="-285750">
              <a:buFont typeface="Wingdings" panose="05000000000000000000" pitchFamily="2" charset="2"/>
              <a:buChar char="Ø"/>
            </a:pPr>
            <a:r>
              <a:rPr lang="ja-JP" altLang="en-US" sz="1600" dirty="0">
                <a:latin typeface="メイリオ" panose="020B0604030504040204" pitchFamily="50" charset="-128"/>
                <a:ea typeface="メイリオ" panose="020B0604030504040204" pitchFamily="50" charset="-128"/>
              </a:rPr>
              <a:t>取得データ</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rPr>
              <a:t>検査日時</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rPr>
              <a:t>基板画像データ</a:t>
            </a:r>
            <a:endParaRPr lang="en-US" altLang="ja-JP" sz="1600"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rPr>
              <a:t>上面写真（ハンダ付け面真上から）</a:t>
            </a:r>
            <a:endParaRPr lang="en-US" altLang="ja-JP" sz="1600"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rPr>
              <a:t>斜め写真（上面からわからないハンダ不良を考慮）</a:t>
            </a:r>
            <a:endParaRPr lang="en-US" altLang="ja-JP" sz="1600" dirty="0">
              <a:latin typeface="メイリオ" panose="020B0604030504040204" pitchFamily="50" charset="-128"/>
              <a:ea typeface="メイリオ" panose="020B0604030504040204" pitchFamily="50" charset="-128"/>
            </a:endParaRPr>
          </a:p>
          <a:p>
            <a:pPr lvl="2"/>
            <a:r>
              <a:rPr lang="ja-JP" altLang="en-US" sz="1600" dirty="0">
                <a:latin typeface="メイリオ" panose="020B0604030504040204" pitchFamily="50" charset="-128"/>
                <a:ea typeface="メイリオ" panose="020B0604030504040204" pitchFamily="50" charset="-128"/>
              </a:rPr>
              <a:t>対象品の大きさによりズーム写真が必要であればエリア別に複数枚準備する。</a:t>
            </a:r>
            <a:endParaRPr lang="en-US" altLang="ja-JP" sz="1600" dirty="0">
              <a:latin typeface="メイリオ" panose="020B0604030504040204" pitchFamily="50" charset="-128"/>
              <a:ea typeface="メイリオ" panose="020B0604030504040204" pitchFamily="50" charset="-128"/>
            </a:endParaRPr>
          </a:p>
          <a:p>
            <a:pPr lvl="2"/>
            <a:r>
              <a:rPr lang="en-US" altLang="ja-JP" sz="1600" dirty="0">
                <a:latin typeface="メイリオ" panose="020B0604030504040204" pitchFamily="50" charset="-128"/>
                <a:ea typeface="メイリオ" panose="020B0604030504040204" pitchFamily="50" charset="-128"/>
              </a:rPr>
              <a:t>PoC</a:t>
            </a:r>
            <a:r>
              <a:rPr lang="ja-JP" altLang="en-US" sz="1600" dirty="0">
                <a:latin typeface="メイリオ" panose="020B0604030504040204" pitchFamily="50" charset="-128"/>
                <a:ea typeface="メイリオ" panose="020B0604030504040204" pitchFamily="50" charset="-128"/>
              </a:rPr>
              <a:t>であるため、どちらの角度を用いるかは精度評価結果に基づいて正式導入前に最終決定したい。</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rPr>
              <a:t>基板固有番号、ロット番号</a:t>
            </a:r>
            <a:endParaRPr lang="en-US" altLang="ja-JP" sz="1600"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rPr>
              <a:t>対象品の早期確認の為、また他の基板と同様の傾向がある場合の調査時など考慮し、画像データと対応が取れるようにして記録しておく必要がある。</a:t>
            </a:r>
            <a:endParaRPr lang="en-US" altLang="ja-JP" sz="1600" dirty="0">
              <a:latin typeface="メイリオ" panose="020B0604030504040204" pitchFamily="50" charset="-128"/>
              <a:ea typeface="メイリオ" panose="020B0604030504040204" pitchFamily="50" charset="-128"/>
            </a:endParaRPr>
          </a:p>
          <a:p>
            <a:pPr lvl="2"/>
            <a:r>
              <a:rPr lang="ja-JP" altLang="en-US" sz="1600" dirty="0">
                <a:latin typeface="メイリオ" panose="020B0604030504040204" pitchFamily="50" charset="-128"/>
                <a:ea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rPr>
              <a:t>AI</a:t>
            </a:r>
            <a:r>
              <a:rPr lang="ja-JP" altLang="en-US" sz="1600" dirty="0">
                <a:latin typeface="メイリオ" panose="020B0604030504040204" pitchFamily="50" charset="-128"/>
                <a:ea typeface="メイリオ" panose="020B0604030504040204" pitchFamily="50" charset="-128"/>
              </a:rPr>
              <a:t>精度とは直接関係なし）</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rPr>
              <a:t>不具合の該否情報、不具合モード</a:t>
            </a:r>
            <a:endParaRPr lang="en-US" altLang="ja-JP" sz="1600"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rPr>
              <a:t>検査作業員に学習データ取得後にラベリングを依頼</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endParaRPr lang="en-US" altLang="ja-JP"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7295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12</a:t>
            </a:fld>
            <a:endParaRPr kumimoji="1" lang="ja-JP" altLang="en-US"/>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E5F5FC7E-7787-4E68-9423-7C79108EE046}"/>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2"/>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実装に必要な対象データをどのように取得するか</a:t>
            </a:r>
            <a:r>
              <a:rPr lang="en-US" altLang="ja-JP" dirty="0">
                <a:latin typeface="メイリオ" panose="020B0604030504040204" pitchFamily="50" charset="-128"/>
                <a:ea typeface="メイリオ" panose="020B0604030504040204" pitchFamily="50" charset="-128"/>
              </a:rPr>
              <a:t>?(2/3)</a:t>
            </a:r>
          </a:p>
        </p:txBody>
      </p:sp>
      <p:sp>
        <p:nvSpPr>
          <p:cNvPr id="6" name="テキスト ボックス 5">
            <a:extLst>
              <a:ext uri="{FF2B5EF4-FFF2-40B4-BE49-F238E27FC236}">
                <a16:creationId xmlns:a16="http://schemas.microsoft.com/office/drawing/2014/main" id="{A6A6A4E4-DADA-463F-B24C-13FD8B0C25F4}"/>
              </a:ext>
            </a:extLst>
          </p:cNvPr>
          <p:cNvSpPr txBox="1"/>
          <p:nvPr/>
        </p:nvSpPr>
        <p:spPr>
          <a:xfrm>
            <a:off x="368338" y="1685348"/>
            <a:ext cx="11823661" cy="4801314"/>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取得方法</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「ラインは止められない」というインタビューコメントから、検査対象品は定期的にラインから流れてくる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ような状況と想定。マイコンとカメラを組み合わせたツール</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セット（上面用、斜め用）を作成し、検査</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ラインに配置する。</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Ø"/>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ハード構成</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マイコン（</a:t>
            </a:r>
            <a:r>
              <a:rPr lang="en-US" altLang="ja-JP" dirty="0">
                <a:latin typeface="メイリオ" panose="020B0604030504040204" pitchFamily="50" charset="-128"/>
                <a:ea typeface="メイリオ" panose="020B0604030504040204" pitchFamily="50" charset="-128"/>
              </a:rPr>
              <a:t>Raspberry Pi</a:t>
            </a: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4B</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カメラモジュール（</a:t>
            </a:r>
            <a:r>
              <a:rPr lang="en-US" altLang="ja-JP" dirty="0">
                <a:latin typeface="メイリオ" panose="020B0604030504040204" pitchFamily="50" charset="-128"/>
                <a:ea typeface="メイリオ" panose="020B0604030504040204" pitchFamily="50" charset="-128"/>
              </a:rPr>
              <a:t>Raspberry Pi Camera V2</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長時間の連続稼働が想定されるため、電源は検査</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エリア内の最寄りのプラグから確保する。</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ソフト構成</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使用言語：</a:t>
            </a:r>
            <a:r>
              <a:rPr lang="en-US" altLang="ja-JP" dirty="0">
                <a:latin typeface="メイリオ" panose="020B0604030504040204" pitchFamily="50" charset="-128"/>
                <a:ea typeface="メイリオ" panose="020B0604030504040204" pitchFamily="50" charset="-128"/>
              </a:rPr>
              <a:t>python</a:t>
            </a:r>
          </a:p>
          <a:p>
            <a:pPr lvl="2"/>
            <a:r>
              <a:rPr lang="ja-JP" altLang="en-US" dirty="0">
                <a:latin typeface="メイリオ" panose="020B0604030504040204" pitchFamily="50" charset="-128"/>
                <a:ea typeface="メイリオ" panose="020B0604030504040204" pitchFamily="50" charset="-128"/>
              </a:rPr>
              <a:t>写真撮影のプログラムをラインスピードに合わせ</a:t>
            </a:r>
            <a:endParaRPr lang="en-US" altLang="ja-JP" dirty="0">
              <a:latin typeface="メイリオ" panose="020B0604030504040204" pitchFamily="50" charset="-128"/>
              <a:ea typeface="メイリオ" panose="020B0604030504040204" pitchFamily="50" charset="-128"/>
            </a:endParaRPr>
          </a:p>
          <a:p>
            <a:pPr lvl="2"/>
            <a:r>
              <a:rPr lang="en-US" altLang="ja-JP" dirty="0">
                <a:latin typeface="メイリオ" panose="020B0604030504040204" pitchFamily="50" charset="-128"/>
                <a:ea typeface="メイリオ" panose="020B0604030504040204" pitchFamily="50" charset="-128"/>
              </a:rPr>
              <a:t>Cron</a:t>
            </a:r>
            <a:r>
              <a:rPr lang="ja-JP" altLang="en-US" dirty="0">
                <a:latin typeface="メイリオ" panose="020B0604030504040204" pitchFamily="50" charset="-128"/>
                <a:ea typeface="メイリオ" panose="020B0604030504040204" pitchFamily="50" charset="-128"/>
              </a:rPr>
              <a:t>により定期実行することで基板画像データを</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大量に収集する。</a:t>
            </a:r>
            <a:endParaRPr lang="en-US" altLang="ja-JP" dirty="0">
              <a:latin typeface="メイリオ" panose="020B0604030504040204" pitchFamily="50" charset="-128"/>
              <a:ea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1A0DCEE2-51AD-4FA7-AFD5-0403A857BBF0}"/>
              </a:ext>
            </a:extLst>
          </p:cNvPr>
          <p:cNvPicPr>
            <a:picLocks noChangeAspect="1"/>
          </p:cNvPicPr>
          <p:nvPr/>
        </p:nvPicPr>
        <p:blipFill rotWithShape="1">
          <a:blip r:embed="rId2">
            <a:extLst>
              <a:ext uri="{28A0092B-C50C-407E-A947-70E740481C1C}">
                <a14:useLocalDpi xmlns:a14="http://schemas.microsoft.com/office/drawing/2010/main" val="0"/>
              </a:ext>
            </a:extLst>
          </a:blip>
          <a:srcRect b="23469"/>
          <a:stretch/>
        </p:blipFill>
        <p:spPr>
          <a:xfrm>
            <a:off x="7936993" y="3570406"/>
            <a:ext cx="3192058" cy="1914831"/>
          </a:xfrm>
          <a:prstGeom prst="rect">
            <a:avLst/>
          </a:prstGeom>
        </p:spPr>
      </p:pic>
      <p:sp>
        <p:nvSpPr>
          <p:cNvPr id="10" name="テキスト ボックス 9">
            <a:extLst>
              <a:ext uri="{FF2B5EF4-FFF2-40B4-BE49-F238E27FC236}">
                <a16:creationId xmlns:a16="http://schemas.microsoft.com/office/drawing/2014/main" id="{411A9937-77F7-49C9-9991-BC6FA53DEC29}"/>
              </a:ext>
            </a:extLst>
          </p:cNvPr>
          <p:cNvSpPr txBox="1"/>
          <p:nvPr/>
        </p:nvSpPr>
        <p:spPr>
          <a:xfrm>
            <a:off x="6905550" y="6122449"/>
            <a:ext cx="5230368" cy="276999"/>
          </a:xfrm>
          <a:prstGeom prst="rect">
            <a:avLst/>
          </a:prstGeom>
          <a:noFill/>
        </p:spPr>
        <p:txBody>
          <a:bodyPr wrap="square">
            <a:spAutoFit/>
          </a:bodyPr>
          <a:lstStyle/>
          <a:p>
            <a:r>
              <a:rPr lang="ja-JP" altLang="en-US" sz="1200" dirty="0"/>
              <a:t>画像引用元：https://www.maruyama-g.co.jp/iwabishi/tsukechi/line/</a:t>
            </a:r>
          </a:p>
        </p:txBody>
      </p:sp>
      <p:sp>
        <p:nvSpPr>
          <p:cNvPr id="11" name="テキスト ボックス 10">
            <a:extLst>
              <a:ext uri="{FF2B5EF4-FFF2-40B4-BE49-F238E27FC236}">
                <a16:creationId xmlns:a16="http://schemas.microsoft.com/office/drawing/2014/main" id="{B942DB68-6F5F-4945-BA2C-0DFD8E47416D}"/>
              </a:ext>
            </a:extLst>
          </p:cNvPr>
          <p:cNvSpPr txBox="1"/>
          <p:nvPr/>
        </p:nvSpPr>
        <p:spPr>
          <a:xfrm>
            <a:off x="8488267" y="5805813"/>
            <a:ext cx="276514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検査ラインイメージ</a:t>
            </a:r>
          </a:p>
        </p:txBody>
      </p:sp>
      <p:sp>
        <p:nvSpPr>
          <p:cNvPr id="12" name="矢印: 右 11">
            <a:extLst>
              <a:ext uri="{FF2B5EF4-FFF2-40B4-BE49-F238E27FC236}">
                <a16:creationId xmlns:a16="http://schemas.microsoft.com/office/drawing/2014/main" id="{C20D800A-A331-4AEE-BD82-F61F332FE194}"/>
              </a:ext>
            </a:extLst>
          </p:cNvPr>
          <p:cNvSpPr/>
          <p:nvPr/>
        </p:nvSpPr>
        <p:spPr>
          <a:xfrm rot="3567798">
            <a:off x="8181754" y="3748686"/>
            <a:ext cx="857691" cy="30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0C9034F3-CB93-4B23-9D7B-355C182DE197}"/>
              </a:ext>
            </a:extLst>
          </p:cNvPr>
          <p:cNvSpPr/>
          <p:nvPr/>
        </p:nvSpPr>
        <p:spPr>
          <a:xfrm rot="5400000">
            <a:off x="8888151" y="3634228"/>
            <a:ext cx="857691" cy="30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8FC17998-256B-438D-9822-FC0B8915A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576" y="2798187"/>
            <a:ext cx="485446" cy="485446"/>
          </a:xfrm>
          <a:prstGeom prst="rect">
            <a:avLst/>
          </a:prstGeom>
        </p:spPr>
      </p:pic>
      <p:pic>
        <p:nvPicPr>
          <p:cNvPr id="18" name="図 17">
            <a:extLst>
              <a:ext uri="{FF2B5EF4-FFF2-40B4-BE49-F238E27FC236}">
                <a16:creationId xmlns:a16="http://schemas.microsoft.com/office/drawing/2014/main" id="{C3AE2E3D-785C-4D00-BF8D-C0887A671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153" y="2987208"/>
            <a:ext cx="485446" cy="485446"/>
          </a:xfrm>
          <a:prstGeom prst="rect">
            <a:avLst/>
          </a:prstGeom>
        </p:spPr>
      </p:pic>
    </p:spTree>
    <p:extLst>
      <p:ext uri="{BB962C8B-B14F-4D97-AF65-F5344CB8AC3E}">
        <p14:creationId xmlns:p14="http://schemas.microsoft.com/office/powerpoint/2010/main" val="341562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E5F5FC7E-7787-4E68-9423-7C79108EE046}"/>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2"/>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実装に必要な対象データをどのように取得するか</a:t>
            </a:r>
            <a:r>
              <a:rPr lang="en-US" altLang="ja-JP" dirty="0">
                <a:latin typeface="メイリオ" panose="020B0604030504040204" pitchFamily="50" charset="-128"/>
                <a:ea typeface="メイリオ" panose="020B0604030504040204" pitchFamily="50" charset="-128"/>
              </a:rPr>
              <a:t>?(3/3)</a:t>
            </a:r>
          </a:p>
        </p:txBody>
      </p:sp>
      <p:sp>
        <p:nvSpPr>
          <p:cNvPr id="6" name="テキスト ボックス 5">
            <a:extLst>
              <a:ext uri="{FF2B5EF4-FFF2-40B4-BE49-F238E27FC236}">
                <a16:creationId xmlns:a16="http://schemas.microsoft.com/office/drawing/2014/main" id="{A6A6A4E4-DADA-463F-B24C-13FD8B0C25F4}"/>
              </a:ext>
            </a:extLst>
          </p:cNvPr>
          <p:cNvSpPr txBox="1"/>
          <p:nvPr/>
        </p:nvSpPr>
        <p:spPr>
          <a:xfrm>
            <a:off x="368338" y="1685348"/>
            <a:ext cx="11823661" cy="2031325"/>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取得方法</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　月当たりの出荷検査数が</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万台であるので、画像データは</a:t>
            </a:r>
            <a:r>
              <a:rPr lang="en-US" altLang="ja-JP" dirty="0">
                <a:latin typeface="メイリオ" panose="020B0604030504040204" pitchFamily="50" charset="-128"/>
                <a:ea typeface="メイリオ" panose="020B0604030504040204" pitchFamily="50" charset="-128"/>
              </a:rPr>
              <a:t>5</a:t>
            </a:r>
            <a:r>
              <a:rPr lang="ja-JP" altLang="en-US" dirty="0">
                <a:latin typeface="メイリオ" panose="020B0604030504040204" pitchFamily="50" charset="-128"/>
                <a:ea typeface="メイリオ" panose="020B0604030504040204" pitchFamily="50" charset="-128"/>
              </a:rPr>
              <a:t>営業日程度あれば各アングルで</a:t>
            </a:r>
            <a:br>
              <a:rPr lang="en-US" altLang="ja-JP" dirty="0">
                <a:latin typeface="メイリオ" panose="020B0604030504040204" pitchFamily="50" charset="-128"/>
                <a:ea typeface="メイリオ" panose="020B0604030504040204" pitchFamily="50" charset="-128"/>
              </a:rPr>
            </a:b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万</a:t>
            </a:r>
            <a:r>
              <a:rPr lang="en-US" altLang="ja-JP" dirty="0">
                <a:solidFill>
                  <a:srgbClr val="FF0000"/>
                </a:solidFill>
                <a:latin typeface="メイリオ" panose="020B0604030504040204" pitchFamily="50" charset="-128"/>
                <a:ea typeface="メイリオ" panose="020B0604030504040204" pitchFamily="50" charset="-128"/>
              </a:rPr>
              <a:t>5</a:t>
            </a:r>
            <a:r>
              <a:rPr lang="ja-JP" altLang="en-US" dirty="0">
                <a:solidFill>
                  <a:srgbClr val="FF0000"/>
                </a:solidFill>
                <a:latin typeface="メイリオ" panose="020B0604030504040204" pitchFamily="50" charset="-128"/>
                <a:ea typeface="メイリオ" panose="020B0604030504040204" pitchFamily="50" charset="-128"/>
              </a:rPr>
              <a:t>千枚程度</a:t>
            </a:r>
            <a:r>
              <a:rPr lang="ja-JP" altLang="en-US" dirty="0">
                <a:latin typeface="メイリオ" panose="020B0604030504040204" pitchFamily="50" charset="-128"/>
                <a:ea typeface="メイリオ" panose="020B0604030504040204" pitchFamily="50" charset="-128"/>
              </a:rPr>
              <a:t>集められるため画像分類の総データ量としては十分と考えられる。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　一方、不良率を考慮すると不具合データの画像は十分に集まらない可能性もあるため検証が必要。</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品質管理責任者が、不良品出荷は全生産数の</a:t>
            </a:r>
            <a:r>
              <a:rPr lang="en-US" altLang="ja-JP" dirty="0">
                <a:latin typeface="メイリオ" panose="020B0604030504040204" pitchFamily="50" charset="-128"/>
                <a:ea typeface="メイリオ" panose="020B0604030504040204" pitchFamily="50" charset="-128"/>
              </a:rPr>
              <a:t>0.02%</a:t>
            </a:r>
            <a:r>
              <a:rPr lang="ja-JP" altLang="en-US" dirty="0">
                <a:latin typeface="メイリオ" panose="020B0604030504040204" pitchFamily="50" charset="-128"/>
                <a:ea typeface="メイリオ" panose="020B0604030504040204" pitchFamily="50" charset="-128"/>
              </a:rPr>
              <a:t>程度にすべきとのコメントをしていることから、現状同程度の不良品出荷が発生していると仮定すると、</a:t>
            </a:r>
            <a:r>
              <a:rPr lang="ja-JP" altLang="en-US" dirty="0">
                <a:solidFill>
                  <a:srgbClr val="FF0000"/>
                </a:solidFill>
                <a:latin typeface="メイリオ" panose="020B0604030504040204" pitchFamily="50" charset="-128"/>
                <a:ea typeface="メイリオ" panose="020B0604030504040204" pitchFamily="50" charset="-128"/>
              </a:rPr>
              <a:t>毎月</a:t>
            </a:r>
            <a:r>
              <a:rPr lang="en-US" altLang="ja-JP" dirty="0">
                <a:solidFill>
                  <a:srgbClr val="FF0000"/>
                </a:solidFill>
                <a:latin typeface="メイリオ" panose="020B0604030504040204" pitchFamily="50" charset="-128"/>
                <a:ea typeface="メイリオ" panose="020B0604030504040204" pitchFamily="50" charset="-128"/>
              </a:rPr>
              <a:t>20</a:t>
            </a:r>
            <a:r>
              <a:rPr lang="ja-JP" altLang="en-US" dirty="0">
                <a:solidFill>
                  <a:srgbClr val="FF0000"/>
                </a:solidFill>
                <a:latin typeface="メイリオ" panose="020B0604030504040204" pitchFamily="50" charset="-128"/>
                <a:ea typeface="メイリオ" panose="020B0604030504040204" pitchFamily="50" charset="-128"/>
              </a:rPr>
              <a:t>台程度の不良品出荷</a:t>
            </a:r>
            <a:r>
              <a:rPr lang="ja-JP" altLang="en-US" dirty="0">
                <a:latin typeface="メイリオ" panose="020B0604030504040204" pitchFamily="50" charset="-128"/>
                <a:ea typeface="メイリオ" panose="020B0604030504040204" pitchFamily="50" charset="-128"/>
              </a:rPr>
              <a:t>である。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　不良品判定率</a:t>
            </a:r>
            <a:r>
              <a:rPr lang="en-US" altLang="ja-JP" dirty="0">
                <a:latin typeface="メイリオ" panose="020B0604030504040204" pitchFamily="50" charset="-128"/>
                <a:ea typeface="メイリオ" panose="020B0604030504040204" pitchFamily="50" charset="-128"/>
              </a:rPr>
              <a:t>90%</a:t>
            </a:r>
            <a:r>
              <a:rPr lang="ja-JP" altLang="en-US" dirty="0">
                <a:latin typeface="メイリオ" panose="020B0604030504040204" pitchFamily="50" charset="-128"/>
                <a:ea typeface="メイリオ" panose="020B0604030504040204" pitchFamily="50" charset="-128"/>
              </a:rPr>
              <a:t>から逆算すると月当たりの出荷検査における全不良品数</a:t>
            </a:r>
            <a:r>
              <a:rPr lang="en-US" altLang="ja-JP" dirty="0">
                <a:latin typeface="メイリオ" panose="020B0604030504040204" pitchFamily="50" charset="-128"/>
                <a:ea typeface="メイリオ" panose="020B0604030504040204" pitchFamily="50" charset="-128"/>
              </a:rPr>
              <a:t>X</a:t>
            </a:r>
            <a:r>
              <a:rPr lang="ja-JP" altLang="en-US" dirty="0">
                <a:latin typeface="メイリオ" panose="020B0604030504040204" pitchFamily="50" charset="-128"/>
                <a:ea typeface="メイリオ" panose="020B0604030504040204" pitchFamily="50" charset="-128"/>
              </a:rPr>
              <a:t>は</a:t>
            </a:r>
            <a:endParaRPr lang="en-US" altLang="ja-JP"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CE186971-76CE-46CD-BCCD-F6415262DECD}"/>
                  </a:ext>
                </a:extLst>
              </p:cNvPr>
              <p:cNvSpPr txBox="1"/>
              <p:nvPr/>
            </p:nvSpPr>
            <p:spPr>
              <a:xfrm>
                <a:off x="3650284" y="3850108"/>
                <a:ext cx="3277209"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ea typeface="Cambria Math" panose="02040503050406030204" pitchFamily="18" charset="0"/>
                        </a:rPr>
                        <m:t>×0.1×0.1</m:t>
                      </m:r>
                      <m:r>
                        <a:rPr kumimoji="1" lang="en-US" altLang="ja-JP" b="0" i="1" smtClean="0">
                          <a:latin typeface="Cambria Math" panose="02040503050406030204" pitchFamily="18" charset="0"/>
                        </a:rPr>
                        <m:t>=20</m:t>
                      </m:r>
                    </m:oMath>
                  </m:oMathPara>
                </a14:m>
                <a:endParaRPr kumimoji="1" lang="ja-JP" altLang="en-US" dirty="0"/>
              </a:p>
            </p:txBody>
          </p:sp>
        </mc:Choice>
        <mc:Fallback>
          <p:sp>
            <p:nvSpPr>
              <p:cNvPr id="14" name="テキスト ボックス 13">
                <a:extLst>
                  <a:ext uri="{FF2B5EF4-FFF2-40B4-BE49-F238E27FC236}">
                    <a16:creationId xmlns:a16="http://schemas.microsoft.com/office/drawing/2014/main" id="{CE186971-76CE-46CD-BCCD-F6415262DECD}"/>
                  </a:ext>
                </a:extLst>
              </p:cNvPr>
              <p:cNvSpPr txBox="1">
                <a:spLocks noRot="1" noChangeAspect="1" noMove="1" noResize="1" noEditPoints="1" noAdjustHandles="1" noChangeArrowheads="1" noChangeShapeType="1" noTextEdit="1"/>
              </p:cNvSpPr>
              <p:nvPr/>
            </p:nvSpPr>
            <p:spPr>
              <a:xfrm>
                <a:off x="3650284" y="3850108"/>
                <a:ext cx="3277209" cy="276999"/>
              </a:xfrm>
              <a:prstGeom prst="rect">
                <a:avLst/>
              </a:prstGeom>
              <a:blipFill>
                <a:blip r:embed="rId2"/>
                <a:stretch>
                  <a:fillRect b="-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22EA8BC3-5E23-4BA0-9531-B629E9ACD927}"/>
                  </a:ext>
                </a:extLst>
              </p:cNvPr>
              <p:cNvSpPr txBox="1"/>
              <p:nvPr/>
            </p:nvSpPr>
            <p:spPr>
              <a:xfrm>
                <a:off x="4344010" y="4127107"/>
                <a:ext cx="3277209"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=2000</m:t>
                      </m:r>
                    </m:oMath>
                  </m:oMathPara>
                </a14:m>
                <a:endParaRPr kumimoji="1" lang="ja-JP" altLang="en-US" dirty="0"/>
              </a:p>
            </p:txBody>
          </p:sp>
        </mc:Choice>
        <mc:Fallback>
          <p:sp>
            <p:nvSpPr>
              <p:cNvPr id="15" name="テキスト ボックス 14">
                <a:extLst>
                  <a:ext uri="{FF2B5EF4-FFF2-40B4-BE49-F238E27FC236}">
                    <a16:creationId xmlns:a16="http://schemas.microsoft.com/office/drawing/2014/main" id="{22EA8BC3-5E23-4BA0-9531-B629E9ACD927}"/>
                  </a:ext>
                </a:extLst>
              </p:cNvPr>
              <p:cNvSpPr txBox="1">
                <a:spLocks noRot="1" noChangeAspect="1" noMove="1" noResize="1" noEditPoints="1" noAdjustHandles="1" noChangeArrowheads="1" noChangeShapeType="1" noTextEdit="1"/>
              </p:cNvSpPr>
              <p:nvPr/>
            </p:nvSpPr>
            <p:spPr>
              <a:xfrm>
                <a:off x="4344010" y="4127107"/>
                <a:ext cx="3277209" cy="276999"/>
              </a:xfrm>
              <a:prstGeom prst="rect">
                <a:avLst/>
              </a:prstGeom>
              <a:blipFill>
                <a:blip r:embed="rId3"/>
                <a:stretch>
                  <a:fillRect b="-8889"/>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E20F05A8-4FD1-4D1C-8409-E33FDAE8D98D}"/>
              </a:ext>
            </a:extLst>
          </p:cNvPr>
          <p:cNvSpPr txBox="1"/>
          <p:nvPr/>
        </p:nvSpPr>
        <p:spPr>
          <a:xfrm>
            <a:off x="6511137" y="4093822"/>
            <a:ext cx="1363536"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（台</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月）</a:t>
            </a:r>
            <a:endParaRPr lang="ja-JP" altLang="en-US" dirty="0"/>
          </a:p>
        </p:txBody>
      </p:sp>
      <p:sp>
        <p:nvSpPr>
          <p:cNvPr id="21" name="テキスト ボックス 20">
            <a:extLst>
              <a:ext uri="{FF2B5EF4-FFF2-40B4-BE49-F238E27FC236}">
                <a16:creationId xmlns:a16="http://schemas.microsoft.com/office/drawing/2014/main" id="{69790FC2-6611-46C9-A3E2-7289B8C2D12E}"/>
              </a:ext>
            </a:extLst>
          </p:cNvPr>
          <p:cNvSpPr txBox="1"/>
          <p:nvPr/>
        </p:nvSpPr>
        <p:spPr>
          <a:xfrm>
            <a:off x="614477" y="4543619"/>
            <a:ext cx="11482424" cy="1477328"/>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よって、</a:t>
            </a:r>
            <a:r>
              <a:rPr lang="en-US" altLang="ja-JP" dirty="0">
                <a:latin typeface="メイリオ" panose="020B0604030504040204" pitchFamily="50" charset="-128"/>
                <a:ea typeface="メイリオ" panose="020B0604030504040204" pitchFamily="50" charset="-128"/>
              </a:rPr>
              <a:t> 5</a:t>
            </a:r>
            <a:r>
              <a:rPr lang="ja-JP" altLang="en-US" dirty="0">
                <a:latin typeface="メイリオ" panose="020B0604030504040204" pitchFamily="50" charset="-128"/>
                <a:ea typeface="メイリオ" panose="020B0604030504040204" pitchFamily="50" charset="-128"/>
              </a:rPr>
              <a:t>営業日程度だと、</a:t>
            </a:r>
            <a:r>
              <a:rPr lang="en-US" altLang="ja-JP" dirty="0">
                <a:solidFill>
                  <a:srgbClr val="FF0000"/>
                </a:solidFill>
                <a:latin typeface="メイリオ" panose="020B0604030504040204" pitchFamily="50" charset="-128"/>
                <a:ea typeface="メイリオ" panose="020B0604030504040204" pitchFamily="50" charset="-128"/>
              </a:rPr>
              <a:t>500</a:t>
            </a:r>
            <a:r>
              <a:rPr lang="ja-JP" altLang="en-US" dirty="0">
                <a:solidFill>
                  <a:srgbClr val="FF0000"/>
                </a:solidFill>
                <a:latin typeface="メイリオ" panose="020B0604030504040204" pitchFamily="50" charset="-128"/>
                <a:ea typeface="メイリオ" panose="020B0604030504040204" pitchFamily="50" charset="-128"/>
              </a:rPr>
              <a:t>枚程度の不具合データの画像が得られる</a:t>
            </a:r>
            <a:r>
              <a:rPr lang="ja-JP" altLang="en-US" dirty="0">
                <a:latin typeface="メイリオ" panose="020B0604030504040204" pitchFamily="50" charset="-128"/>
                <a:ea typeface="メイリオ" panose="020B0604030504040204" pitchFamily="50" charset="-128"/>
              </a:rPr>
              <a:t>と考えられる。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モデル構築に当たって十分な量かどうかは、各不具合のモードがどれだけ収集できているかにもよるため、</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一概には言えないが、可能であれば</a:t>
            </a:r>
            <a:r>
              <a:rPr lang="ja-JP" altLang="en-US" dirty="0">
                <a:solidFill>
                  <a:srgbClr val="FF0000"/>
                </a:solidFill>
                <a:latin typeface="メイリオ" panose="020B0604030504040204" pitchFamily="50" charset="-128"/>
                <a:ea typeface="メイリオ" panose="020B0604030504040204" pitchFamily="50" charset="-128"/>
              </a:rPr>
              <a:t>廃棄品や過去の不具合記録等から収集画像と同様のデータが得られるのであれば別途画像データ収集を依頼しておき、可能な限り不具合画像を多く収集しておくことが望ましい</a:t>
            </a:r>
            <a:r>
              <a:rPr lang="ja-JP" altLang="en-US" dirty="0">
                <a:latin typeface="メイリオ" panose="020B0604030504040204" pitchFamily="50" charset="-128"/>
                <a:ea typeface="メイリオ" panose="020B0604030504040204" pitchFamily="50" charset="-128"/>
              </a:rPr>
              <a:t>と考えられる。</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70421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14</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3"/>
            </a:pPr>
            <a:r>
              <a:rPr lang="ja-JP" altLang="en-US" dirty="0">
                <a:latin typeface="メイリオ" panose="020B0604030504040204" pitchFamily="50" charset="-128"/>
                <a:ea typeface="メイリオ" panose="020B0604030504040204" pitchFamily="50" charset="-128"/>
              </a:rPr>
              <a:t>どのようなモデル手法を、どのような順序でモデリングを行い、どのように評価するか？</a:t>
            </a:r>
            <a:endParaRPr lang="en-US" altLang="ja-JP"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B8BCC9B4-47F9-40BA-AFB7-22BEBCD4ABF8}"/>
              </a:ext>
            </a:extLst>
          </p:cNvPr>
          <p:cNvSpPr txBox="1"/>
          <p:nvPr/>
        </p:nvSpPr>
        <p:spPr>
          <a:xfrm>
            <a:off x="368339" y="1675684"/>
            <a:ext cx="11189677" cy="3970318"/>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モデル手法・順序</a:t>
            </a:r>
            <a:endParaRPr lang="en-US" altLang="ja-JP" dirty="0">
              <a:latin typeface="メイリオ" panose="020B0604030504040204" pitchFamily="50" charset="-128"/>
              <a:ea typeface="メイリオ" panose="020B0604030504040204" pitchFamily="50" charset="-128"/>
            </a:endParaRPr>
          </a:p>
          <a:p>
            <a:pPr marL="800100" lvl="1" indent="-342900">
              <a:buFont typeface="+mj-ea"/>
              <a:buAutoNum type="circleNumDbPlain"/>
            </a:pPr>
            <a:r>
              <a:rPr lang="ja-JP" altLang="en-US" dirty="0">
                <a:latin typeface="メイリオ" panose="020B0604030504040204" pitchFamily="50" charset="-128"/>
                <a:ea typeface="メイリオ" panose="020B0604030504040204" pitchFamily="50" charset="-128"/>
              </a:rPr>
              <a:t>画像データの</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値分類モデル</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出荷検査においては、不具合が発見された段階で廃棄することとなっている。今回はハンダの不良判定が目的であるが、</a:t>
            </a:r>
            <a:r>
              <a:rPr lang="ja-JP" altLang="en-US" dirty="0">
                <a:solidFill>
                  <a:srgbClr val="FF0000"/>
                </a:solidFill>
                <a:latin typeface="メイリオ" panose="020B0604030504040204" pitchFamily="50" charset="-128"/>
                <a:ea typeface="メイリオ" panose="020B0604030504040204" pitchFamily="50" charset="-128"/>
              </a:rPr>
              <a:t>正常な場合と不具合の場合が判定できれば良いと考えられるため最初のモデル候補とする</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marL="800100" lvl="1" indent="-342900">
              <a:buFont typeface="+mj-ea"/>
              <a:buAutoNum type="circleNumDbPlain"/>
            </a:pPr>
            <a:r>
              <a:rPr lang="ja-JP" altLang="en-US" dirty="0">
                <a:latin typeface="メイリオ" panose="020B0604030504040204" pitchFamily="50" charset="-128"/>
                <a:ea typeface="メイリオ" panose="020B0604030504040204" pitchFamily="50" charset="-128"/>
              </a:rPr>
              <a:t>画像データの多値分類モデル</a:t>
            </a:r>
            <a:endParaRPr lang="en-US" altLang="ja-JP" dirty="0">
              <a:latin typeface="メイリオ" panose="020B0604030504040204" pitchFamily="50" charset="-128"/>
              <a:ea typeface="メイリオ" panose="020B0604030504040204" pitchFamily="50" charset="-128"/>
            </a:endParaRPr>
          </a:p>
          <a:p>
            <a:pPr marL="1257300" lvl="2" indent="-342900">
              <a:buFont typeface="Arial" panose="020B0604020202020204" pitchFamily="34" charset="0"/>
              <a:buChar char="•"/>
            </a:pP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値分類モデルで想定精度が出ない場合は多値分類モデルを検証する。</a:t>
            </a:r>
            <a:endParaRPr lang="en-US" altLang="ja-JP" dirty="0">
              <a:latin typeface="メイリオ" panose="020B0604030504040204" pitchFamily="50" charset="-128"/>
              <a:ea typeface="メイリオ" panose="020B0604030504040204" pitchFamily="50" charset="-128"/>
            </a:endParaRPr>
          </a:p>
          <a:p>
            <a:pPr marL="800100" lvl="1" indent="-342900">
              <a:buFont typeface="+mj-ea"/>
              <a:buAutoNum type="circleNumDbPlain"/>
            </a:pPr>
            <a:r>
              <a:rPr lang="ja-JP" altLang="en-US" dirty="0">
                <a:latin typeface="メイリオ" panose="020B0604030504040204" pitchFamily="50" charset="-128"/>
                <a:ea typeface="メイリオ" panose="020B0604030504040204" pitchFamily="50" charset="-128"/>
              </a:rPr>
              <a:t>物体検出</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分類により精度が出ない場合、不具合パターンごとの物体検出モデルの検証に移る。</a:t>
            </a:r>
            <a:endParaRPr lang="en-US" altLang="ja-JP" dirty="0">
              <a:latin typeface="メイリオ" panose="020B0604030504040204" pitchFamily="50" charset="-128"/>
              <a:ea typeface="メイリオ" panose="020B0604030504040204" pitchFamily="50" charset="-128"/>
            </a:endParaRPr>
          </a:p>
          <a:p>
            <a:pPr lvl="2"/>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評価方法</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いずれのモデルにおいても良品、不良品の判定精度（</a:t>
            </a:r>
            <a:r>
              <a:rPr lang="en-US" altLang="ja-JP" dirty="0">
                <a:solidFill>
                  <a:srgbClr val="FF0000"/>
                </a:solidFill>
                <a:latin typeface="メイリオ" panose="020B0604030504040204" pitchFamily="50" charset="-128"/>
                <a:ea typeface="メイリオ" panose="020B0604030504040204" pitchFamily="50" charset="-128"/>
              </a:rPr>
              <a:t> Recall(</a:t>
            </a:r>
            <a:r>
              <a:rPr lang="ja-JP" altLang="en-US" dirty="0">
                <a:solidFill>
                  <a:srgbClr val="FF0000"/>
                </a:solidFill>
                <a:latin typeface="メイリオ" panose="020B0604030504040204" pitchFamily="50" charset="-128"/>
                <a:ea typeface="メイリオ" panose="020B0604030504040204" pitchFamily="50" charset="-128"/>
              </a:rPr>
              <a:t>再現率</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 </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 </a:t>
            </a:r>
            <a:r>
              <a:rPr lang="en-US" altLang="ja-JP" dirty="0">
                <a:solidFill>
                  <a:srgbClr val="FF0000"/>
                </a:solidFill>
                <a:latin typeface="メイリオ" panose="020B0604030504040204" pitchFamily="50" charset="-128"/>
                <a:ea typeface="メイリオ" panose="020B0604030504040204" pitchFamily="50" charset="-128"/>
              </a:rPr>
              <a:t>0.9 </a:t>
            </a:r>
            <a:r>
              <a:rPr lang="ja-JP" altLang="en-US" dirty="0">
                <a:latin typeface="メイリオ" panose="020B0604030504040204" pitchFamily="50" charset="-128"/>
                <a:ea typeface="メイリオ" panose="020B0604030504040204" pitchFamily="50" charset="-128"/>
              </a:rPr>
              <a:t>）を基準に評価する。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pPr marL="800100" lvl="1" indent="-342900">
              <a:buFont typeface="+mj-ea"/>
              <a:buAutoNum type="circleNumDbPlain"/>
            </a:pPr>
            <a:endParaRPr lang="en-US" altLang="ja-JP" dirty="0">
              <a:latin typeface="メイリオ" panose="020B0604030504040204" pitchFamily="50" charset="-128"/>
              <a:ea typeface="メイリオ" panose="020B0604030504040204" pitchFamily="50" charset="-128"/>
            </a:endParaRPr>
          </a:p>
        </p:txBody>
      </p:sp>
      <p:graphicFrame>
        <p:nvGraphicFramePr>
          <p:cNvPr id="6" name="表 21">
            <a:extLst>
              <a:ext uri="{FF2B5EF4-FFF2-40B4-BE49-F238E27FC236}">
                <a16:creationId xmlns:a16="http://schemas.microsoft.com/office/drawing/2014/main" id="{C547F033-55D1-4F97-9D4B-A127B25E427C}"/>
              </a:ext>
            </a:extLst>
          </p:cNvPr>
          <p:cNvGraphicFramePr>
            <a:graphicFrameLocks noGrp="1"/>
          </p:cNvGraphicFramePr>
          <p:nvPr>
            <p:extLst>
              <p:ext uri="{D42A27DB-BD31-4B8C-83A1-F6EECF244321}">
                <p14:modId xmlns:p14="http://schemas.microsoft.com/office/powerpoint/2010/main" val="2858661153"/>
              </p:ext>
            </p:extLst>
          </p:nvPr>
        </p:nvGraphicFramePr>
        <p:xfrm>
          <a:off x="1005809" y="5253142"/>
          <a:ext cx="5585187" cy="1112520"/>
        </p:xfrm>
        <a:graphic>
          <a:graphicData uri="http://schemas.openxmlformats.org/drawingml/2006/table">
            <a:tbl>
              <a:tblPr firstRow="1" bandRow="1">
                <a:tableStyleId>{5C22544A-7EE6-4342-B048-85BDC9FD1C3A}</a:tableStyleId>
              </a:tblPr>
              <a:tblGrid>
                <a:gridCol w="1861729">
                  <a:extLst>
                    <a:ext uri="{9D8B030D-6E8A-4147-A177-3AD203B41FA5}">
                      <a16:colId xmlns:a16="http://schemas.microsoft.com/office/drawing/2014/main" val="3000608568"/>
                    </a:ext>
                  </a:extLst>
                </a:gridCol>
                <a:gridCol w="1861729">
                  <a:extLst>
                    <a:ext uri="{9D8B030D-6E8A-4147-A177-3AD203B41FA5}">
                      <a16:colId xmlns:a16="http://schemas.microsoft.com/office/drawing/2014/main" val="2646726824"/>
                    </a:ext>
                  </a:extLst>
                </a:gridCol>
                <a:gridCol w="1861729">
                  <a:extLst>
                    <a:ext uri="{9D8B030D-6E8A-4147-A177-3AD203B41FA5}">
                      <a16:colId xmlns:a16="http://schemas.microsoft.com/office/drawing/2014/main" val="1611372550"/>
                    </a:ext>
                  </a:extLst>
                </a:gridCol>
              </a:tblGrid>
              <a:tr h="370840">
                <a:tc>
                  <a:txBody>
                    <a:bodyPr/>
                    <a:lstStyle/>
                    <a:p>
                      <a:r>
                        <a:rPr kumimoji="1" lang="ja-JP" altLang="en-US" sz="1600" dirty="0">
                          <a:latin typeface="メイリオ" panose="020B0604030504040204" pitchFamily="50" charset="-128"/>
                          <a:ea typeface="メイリオ" panose="020B0604030504040204" pitchFamily="50" charset="-128"/>
                        </a:rPr>
                        <a:t>実際｜検査結果</a:t>
                      </a:r>
                    </a:p>
                  </a:txBody>
                  <a:tcPr/>
                </a:tc>
                <a:tc>
                  <a:txBody>
                    <a:bodyPr/>
                    <a:lstStyle/>
                    <a:p>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100026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pPr algn="ctr"/>
                      <a:r>
                        <a:rPr kumimoji="1" lang="en-US" altLang="ja-JP" dirty="0">
                          <a:latin typeface="メイリオ" panose="020B0604030504040204" pitchFamily="50" charset="-128"/>
                          <a:ea typeface="メイリオ" panose="020B0604030504040204" pitchFamily="50" charset="-128"/>
                        </a:rPr>
                        <a:t>TP</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a:latin typeface="メイリオ" panose="020B0604030504040204" pitchFamily="50" charset="-128"/>
                          <a:ea typeface="メイリオ" panose="020B0604030504040204" pitchFamily="50" charset="-128"/>
                        </a:rPr>
                        <a:t>FN</a:t>
                      </a:r>
                      <a:endParaRPr kumimoji="1" lang="ja-JP" altLang="en-US" dirty="0">
                        <a:solidFill>
                          <a:schemeClr val="accent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73609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a:latin typeface="メイリオ" panose="020B0604030504040204" pitchFamily="50" charset="-128"/>
                          <a:ea typeface="メイリオ" panose="020B0604030504040204" pitchFamily="50" charset="-128"/>
                        </a:rPr>
                        <a:t>FP</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lang="en-US" altLang="ja-JP" dirty="0">
                          <a:latin typeface="メイリオ" panose="020B0604030504040204" pitchFamily="50" charset="-128"/>
                          <a:ea typeface="メイリオ" panose="020B0604030504040204" pitchFamily="50" charset="-128"/>
                        </a:rPr>
                        <a:t>TN</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419356517"/>
                  </a:ext>
                </a:extLst>
              </a:tr>
            </a:tbl>
          </a:graphicData>
        </a:graphic>
      </p:graphicFrame>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D4E2173A-C8D2-4CB2-9E9E-B83A15E0A922}"/>
                  </a:ext>
                </a:extLst>
              </p:cNvPr>
              <p:cNvSpPr txBox="1"/>
              <p:nvPr/>
            </p:nvSpPr>
            <p:spPr>
              <a:xfrm>
                <a:off x="7279673" y="5547823"/>
                <a:ext cx="1955022" cy="5231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𝑟𝑒𝑐𝑎𝑙𝑙</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𝑇𝑃</m:t>
                          </m:r>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𝐹𝑁</m:t>
                          </m:r>
                          <m:r>
                            <a:rPr kumimoji="1" lang="en-US" altLang="ja-JP" b="0" i="1" smtClean="0">
                              <a:latin typeface="Cambria Math" panose="02040503050406030204" pitchFamily="18" charset="0"/>
                            </a:rPr>
                            <m:t> </m:t>
                          </m:r>
                        </m:den>
                      </m:f>
                    </m:oMath>
                  </m:oMathPara>
                </a14:m>
                <a:endParaRPr kumimoji="1" lang="ja-JP" altLang="en-US" dirty="0"/>
              </a:p>
            </p:txBody>
          </p:sp>
        </mc:Choice>
        <mc:Fallback>
          <p:sp>
            <p:nvSpPr>
              <p:cNvPr id="8" name="テキスト ボックス 7">
                <a:extLst>
                  <a:ext uri="{FF2B5EF4-FFF2-40B4-BE49-F238E27FC236}">
                    <a16:creationId xmlns:a16="http://schemas.microsoft.com/office/drawing/2014/main" id="{D4E2173A-C8D2-4CB2-9E9E-B83A15E0A922}"/>
                  </a:ext>
                </a:extLst>
              </p:cNvPr>
              <p:cNvSpPr txBox="1">
                <a:spLocks noRot="1" noChangeAspect="1" noMove="1" noResize="1" noEditPoints="1" noAdjustHandles="1" noChangeArrowheads="1" noChangeShapeType="1" noTextEdit="1"/>
              </p:cNvSpPr>
              <p:nvPr/>
            </p:nvSpPr>
            <p:spPr>
              <a:xfrm>
                <a:off x="7279673" y="5547823"/>
                <a:ext cx="1955022" cy="523157"/>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92142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15</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4"/>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導入によって、どの程度の効果が想定できるか</a:t>
            </a:r>
            <a:r>
              <a:rPr lang="en-US" altLang="ja-JP" dirty="0">
                <a:latin typeface="メイリオ" panose="020B0604030504040204" pitchFamily="50" charset="-128"/>
                <a:ea typeface="メイリオ" panose="020B0604030504040204" pitchFamily="50" charset="-128"/>
              </a:rPr>
              <a:t>?(1/2)</a:t>
            </a:r>
            <a:endParaRPr kumimoji="1" lang="en-US" altLang="ja-JP"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C3FC5A9E-E307-4DC1-A0A9-EC9FEBD09DE2}"/>
              </a:ext>
            </a:extLst>
          </p:cNvPr>
          <p:cNvSpPr txBox="1"/>
          <p:nvPr/>
        </p:nvSpPr>
        <p:spPr>
          <a:xfrm>
            <a:off x="368339" y="1675684"/>
            <a:ext cx="11455322" cy="4247317"/>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モデルが所望の精度を得られた場合、以下の変更を提案する。</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ダブルチェック体制の解除</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人力と同程度の精度が得られることから、</a:t>
            </a: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回目の目視検査を</a:t>
            </a:r>
            <a:r>
              <a:rPr lang="en-US" altLang="ja-JP" dirty="0">
                <a:solidFill>
                  <a:srgbClr val="FF0000"/>
                </a:solidFill>
                <a:latin typeface="メイリオ" panose="020B0604030504040204" pitchFamily="50" charset="-128"/>
                <a:ea typeface="メイリオ" panose="020B0604030504040204" pitchFamily="50" charset="-128"/>
              </a:rPr>
              <a:t>AI</a:t>
            </a:r>
            <a:r>
              <a:rPr lang="ja-JP" altLang="en-US" dirty="0">
                <a:solidFill>
                  <a:srgbClr val="FF0000"/>
                </a:solidFill>
                <a:latin typeface="メイリオ" panose="020B0604030504040204" pitchFamily="50" charset="-128"/>
                <a:ea typeface="メイリオ" panose="020B0604030504040204" pitchFamily="50" charset="-128"/>
              </a:rPr>
              <a:t>に代替</a:t>
            </a:r>
            <a:r>
              <a:rPr lang="ja-JP" altLang="en-US" dirty="0">
                <a:latin typeface="メイリオ" panose="020B0604030504040204" pitchFamily="50" charset="-128"/>
                <a:ea typeface="メイリオ" panose="020B0604030504040204" pitchFamily="50" charset="-128"/>
              </a:rPr>
              <a:t>する。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現在</a:t>
            </a:r>
            <a:r>
              <a:rPr lang="en-US" altLang="ja-JP" dirty="0">
                <a:latin typeface="メイリオ" panose="020B0604030504040204" pitchFamily="50" charset="-128"/>
                <a:ea typeface="メイリオ" panose="020B0604030504040204" pitchFamily="50" charset="-128"/>
              </a:rPr>
              <a:t>12</a:t>
            </a:r>
            <a:r>
              <a:rPr lang="ja-JP" altLang="en-US" dirty="0">
                <a:latin typeface="メイリオ" panose="020B0604030504040204" pitchFamily="50" charset="-128"/>
                <a:ea typeface="メイリオ" panose="020B0604030504040204" pitchFamily="50" charset="-128"/>
              </a:rPr>
              <a:t>人で行っている</a:t>
            </a:r>
            <a:r>
              <a:rPr lang="ja-JP" altLang="en-US" dirty="0">
                <a:solidFill>
                  <a:srgbClr val="FF0000"/>
                </a:solidFill>
                <a:latin typeface="メイリオ" panose="020B0604030504040204" pitchFamily="50" charset="-128"/>
                <a:ea typeface="メイリオ" panose="020B0604030504040204" pitchFamily="50" charset="-128"/>
              </a:rPr>
              <a:t>目視検査を</a:t>
            </a: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回目のみ、検査人員は</a:t>
            </a:r>
            <a:r>
              <a:rPr lang="en-US" altLang="ja-JP" dirty="0">
                <a:solidFill>
                  <a:srgbClr val="FF0000"/>
                </a:solidFill>
                <a:latin typeface="メイリオ" panose="020B0604030504040204" pitchFamily="50" charset="-128"/>
                <a:ea typeface="メイリオ" panose="020B0604030504040204" pitchFamily="50" charset="-128"/>
              </a:rPr>
              <a:t>8</a:t>
            </a:r>
            <a:r>
              <a:rPr lang="ja-JP" altLang="en-US" dirty="0">
                <a:solidFill>
                  <a:srgbClr val="FF0000"/>
                </a:solidFill>
                <a:latin typeface="メイリオ" panose="020B0604030504040204" pitchFamily="50" charset="-128"/>
                <a:ea typeface="メイリオ" panose="020B0604030504040204" pitchFamily="50" charset="-128"/>
              </a:rPr>
              <a:t>名に変更</a:t>
            </a:r>
            <a:r>
              <a:rPr lang="ja-JP" altLang="en-US" dirty="0">
                <a:latin typeface="メイリオ" panose="020B0604030504040204" pitchFamily="50" charset="-128"/>
                <a:ea typeface="メイリオ" panose="020B0604030504040204" pitchFamily="50" charset="-128"/>
              </a:rPr>
              <a:t>。</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これにより、</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回の検査にかけられる</a:t>
            </a:r>
            <a:r>
              <a:rPr lang="ja-JP" altLang="en-US" dirty="0">
                <a:solidFill>
                  <a:srgbClr val="FF0000"/>
                </a:solidFill>
                <a:latin typeface="メイリオ" panose="020B0604030504040204" pitchFamily="50" charset="-128"/>
                <a:ea typeface="メイリオ" panose="020B0604030504040204" pitchFamily="50" charset="-128"/>
              </a:rPr>
              <a:t>人員が</a:t>
            </a: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名増</a:t>
            </a:r>
            <a:r>
              <a:rPr lang="ja-JP" altLang="en-US" dirty="0">
                <a:latin typeface="メイリオ" panose="020B0604030504040204" pitchFamily="50" charset="-128"/>
                <a:ea typeface="メイリオ" panose="020B0604030504040204" pitchFamily="50" charset="-128"/>
              </a:rPr>
              <a:t>となり、</a:t>
            </a:r>
            <a:r>
              <a:rPr lang="ja-JP" altLang="en-US" dirty="0">
                <a:solidFill>
                  <a:srgbClr val="FF0000"/>
                </a:solidFill>
                <a:latin typeface="メイリオ" panose="020B0604030504040204" pitchFamily="50" charset="-128"/>
                <a:ea typeface="メイリオ" panose="020B0604030504040204" pitchFamily="50" charset="-128"/>
              </a:rPr>
              <a:t>出荷検査の負荷を低減</a:t>
            </a:r>
            <a:r>
              <a:rPr lang="ja-JP" altLang="en-US" dirty="0">
                <a:latin typeface="メイリオ" panose="020B0604030504040204" pitchFamily="50" charset="-128"/>
                <a:ea typeface="メイリオ" panose="020B0604030504040204" pitchFamily="50" charset="-128"/>
              </a:rPr>
              <a:t>できる。</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削減した検査員の配置転換</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回目の検査人員は、以下部門へ</a:t>
            </a:r>
            <a:r>
              <a:rPr lang="ja-JP" altLang="en-US" dirty="0">
                <a:solidFill>
                  <a:srgbClr val="FF0000"/>
                </a:solidFill>
                <a:latin typeface="メイリオ" panose="020B0604030504040204" pitchFamily="50" charset="-128"/>
                <a:ea typeface="メイリオ" panose="020B0604030504040204" pitchFamily="50" charset="-128"/>
              </a:rPr>
              <a:t>２名ずつ配置転換</a:t>
            </a:r>
            <a:r>
              <a:rPr lang="ja-JP" altLang="en-US" dirty="0">
                <a:latin typeface="メイリオ" panose="020B0604030504040204" pitchFamily="50" charset="-128"/>
                <a:ea typeface="メイリオ" panose="020B0604030504040204" pitchFamily="50" charset="-128"/>
              </a:rPr>
              <a:t>する。</a:t>
            </a:r>
            <a:endParaRPr lang="en-US" altLang="ja-JP" dirty="0">
              <a:latin typeface="メイリオ" panose="020B0604030504040204" pitchFamily="50" charset="-128"/>
              <a:ea typeface="メイリオ" panose="020B0604030504040204" pitchFamily="50" charset="-128"/>
            </a:endParaRPr>
          </a:p>
          <a:p>
            <a:pPr marL="1657350" lvl="3" indent="-285750">
              <a:buFont typeface="Wingdings" panose="05000000000000000000" pitchFamily="2" charset="2"/>
              <a:buChar char="p"/>
            </a:pPr>
            <a:r>
              <a:rPr lang="ja-JP" altLang="en-US" dirty="0">
                <a:latin typeface="メイリオ" panose="020B0604030504040204" pitchFamily="50" charset="-128"/>
                <a:ea typeface="メイリオ" panose="020B0604030504040204" pitchFamily="50" charset="-128"/>
              </a:rPr>
              <a:t>土台作成部門</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常に稼働がひっ迫している。</a:t>
            </a:r>
            <a:r>
              <a:rPr lang="ja-JP" altLang="en-US" dirty="0">
                <a:solidFill>
                  <a:srgbClr val="FF0000"/>
                </a:solidFill>
                <a:latin typeface="メイリオ" panose="020B0604030504040204" pitchFamily="50" charset="-128"/>
                <a:ea typeface="メイリオ" panose="020B0604030504040204" pitchFamily="50" charset="-128"/>
              </a:rPr>
              <a:t>追加人員により負荷の分散</a:t>
            </a:r>
            <a:r>
              <a:rPr lang="ja-JP" altLang="en-US" dirty="0">
                <a:latin typeface="メイリオ" panose="020B0604030504040204" pitchFamily="50" charset="-128"/>
                <a:ea typeface="メイリオ" panose="020B0604030504040204" pitchFamily="50" charset="-128"/>
              </a:rPr>
              <a:t>を図る。</a:t>
            </a:r>
            <a:endParaRPr lang="en-US" altLang="ja-JP" dirty="0">
              <a:latin typeface="メイリオ" panose="020B0604030504040204" pitchFamily="50" charset="-128"/>
              <a:ea typeface="メイリオ" panose="020B0604030504040204" pitchFamily="50" charset="-128"/>
            </a:endParaRPr>
          </a:p>
          <a:p>
            <a:pPr marL="1657350" lvl="3" indent="-285750">
              <a:buFont typeface="Wingdings" panose="05000000000000000000" pitchFamily="2" charset="2"/>
              <a:buChar char="p"/>
            </a:pPr>
            <a:r>
              <a:rPr lang="ja-JP" altLang="en-US" dirty="0">
                <a:latin typeface="メイリオ" panose="020B0604030504040204" pitchFamily="50" charset="-128"/>
                <a:ea typeface="メイリオ" panose="020B0604030504040204" pitchFamily="50" charset="-128"/>
              </a:rPr>
              <a:t>プリント基板回路作成部門</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熟練技術が必要。追加人員を新規教育対象として、</a:t>
            </a:r>
            <a:r>
              <a:rPr lang="ja-JP" altLang="en-US" dirty="0">
                <a:solidFill>
                  <a:srgbClr val="FF0000"/>
                </a:solidFill>
                <a:latin typeface="メイリオ" panose="020B0604030504040204" pitchFamily="50" charset="-128"/>
                <a:ea typeface="メイリオ" panose="020B0604030504040204" pitchFamily="50" charset="-128"/>
              </a:rPr>
              <a:t>短期離職を防ぎ長期的な人材確保</a:t>
            </a:r>
            <a:r>
              <a:rPr lang="ja-JP" altLang="en-US" dirty="0">
                <a:latin typeface="メイリオ" panose="020B0604030504040204" pitchFamily="50" charset="-128"/>
                <a:ea typeface="メイリオ" panose="020B0604030504040204" pitchFamily="50" charset="-128"/>
              </a:rPr>
              <a:t>を図る。</a:t>
            </a:r>
            <a:endParaRPr lang="en-US" altLang="ja-JP" dirty="0">
              <a:latin typeface="メイリオ" panose="020B0604030504040204" pitchFamily="50" charset="-128"/>
              <a:ea typeface="メイリオ" panose="020B0604030504040204" pitchFamily="50" charset="-128"/>
            </a:endParaRPr>
          </a:p>
          <a:p>
            <a:pPr marL="1657350" lvl="3" indent="-285750">
              <a:buFont typeface="Wingdings" panose="05000000000000000000" pitchFamily="2" charset="2"/>
              <a:buChar char="p"/>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91251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16</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4"/>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導入によって、どの程度の効果が想定できるか</a:t>
            </a:r>
            <a:r>
              <a:rPr lang="en-US" altLang="ja-JP" dirty="0">
                <a:latin typeface="メイリオ" panose="020B0604030504040204" pitchFamily="50" charset="-128"/>
                <a:ea typeface="メイリオ" panose="020B0604030504040204" pitchFamily="50" charset="-128"/>
              </a:rPr>
              <a:t>?(2/2)</a:t>
            </a:r>
            <a:endParaRPr kumimoji="1" lang="en-US" altLang="ja-JP"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2D74BCD8-6C03-480D-995D-FF508635C0C2}"/>
                  </a:ext>
                </a:extLst>
              </p:cNvPr>
              <p:cNvSpPr txBox="1"/>
              <p:nvPr/>
            </p:nvSpPr>
            <p:spPr>
              <a:xfrm>
                <a:off x="368339" y="1674863"/>
                <a:ext cx="11043373" cy="3693319"/>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想定効果</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出荷検査部門の残業費用削減。</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土台作成部門の稼働ひっ迫の低減。</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出荷検査部門と土台作成部門合わせて、現状</a:t>
                </a:r>
                <a:r>
                  <a:rPr lang="en-US" altLang="ja-JP" dirty="0">
                    <a:latin typeface="メイリオ" panose="020B0604030504040204" pitchFamily="50" charset="-128"/>
                    <a:ea typeface="メイリオ" panose="020B0604030504040204" pitchFamily="50" charset="-128"/>
                  </a:rPr>
                  <a:t>12+10</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22</a:t>
                </a:r>
                <a:r>
                  <a:rPr lang="ja-JP" altLang="en-US" dirty="0">
                    <a:latin typeface="メイリオ" panose="020B0604030504040204" pitchFamily="50" charset="-128"/>
                    <a:ea typeface="メイリオ" panose="020B0604030504040204" pitchFamily="50" charset="-128"/>
                  </a:rPr>
                  <a:t>名。</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人員配置転換による負荷低減により、</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人月当たり</a:t>
                </a:r>
                <a:r>
                  <a:rPr lang="en-US" altLang="ja-JP" dirty="0">
                    <a:latin typeface="メイリオ" panose="020B0604030504040204" pitchFamily="50" charset="-128"/>
                    <a:ea typeface="メイリオ" panose="020B0604030504040204" pitchFamily="50" charset="-128"/>
                  </a:rPr>
                  <a:t>20</a:t>
                </a:r>
                <a:r>
                  <a:rPr lang="ja-JP" altLang="en-US" dirty="0">
                    <a:latin typeface="メイリオ" panose="020B0604030504040204" pitchFamily="50" charset="-128"/>
                    <a:ea typeface="メイリオ" panose="020B0604030504040204" pitchFamily="50" charset="-128"/>
                  </a:rPr>
                  <a:t>時間の残業抑制につながると仮定。</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　さらに、一人当たりの残業時間単価 </a:t>
                </a:r>
                <a:r>
                  <a:rPr lang="en-US" altLang="ja-JP" dirty="0">
                    <a:latin typeface="メイリオ" panose="020B0604030504040204" pitchFamily="50" charset="-128"/>
                    <a:ea typeface="メイリオ" panose="020B0604030504040204" pitchFamily="50" charset="-128"/>
                  </a:rPr>
                  <a:t>2000</a:t>
                </a:r>
                <a:r>
                  <a:rPr lang="ja-JP" altLang="en-US" dirty="0">
                    <a:latin typeface="メイリオ" panose="020B0604030504040204" pitchFamily="50" charset="-128"/>
                    <a:ea typeface="メイリオ" panose="020B0604030504040204" pitchFamily="50" charset="-128"/>
                  </a:rPr>
                  <a:t>円</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時　と仮定すると、</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pPr lvl="2"/>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メイリオ" panose="020B0604030504040204" pitchFamily="50" charset="-128"/>
                        </a:rPr>
                        <m:t>2000 </m:t>
                      </m:r>
                      <m:r>
                        <a:rPr lang="en-US" altLang="ja-JP" b="0" i="1" smtClean="0">
                          <a:latin typeface="Cambria Math" panose="02040503050406030204" pitchFamily="18" charset="0"/>
                          <a:ea typeface="Cambria Math" panose="02040503050406030204" pitchFamily="18" charset="0"/>
                        </a:rPr>
                        <m:t>×20 ×22=880,000 </m:t>
                      </m:r>
                    </m:oMath>
                  </m:oMathPara>
                </a14:m>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　月当たり</a:t>
                </a:r>
                <a:r>
                  <a:rPr lang="en-US" altLang="ja-JP" dirty="0">
                    <a:latin typeface="メイリオ" panose="020B0604030504040204" pitchFamily="50" charset="-128"/>
                    <a:ea typeface="メイリオ" panose="020B0604030504040204" pitchFamily="50" charset="-128"/>
                  </a:rPr>
                  <a:t>880,000</a:t>
                </a:r>
                <a:r>
                  <a:rPr lang="ja-JP" altLang="en-US" dirty="0">
                    <a:latin typeface="メイリオ" panose="020B0604030504040204" pitchFamily="50" charset="-128"/>
                    <a:ea typeface="メイリオ" panose="020B0604030504040204" pitchFamily="50" charset="-128"/>
                  </a:rPr>
                  <a:t>円、年間</a:t>
                </a:r>
                <a:r>
                  <a:rPr lang="en-US" altLang="ja-JP" dirty="0">
                    <a:latin typeface="メイリオ" panose="020B0604030504040204" pitchFamily="50" charset="-128"/>
                    <a:ea typeface="メイリオ" panose="020B0604030504040204" pitchFamily="50" charset="-128"/>
                  </a:rPr>
                  <a:t>10,560,000</a:t>
                </a:r>
                <a:r>
                  <a:rPr lang="ja-JP" altLang="en-US" dirty="0">
                    <a:latin typeface="メイリオ" panose="020B0604030504040204" pitchFamily="50" charset="-128"/>
                    <a:ea typeface="メイリオ" panose="020B0604030504040204" pitchFamily="50" charset="-128"/>
                  </a:rPr>
                  <a:t>円のコスト効果が想定できる。</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熟練技術を持つ人材の定着（プリント基板回路作成部門）</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全社的な短期離職の抑制。</a:t>
                </a:r>
                <a:endParaRPr lang="en-US" altLang="ja-JP" dirty="0">
                  <a:latin typeface="メイリオ" panose="020B0604030504040204" pitchFamily="50" charset="-128"/>
                  <a:ea typeface="メイリオ" panose="020B0604030504040204" pitchFamily="50" charset="-128"/>
                </a:endParaRPr>
              </a:p>
            </p:txBody>
          </p:sp>
        </mc:Choice>
        <mc:Fallback>
          <p:sp>
            <p:nvSpPr>
              <p:cNvPr id="10" name="テキスト ボックス 9">
                <a:extLst>
                  <a:ext uri="{FF2B5EF4-FFF2-40B4-BE49-F238E27FC236}">
                    <a16:creationId xmlns:a16="http://schemas.microsoft.com/office/drawing/2014/main" id="{2D74BCD8-6C03-480D-995D-FF508635C0C2}"/>
                  </a:ext>
                </a:extLst>
              </p:cNvPr>
              <p:cNvSpPr txBox="1">
                <a:spLocks noRot="1" noChangeAspect="1" noMove="1" noResize="1" noEditPoints="1" noAdjustHandles="1" noChangeArrowheads="1" noChangeShapeType="1" noTextEdit="1"/>
              </p:cNvSpPr>
              <p:nvPr/>
            </p:nvSpPr>
            <p:spPr>
              <a:xfrm>
                <a:off x="368339" y="1674863"/>
                <a:ext cx="11043373" cy="3693319"/>
              </a:xfrm>
              <a:prstGeom prst="rect">
                <a:avLst/>
              </a:prstGeom>
              <a:blipFill>
                <a:blip r:embed="rId2"/>
                <a:stretch>
                  <a:fillRect l="-331" t="-990" b="-1815"/>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4F6664F4-E64B-4241-BE39-59EE0FE680AD}"/>
              </a:ext>
            </a:extLst>
          </p:cNvPr>
          <p:cNvSpPr txBox="1"/>
          <p:nvPr/>
        </p:nvSpPr>
        <p:spPr>
          <a:xfrm>
            <a:off x="6815939" y="3619237"/>
            <a:ext cx="1428292"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（円</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月）</a:t>
            </a:r>
            <a:endParaRPr lang="ja-JP" altLang="en-US" dirty="0"/>
          </a:p>
        </p:txBody>
      </p:sp>
    </p:spTree>
    <p:extLst>
      <p:ext uri="{BB962C8B-B14F-4D97-AF65-F5344CB8AC3E}">
        <p14:creationId xmlns:p14="http://schemas.microsoft.com/office/powerpoint/2010/main" val="175573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2</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latin typeface="メイリオ" panose="020B0604030504040204" pitchFamily="50" charset="-128"/>
                <a:ea typeface="メイリオ" panose="020B0604030504040204" pitchFamily="50" charset="-128"/>
              </a:rPr>
              <a:t>参考情報</a:t>
            </a:r>
            <a:r>
              <a:rPr lang="ja-JP" altLang="en-US" dirty="0">
                <a:latin typeface="メイリオ" panose="020B0604030504040204" pitchFamily="50" charset="-128"/>
                <a:ea typeface="メイリオ" panose="020B0604030504040204" pitchFamily="50" charset="-128"/>
              </a:rPr>
              <a:t>②</a:t>
            </a:r>
            <a:r>
              <a:rPr lang="zh-TW" altLang="en-US"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製造工程の全体像</a:t>
            </a:r>
            <a:endParaRPr kumimoji="1" lang="en-US" altLang="ja-JP"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873C9F73-D33C-43B1-A2E5-46B067BCD017}"/>
              </a:ext>
            </a:extLst>
          </p:cNvPr>
          <p:cNvPicPr>
            <a:picLocks noChangeAspect="1"/>
          </p:cNvPicPr>
          <p:nvPr/>
        </p:nvPicPr>
        <p:blipFill>
          <a:blip r:embed="rId2"/>
          <a:stretch>
            <a:fillRect/>
          </a:stretch>
        </p:blipFill>
        <p:spPr>
          <a:xfrm>
            <a:off x="1143000" y="1631372"/>
            <a:ext cx="9906000" cy="4605889"/>
          </a:xfrm>
          <a:prstGeom prst="rect">
            <a:avLst/>
          </a:prstGeom>
        </p:spPr>
      </p:pic>
      <p:sp>
        <p:nvSpPr>
          <p:cNvPr id="9" name="テキスト ボックス 8">
            <a:extLst>
              <a:ext uri="{FF2B5EF4-FFF2-40B4-BE49-F238E27FC236}">
                <a16:creationId xmlns:a16="http://schemas.microsoft.com/office/drawing/2014/main" id="{9C80EFE1-3BF8-404D-96EE-9A74BC0E59B2}"/>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Tree>
    <p:extLst>
      <p:ext uri="{BB962C8B-B14F-4D97-AF65-F5344CB8AC3E}">
        <p14:creationId xmlns:p14="http://schemas.microsoft.com/office/powerpoint/2010/main" val="261977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3</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a:latin typeface="メイリオ" panose="020B0604030504040204" pitchFamily="50" charset="-128"/>
                <a:ea typeface="メイリオ" panose="020B0604030504040204" pitchFamily="50" charset="-128"/>
              </a:rPr>
              <a:t>参考情報③：検品工程の詳細</a:t>
            </a:r>
            <a:endParaRPr kumimoji="1" lang="en-US" altLang="ja-JP"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F1CDD557-1287-455C-8FC8-702ABC35DBDE}"/>
              </a:ext>
            </a:extLst>
          </p:cNvPr>
          <p:cNvPicPr>
            <a:picLocks noChangeAspect="1"/>
          </p:cNvPicPr>
          <p:nvPr/>
        </p:nvPicPr>
        <p:blipFill>
          <a:blip r:embed="rId2"/>
          <a:stretch>
            <a:fillRect/>
          </a:stretch>
        </p:blipFill>
        <p:spPr>
          <a:xfrm>
            <a:off x="1171575" y="1512284"/>
            <a:ext cx="9848850" cy="5010470"/>
          </a:xfrm>
          <a:prstGeom prst="rect">
            <a:avLst/>
          </a:prstGeom>
        </p:spPr>
      </p:pic>
      <p:sp>
        <p:nvSpPr>
          <p:cNvPr id="7" name="テキスト ボックス 6">
            <a:extLst>
              <a:ext uri="{FF2B5EF4-FFF2-40B4-BE49-F238E27FC236}">
                <a16:creationId xmlns:a16="http://schemas.microsoft.com/office/drawing/2014/main" id="{9DB8712E-256C-415A-A19F-C88AAD882F30}"/>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Tree>
    <p:extLst>
      <p:ext uri="{BB962C8B-B14F-4D97-AF65-F5344CB8AC3E}">
        <p14:creationId xmlns:p14="http://schemas.microsoft.com/office/powerpoint/2010/main" val="429056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4</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a:latin typeface="メイリオ" panose="020B0604030504040204" pitchFamily="50" charset="-128"/>
                <a:ea typeface="メイリオ" panose="020B0604030504040204" pitchFamily="50" charset="-128"/>
              </a:rPr>
              <a:t>参考情報④：現場視点の開発要求</a:t>
            </a:r>
            <a:endParaRPr kumimoji="1" lang="en-US" altLang="ja-JP"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29E74545-7E3E-40F4-A53B-19D4EBB72E40}"/>
              </a:ext>
            </a:extLst>
          </p:cNvPr>
          <p:cNvPicPr>
            <a:picLocks noChangeAspect="1"/>
          </p:cNvPicPr>
          <p:nvPr/>
        </p:nvPicPr>
        <p:blipFill>
          <a:blip r:embed="rId2"/>
          <a:stretch>
            <a:fillRect/>
          </a:stretch>
        </p:blipFill>
        <p:spPr>
          <a:xfrm>
            <a:off x="844652" y="1685027"/>
            <a:ext cx="10313436" cy="4190048"/>
          </a:xfrm>
          <a:prstGeom prst="rect">
            <a:avLst/>
          </a:prstGeom>
        </p:spPr>
      </p:pic>
      <p:sp>
        <p:nvSpPr>
          <p:cNvPr id="7" name="テキスト ボックス 6">
            <a:extLst>
              <a:ext uri="{FF2B5EF4-FFF2-40B4-BE49-F238E27FC236}">
                <a16:creationId xmlns:a16="http://schemas.microsoft.com/office/drawing/2014/main" id="{B7DBDDBC-AC33-4EAC-B5B6-9F2F3F4400A7}"/>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Tree>
    <p:extLst>
      <p:ext uri="{BB962C8B-B14F-4D97-AF65-F5344CB8AC3E}">
        <p14:creationId xmlns:p14="http://schemas.microsoft.com/office/powerpoint/2010/main" val="1959024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5</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3693319"/>
          </a:xfrm>
          <a:prstGeom prst="rect">
            <a:avLst/>
          </a:prstGeom>
          <a:noFill/>
        </p:spPr>
        <p:txBody>
          <a:bodyPr wrap="square" rtlCol="0">
            <a:spAutoFit/>
          </a:bodyPr>
          <a:lstStyle/>
          <a:p>
            <a:pPr marL="342900" indent="-3429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ヒヤリングから得られるポイント</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その他</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社長は、無人化の暁には、どの工程に現在の</a:t>
            </a:r>
            <a:r>
              <a:rPr lang="ja-JP" altLang="en-US" dirty="0">
                <a:solidFill>
                  <a:srgbClr val="FF0000"/>
                </a:solidFill>
                <a:latin typeface="メイリオ" panose="020B0604030504040204" pitchFamily="50" charset="-128"/>
                <a:ea typeface="メイリオ" panose="020B0604030504040204" pitchFamily="50" charset="-128"/>
              </a:rPr>
              <a:t>検査担当従業員を配置すればいいかも案が欲しい。</a:t>
            </a:r>
            <a:endParaRPr lang="en-US" altLang="ja-JP" dirty="0">
              <a:solidFill>
                <a:srgbClr val="FF0000"/>
              </a:solidFill>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清掃部長は、ラインを止めることはできないため、</a:t>
            </a:r>
            <a:r>
              <a:rPr lang="ja-JP" altLang="en-US" dirty="0">
                <a:solidFill>
                  <a:srgbClr val="FF0000"/>
                </a:solidFill>
                <a:latin typeface="メイリオ" panose="020B0604030504040204" pitchFamily="50" charset="-128"/>
                <a:ea typeface="メイリオ" panose="020B0604030504040204" pitchFamily="50" charset="-128"/>
              </a:rPr>
              <a:t>検品の画像データ取得をどのように行うべき</a:t>
            </a:r>
            <a:r>
              <a:rPr lang="ja-JP" altLang="en-US" dirty="0">
                <a:latin typeface="メイリオ" panose="020B0604030504040204" pitchFamily="50" charset="-128"/>
                <a:ea typeface="メイリオ" panose="020B0604030504040204" pitchFamily="50" charset="-128"/>
              </a:rPr>
              <a:t>か検討が必要と考えている。</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品質管理責任者は、</a:t>
            </a:r>
            <a:r>
              <a:rPr lang="ja-JP" altLang="en-US" dirty="0">
                <a:solidFill>
                  <a:srgbClr val="FF0000"/>
                </a:solidFill>
                <a:latin typeface="メイリオ" panose="020B0604030504040204" pitchFamily="50" charset="-128"/>
                <a:ea typeface="メイリオ" panose="020B0604030504040204" pitchFamily="50" charset="-128"/>
              </a:rPr>
              <a:t>不良品出荷は少なくとも全生産数の</a:t>
            </a:r>
            <a:r>
              <a:rPr lang="en-US" altLang="ja-JP" dirty="0">
                <a:solidFill>
                  <a:srgbClr val="FF0000"/>
                </a:solidFill>
                <a:latin typeface="メイリオ" panose="020B0604030504040204" pitchFamily="50" charset="-128"/>
                <a:ea typeface="メイリオ" panose="020B0604030504040204" pitchFamily="50" charset="-128"/>
              </a:rPr>
              <a:t>0.02%</a:t>
            </a:r>
            <a:r>
              <a:rPr lang="ja-JP" altLang="en-US" dirty="0">
                <a:solidFill>
                  <a:srgbClr val="FF0000"/>
                </a:solidFill>
                <a:latin typeface="メイリオ" panose="020B0604030504040204" pitchFamily="50" charset="-128"/>
                <a:ea typeface="メイリオ" panose="020B0604030504040204" pitchFamily="50" charset="-128"/>
              </a:rPr>
              <a:t>程度に抑えるべき</a:t>
            </a:r>
            <a:r>
              <a:rPr lang="ja-JP" altLang="en-US" dirty="0">
                <a:latin typeface="メイリオ" panose="020B0604030504040204" pitchFamily="50" charset="-128"/>
                <a:ea typeface="メイリオ" panose="020B0604030504040204" pitchFamily="50" charset="-128"/>
              </a:rPr>
              <a:t>と考えている。</a:t>
            </a:r>
            <a:endParaRPr lang="en-US" altLang="ja-JP"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Ø"/>
            </a:pP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製造工程</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工場全体の各部署の稼働状況はシステムで見える化されている。</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従業員の出勤状況に寄り生産量調整が必要。目視点検もあり、突発欠勤は計画に支障あり。</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基板設計は社員代替が難しく、有給取得もむずかしい。</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製造工程は、製造・検品・梱包・出荷の４プロセス。</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endParaRPr lang="en-US" altLang="ja-JP"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A38BD042-7D89-4FF2-B6DE-77C32FF8FDFC}"/>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Tree>
    <p:extLst>
      <p:ext uri="{BB962C8B-B14F-4D97-AF65-F5344CB8AC3E}">
        <p14:creationId xmlns:p14="http://schemas.microsoft.com/office/powerpoint/2010/main" val="160971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6</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5355312"/>
          </a:xfrm>
          <a:prstGeom prst="rect">
            <a:avLst/>
          </a:prstGeom>
          <a:noFill/>
        </p:spPr>
        <p:txBody>
          <a:bodyPr wrap="square" rtlCol="0">
            <a:spAutoFit/>
          </a:bodyPr>
          <a:lstStyle/>
          <a:p>
            <a:pPr marL="342900" indent="-3429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ヒヤリングから得られるポイント</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製造工程（続き）</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土台作成</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土台素材の切断</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穴開け、溶けた樹脂の除去</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穴径に合わせたパーツ交換は人力、</a:t>
            </a:r>
            <a:r>
              <a:rPr lang="en-US" altLang="ja-JP" dirty="0">
                <a:solidFill>
                  <a:srgbClr val="FF0000"/>
                </a:solidFill>
                <a:latin typeface="メイリオ" panose="020B0604030504040204" pitchFamily="50" charset="-128"/>
                <a:ea typeface="メイリオ" panose="020B0604030504040204" pitchFamily="50" charset="-128"/>
              </a:rPr>
              <a:t>10</a:t>
            </a:r>
            <a:r>
              <a:rPr lang="ja-JP" altLang="en-US" dirty="0">
                <a:solidFill>
                  <a:srgbClr val="FF0000"/>
                </a:solidFill>
                <a:latin typeface="メイリオ" panose="020B0604030504040204" pitchFamily="50" charset="-128"/>
                <a:ea typeface="メイリオ" panose="020B0604030504040204" pitchFamily="50" charset="-128"/>
              </a:rPr>
              <a:t>人程度かかりっきり。</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パターンが多いときは取替・設定がおいつかない。</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銅メッキ、導通に必要なメッキ、厚みの追加</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プリント基板回路作成</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チリ、ゴミ混入防止でクリーンルームへ移動</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フィルム貼り付け、感光によりパターン転写、現像。</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回路以外の銅を溶かすことで、回路作成。</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時間に</a:t>
            </a: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度程度、目視によるサンプリング検査。</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ゴミや傷があると致命的。熟練工</a:t>
            </a:r>
            <a:r>
              <a:rPr lang="en-US" altLang="ja-JP" dirty="0">
                <a:solidFill>
                  <a:srgbClr val="FF0000"/>
                </a:solidFill>
                <a:latin typeface="メイリオ" panose="020B0604030504040204" pitchFamily="50" charset="-128"/>
                <a:ea typeface="メイリオ" panose="020B0604030504040204" pitchFamily="50" charset="-128"/>
              </a:rPr>
              <a:t>6</a:t>
            </a:r>
            <a:r>
              <a:rPr lang="ja-JP" altLang="en-US" dirty="0">
                <a:solidFill>
                  <a:srgbClr val="FF0000"/>
                </a:solidFill>
                <a:latin typeface="メイリオ" panose="020B0604030504040204" pitchFamily="50" charset="-128"/>
                <a:ea typeface="メイリオ" panose="020B0604030504040204" pitchFamily="50" charset="-128"/>
              </a:rPr>
              <a:t>名程度で実施。</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回路のコーティング</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部品位置、ロット等の印字</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表面処理</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基板カット整形</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endParaRPr lang="en-US" altLang="ja-JP"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FC1D3404-31B6-417A-8B73-A52912FD42D2}"/>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Tree>
    <p:extLst>
      <p:ext uri="{BB962C8B-B14F-4D97-AF65-F5344CB8AC3E}">
        <p14:creationId xmlns:p14="http://schemas.microsoft.com/office/powerpoint/2010/main" val="132789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7</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5632311"/>
          </a:xfrm>
          <a:prstGeom prst="rect">
            <a:avLst/>
          </a:prstGeom>
          <a:noFill/>
        </p:spPr>
        <p:txBody>
          <a:bodyPr wrap="square" rtlCol="0">
            <a:spAutoFit/>
          </a:bodyPr>
          <a:lstStyle/>
          <a:p>
            <a:pPr marL="342900" indent="-3429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ヒヤリングから得られるポイント</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検査工程</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導通検査</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電流が流れない</a:t>
            </a:r>
            <a:r>
              <a:rPr lang="en-US" altLang="ja-JP" dirty="0">
                <a:solidFill>
                  <a:srgbClr val="FF0000"/>
                </a:solidFill>
                <a:latin typeface="メイリオ" panose="020B0604030504040204" pitchFamily="50" charset="-128"/>
                <a:ea typeface="メイリオ" panose="020B0604030504040204" pitchFamily="50" charset="-128"/>
              </a:rPr>
              <a:t>3000</a:t>
            </a:r>
            <a:r>
              <a:rPr lang="ja-JP" altLang="en-US" dirty="0">
                <a:solidFill>
                  <a:srgbClr val="FF0000"/>
                </a:solidFill>
                <a:latin typeface="メイリオ" panose="020B0604030504040204" pitchFamily="50" charset="-128"/>
                <a:ea typeface="メイリオ" panose="020B0604030504040204" pitchFamily="50" charset="-128"/>
              </a:rPr>
              <a:t>台</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月程度を廃棄。</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大量生産品は専用チェッカーで実施</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検査自体は数秒。設置作業のみで作業員は</a:t>
            </a:r>
            <a:r>
              <a:rPr lang="en-US" altLang="ja-JP" dirty="0">
                <a:latin typeface="メイリオ" panose="020B0604030504040204" pitchFamily="50" charset="-128"/>
                <a:ea typeface="メイリオ" panose="020B0604030504040204" pitchFamily="50" charset="-128"/>
              </a:rPr>
              <a:t>4</a:t>
            </a:r>
            <a:r>
              <a:rPr lang="ja-JP" altLang="en-US" dirty="0">
                <a:latin typeface="メイリオ" panose="020B0604030504040204" pitchFamily="50" charset="-128"/>
                <a:ea typeface="メイリオ" panose="020B0604030504040204" pitchFamily="50" charset="-128"/>
              </a:rPr>
              <a:t>名程度で済む。</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基板のランドにピンを接触させ電流を流し、抵抗値から良否判定。</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少数品は人力で検査。</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点数は少ないが、大量生産品と同じく</a:t>
            </a:r>
            <a:r>
              <a:rPr lang="en-US" altLang="ja-JP" dirty="0">
                <a:solidFill>
                  <a:srgbClr val="FF0000"/>
                </a:solidFill>
                <a:latin typeface="メイリオ" panose="020B0604030504040204" pitchFamily="50" charset="-128"/>
                <a:ea typeface="メイリオ" panose="020B0604030504040204" pitchFamily="50" charset="-128"/>
              </a:rPr>
              <a:t>4</a:t>
            </a:r>
            <a:r>
              <a:rPr lang="ja-JP" altLang="en-US" dirty="0">
                <a:solidFill>
                  <a:srgbClr val="FF0000"/>
                </a:solidFill>
                <a:latin typeface="メイリオ" panose="020B0604030504040204" pitchFamily="50" charset="-128"/>
                <a:ea typeface="メイリオ" panose="020B0604030504040204" pitchFamily="50" charset="-128"/>
              </a:rPr>
              <a:t>名体制。</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ピンを始点終点にあて導通を抵抗値から判定。</a:t>
            </a: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枚あたり</a:t>
            </a:r>
            <a:r>
              <a:rPr lang="en-US" altLang="ja-JP" dirty="0">
                <a:solidFill>
                  <a:srgbClr val="FF0000"/>
                </a:solidFill>
                <a:latin typeface="メイリオ" panose="020B0604030504040204" pitchFamily="50" charset="-128"/>
                <a:ea typeface="メイリオ" panose="020B0604030504040204" pitchFamily="50" charset="-128"/>
              </a:rPr>
              <a:t>5</a:t>
            </a:r>
            <a:r>
              <a:rPr lang="ja-JP" altLang="en-US" dirty="0">
                <a:solidFill>
                  <a:srgbClr val="FF0000"/>
                </a:solidFill>
                <a:latin typeface="メイリオ" panose="020B0604030504040204" pitchFamily="50" charset="-128"/>
                <a:ea typeface="メイリオ" panose="020B0604030504040204" pitchFamily="50" charset="-128"/>
              </a:rPr>
              <a:t>秒程度。</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部品有無やブリッジ不良が多い。角ハンダやブリッジは目視で検査可。</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出荷検査（目視検査）</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完成品の全数</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製造台数</a:t>
            </a:r>
            <a:r>
              <a:rPr lang="en-US" altLang="ja-JP" dirty="0">
                <a:latin typeface="メイリオ" panose="020B0604030504040204" pitchFamily="50" charset="-128"/>
                <a:ea typeface="メイリオ" panose="020B0604030504040204" pitchFamily="50" charset="-128"/>
              </a:rPr>
              <a:t>10.3</a:t>
            </a:r>
            <a:r>
              <a:rPr lang="ja-JP" altLang="en-US" dirty="0">
                <a:latin typeface="メイリオ" panose="020B0604030504040204" pitchFamily="50" charset="-128"/>
                <a:ea typeface="メイリオ" panose="020B0604030504040204" pitchFamily="50" charset="-128"/>
              </a:rPr>
              <a:t>万台</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月から導通検査不良</a:t>
            </a:r>
            <a:r>
              <a:rPr lang="en-US" altLang="ja-JP" dirty="0">
                <a:latin typeface="メイリオ" panose="020B0604030504040204" pitchFamily="50" charset="-128"/>
                <a:ea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rPr>
              <a:t>千台を除く</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を</a:t>
            </a:r>
            <a:r>
              <a:rPr lang="ja-JP" altLang="en-US" dirty="0">
                <a:solidFill>
                  <a:srgbClr val="FF0000"/>
                </a:solidFill>
                <a:latin typeface="メイリオ" panose="020B0604030504040204" pitchFamily="50" charset="-128"/>
                <a:ea typeface="メイリオ" panose="020B0604030504040204" pitchFamily="50" charset="-128"/>
              </a:rPr>
              <a:t>目視で検査</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枚につき</a:t>
            </a:r>
            <a:r>
              <a:rPr lang="en-US" altLang="ja-JP" dirty="0">
                <a:solidFill>
                  <a:srgbClr val="FF0000"/>
                </a:solidFill>
                <a:latin typeface="メイリオ" panose="020B0604030504040204" pitchFamily="50" charset="-128"/>
                <a:ea typeface="メイリオ" panose="020B0604030504040204" pitchFamily="50" charset="-128"/>
              </a:rPr>
              <a:t>30</a:t>
            </a:r>
            <a:r>
              <a:rPr lang="ja-JP" altLang="en-US" dirty="0">
                <a:solidFill>
                  <a:srgbClr val="FF0000"/>
                </a:solidFill>
                <a:latin typeface="メイリオ" panose="020B0604030504040204" pitchFamily="50" charset="-128"/>
                <a:ea typeface="メイリオ" panose="020B0604030504040204" pitchFamily="50" charset="-128"/>
              </a:rPr>
              <a:t>秒程度。拡大鏡による細かな検査。</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検査自体の負担も大きく、作業員が定着しない。しわ寄せは他の作業員に。</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作業員に寄り、スピードと質に差が出やすい工程。</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ダブルチェック</a:t>
            </a:r>
            <a:r>
              <a:rPr lang="ja-JP" altLang="en-US" dirty="0">
                <a:latin typeface="メイリオ" panose="020B0604030504040204" pitchFamily="50" charset="-128"/>
                <a:ea typeface="メイリオ" panose="020B0604030504040204" pitchFamily="50" charset="-128"/>
              </a:rPr>
              <a:t>体制</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良品判定はほぼ</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％。不良品の判定率</a:t>
            </a:r>
            <a:r>
              <a:rPr lang="en-US" altLang="ja-JP" dirty="0">
                <a:latin typeface="メイリオ" panose="020B0604030504040204" pitchFamily="50" charset="-128"/>
                <a:ea typeface="メイリオ" panose="020B0604030504040204" pitchFamily="50" charset="-128"/>
              </a:rPr>
              <a:t>90%</a:t>
            </a:r>
            <a:r>
              <a:rPr lang="ja-JP" altLang="en-US" dirty="0">
                <a:latin typeface="メイリオ" panose="020B0604030504040204" pitchFamily="50" charset="-128"/>
                <a:ea typeface="メイリオ" panose="020B0604030504040204" pitchFamily="50" charset="-128"/>
              </a:rPr>
              <a:t>。</a:t>
            </a: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回の検査では、１回ごとに不良品に気づき次第廃棄。</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回目、</a:t>
            </a: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回目それぞれ</a:t>
            </a:r>
            <a:r>
              <a:rPr lang="en-US" altLang="ja-JP" dirty="0">
                <a:solidFill>
                  <a:srgbClr val="FF0000"/>
                </a:solidFill>
                <a:latin typeface="メイリオ" panose="020B0604030504040204" pitchFamily="50" charset="-128"/>
                <a:ea typeface="メイリオ" panose="020B0604030504040204" pitchFamily="50" charset="-128"/>
              </a:rPr>
              <a:t>6</a:t>
            </a:r>
            <a:r>
              <a:rPr lang="ja-JP" altLang="en-US" dirty="0">
                <a:solidFill>
                  <a:srgbClr val="FF0000"/>
                </a:solidFill>
                <a:latin typeface="メイリオ" panose="020B0604030504040204" pitchFamily="50" charset="-128"/>
                <a:ea typeface="メイリオ" panose="020B0604030504040204" pitchFamily="50" charset="-128"/>
              </a:rPr>
              <a:t>名ずつで、計</a:t>
            </a:r>
            <a:r>
              <a:rPr lang="en-US" altLang="ja-JP" dirty="0">
                <a:solidFill>
                  <a:srgbClr val="FF0000"/>
                </a:solidFill>
                <a:latin typeface="メイリオ" panose="020B0604030504040204" pitchFamily="50" charset="-128"/>
                <a:ea typeface="メイリオ" panose="020B0604030504040204" pitchFamily="50" charset="-128"/>
              </a:rPr>
              <a:t>12</a:t>
            </a:r>
            <a:r>
              <a:rPr lang="ja-JP" altLang="en-US" dirty="0">
                <a:solidFill>
                  <a:srgbClr val="FF0000"/>
                </a:solidFill>
                <a:latin typeface="メイリオ" panose="020B0604030504040204" pitchFamily="50" charset="-128"/>
                <a:ea typeface="メイリオ" panose="020B0604030504040204" pitchFamily="50" charset="-128"/>
              </a:rPr>
              <a:t>名</a:t>
            </a:r>
            <a:r>
              <a:rPr lang="ja-JP" altLang="en-US" dirty="0">
                <a:latin typeface="メイリオ" panose="020B0604030504040204" pitchFamily="50" charset="-128"/>
                <a:ea typeface="メイリオ" panose="020B0604030504040204" pitchFamily="50" charset="-128"/>
              </a:rPr>
              <a:t>で担当</a:t>
            </a:r>
            <a:endParaRPr lang="en-US" altLang="ja-JP"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BC9FED2D-6CB0-41A3-816B-D560DBBE720A}"/>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Tree>
    <p:extLst>
      <p:ext uri="{BB962C8B-B14F-4D97-AF65-F5344CB8AC3E}">
        <p14:creationId xmlns:p14="http://schemas.microsoft.com/office/powerpoint/2010/main" val="4062309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3379"/>
            <a:ext cx="11455322"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取得した参考情報をもとに、以下について要件定義してください。</a:t>
            </a:r>
            <a:endParaRPr lang="en-US" altLang="ja-JP" dirty="0">
              <a:latin typeface="メイリオ" panose="020B0604030504040204" pitchFamily="50" charset="-128"/>
              <a:ea typeface="メイリオ" panose="020B0604030504040204" pitchFamily="50" charset="-128"/>
            </a:endParaRPr>
          </a:p>
          <a:p>
            <a:pPr marL="800100" lvl="1" indent="-342900">
              <a:buFont typeface="+mj-lt"/>
              <a:buAutoNum type="alphaLcPeriod"/>
            </a:pPr>
            <a:r>
              <a:rPr lang="ja-JP" altLang="en-US" dirty="0">
                <a:latin typeface="メイリオ" panose="020B0604030504040204" pitchFamily="50" charset="-128"/>
                <a:ea typeface="メイリオ" panose="020B0604030504040204" pitchFamily="50" charset="-128"/>
              </a:rPr>
              <a:t>精度目標をどのように設定するか</a:t>
            </a:r>
            <a:r>
              <a:rPr lang="en-US" altLang="ja-JP" dirty="0">
                <a:latin typeface="メイリオ" panose="020B0604030504040204" pitchFamily="50" charset="-128"/>
                <a:ea typeface="メイリオ" panose="020B0604030504040204" pitchFamily="50" charset="-128"/>
              </a:rPr>
              <a:t>?(1/3)</a:t>
            </a: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2" name="楕円 1">
            <a:extLst>
              <a:ext uri="{FF2B5EF4-FFF2-40B4-BE49-F238E27FC236}">
                <a16:creationId xmlns:a16="http://schemas.microsoft.com/office/drawing/2014/main" id="{E931A901-E18A-496C-9B93-9B3F5AB3A56A}"/>
              </a:ext>
            </a:extLst>
          </p:cNvPr>
          <p:cNvSpPr/>
          <p:nvPr/>
        </p:nvSpPr>
        <p:spPr>
          <a:xfrm>
            <a:off x="7132320" y="2519574"/>
            <a:ext cx="4597716" cy="133163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3">
                  <a:lumMod val="20000"/>
                  <a:lumOff val="80000"/>
                </a:schemeClr>
              </a:solidFill>
            </a:endParaRPr>
          </a:p>
        </p:txBody>
      </p:sp>
      <p:sp>
        <p:nvSpPr>
          <p:cNvPr id="3" name="テキスト ボックス 2">
            <a:extLst>
              <a:ext uri="{FF2B5EF4-FFF2-40B4-BE49-F238E27FC236}">
                <a16:creationId xmlns:a16="http://schemas.microsoft.com/office/drawing/2014/main" id="{E886363E-D753-44B1-81B9-656973A4222A}"/>
              </a:ext>
            </a:extLst>
          </p:cNvPr>
          <p:cNvSpPr txBox="1"/>
          <p:nvPr/>
        </p:nvSpPr>
        <p:spPr>
          <a:xfrm>
            <a:off x="8115619" y="2153520"/>
            <a:ext cx="2670050"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出荷検査対象：</a:t>
            </a:r>
            <a:r>
              <a:rPr kumimoji="1" lang="en-US" altLang="ja-JP" dirty="0">
                <a:latin typeface="メイリオ" panose="020B0604030504040204" pitchFamily="50" charset="-128"/>
                <a:ea typeface="メイリオ" panose="020B0604030504040204" pitchFamily="50" charset="-128"/>
              </a:rPr>
              <a:t>10</a:t>
            </a:r>
            <a:r>
              <a:rPr kumimoji="1" lang="ja-JP" altLang="en-US" dirty="0">
                <a:latin typeface="メイリオ" panose="020B0604030504040204" pitchFamily="50" charset="-128"/>
                <a:ea typeface="メイリオ" panose="020B0604030504040204" pitchFamily="50" charset="-128"/>
              </a:rPr>
              <a:t>万台</a:t>
            </a:r>
          </a:p>
        </p:txBody>
      </p:sp>
      <p:sp>
        <p:nvSpPr>
          <p:cNvPr id="5" name="楕円 4">
            <a:extLst>
              <a:ext uri="{FF2B5EF4-FFF2-40B4-BE49-F238E27FC236}">
                <a16:creationId xmlns:a16="http://schemas.microsoft.com/office/drawing/2014/main" id="{39BC93CB-9529-4196-AB93-585C359E3FEF}"/>
              </a:ext>
            </a:extLst>
          </p:cNvPr>
          <p:cNvSpPr/>
          <p:nvPr/>
        </p:nvSpPr>
        <p:spPr>
          <a:xfrm>
            <a:off x="8079341" y="3246943"/>
            <a:ext cx="519379" cy="48280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5CC2317-C8FD-43AA-98CE-F4F68AC9DD58}"/>
              </a:ext>
            </a:extLst>
          </p:cNvPr>
          <p:cNvSpPr txBox="1"/>
          <p:nvPr/>
        </p:nvSpPr>
        <p:spPr>
          <a:xfrm>
            <a:off x="7465777" y="3785386"/>
            <a:ext cx="2117753"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不良品：</a:t>
            </a:r>
            <a:r>
              <a:rPr kumimoji="1" lang="en-US" altLang="ja-JP" dirty="0">
                <a:latin typeface="メイリオ" panose="020B0604030504040204" pitchFamily="50" charset="-128"/>
                <a:ea typeface="メイリオ" panose="020B0604030504040204" pitchFamily="50" charset="-128"/>
              </a:rPr>
              <a:t>1000</a:t>
            </a:r>
            <a:r>
              <a:rPr kumimoji="1" lang="ja-JP" altLang="en-US" dirty="0">
                <a:latin typeface="メイリオ" panose="020B0604030504040204" pitchFamily="50" charset="-128"/>
                <a:ea typeface="メイリオ" panose="020B0604030504040204" pitchFamily="50" charset="-128"/>
              </a:rPr>
              <a:t>台</a:t>
            </a:r>
          </a:p>
        </p:txBody>
      </p:sp>
      <p:sp>
        <p:nvSpPr>
          <p:cNvPr id="11" name="テキスト ボックス 10">
            <a:extLst>
              <a:ext uri="{FF2B5EF4-FFF2-40B4-BE49-F238E27FC236}">
                <a16:creationId xmlns:a16="http://schemas.microsoft.com/office/drawing/2014/main" id="{6698BF6D-3737-41DC-B6A5-6857BB4996A6}"/>
              </a:ext>
            </a:extLst>
          </p:cNvPr>
          <p:cNvSpPr txBox="1"/>
          <p:nvPr/>
        </p:nvSpPr>
        <p:spPr>
          <a:xfrm>
            <a:off x="366708" y="1808544"/>
            <a:ext cx="6612941"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1000</a:t>
            </a:r>
            <a:r>
              <a:rPr lang="ja-JP" altLang="en-US" dirty="0">
                <a:latin typeface="メイリオ" panose="020B0604030504040204" pitchFamily="50" charset="-128"/>
                <a:ea typeface="メイリオ" panose="020B0604030504040204" pitchFamily="50" charset="-128"/>
              </a:rPr>
              <a:t>台不良品が含まれていると仮定した場合の例＞</a:t>
            </a:r>
            <a:endParaRPr lang="en-US" altLang="ja-JP"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09FFD417-AE67-47BC-8F0C-F84345E9F51B}"/>
              </a:ext>
            </a:extLst>
          </p:cNvPr>
          <p:cNvSpPr txBox="1"/>
          <p:nvPr/>
        </p:nvSpPr>
        <p:spPr>
          <a:xfrm>
            <a:off x="366708" y="2153776"/>
            <a:ext cx="4029727" cy="1200329"/>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前提条件</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不良品判定率</a:t>
            </a:r>
            <a:r>
              <a:rPr lang="en-US" altLang="ja-JP" dirty="0">
                <a:latin typeface="メイリオ" panose="020B0604030504040204" pitchFamily="50" charset="-128"/>
                <a:ea typeface="メイリオ" panose="020B0604030504040204" pitchFamily="50" charset="-128"/>
              </a:rPr>
              <a:t>90%</a:t>
            </a: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良品判定率</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a:t>
            </a: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ダブルチェック体制</a:t>
            </a:r>
            <a:endParaRPr lang="en-US" altLang="ja-JP" dirty="0">
              <a:latin typeface="メイリオ" panose="020B0604030504040204" pitchFamily="50" charset="-128"/>
              <a:ea typeface="メイリオ" panose="020B0604030504040204" pitchFamily="50" charset="-128"/>
            </a:endParaRPr>
          </a:p>
        </p:txBody>
      </p:sp>
      <p:sp>
        <p:nvSpPr>
          <p:cNvPr id="14" name="左中かっこ 13">
            <a:extLst>
              <a:ext uri="{FF2B5EF4-FFF2-40B4-BE49-F238E27FC236}">
                <a16:creationId xmlns:a16="http://schemas.microsoft.com/office/drawing/2014/main" id="{5EF817CA-4B86-40C4-8152-49005303C9AA}"/>
              </a:ext>
            </a:extLst>
          </p:cNvPr>
          <p:cNvSpPr/>
          <p:nvPr/>
        </p:nvSpPr>
        <p:spPr>
          <a:xfrm rot="5400000">
            <a:off x="9726725" y="3530153"/>
            <a:ext cx="1427969" cy="1269004"/>
          </a:xfrm>
          <a:prstGeom prst="leftBrace">
            <a:avLst>
              <a:gd name="adj1" fmla="val 8333"/>
              <a:gd name="adj2" fmla="val 4523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左中かっこ 14">
            <a:extLst>
              <a:ext uri="{FF2B5EF4-FFF2-40B4-BE49-F238E27FC236}">
                <a16:creationId xmlns:a16="http://schemas.microsoft.com/office/drawing/2014/main" id="{CD09B547-4189-4464-9829-A51DB0FC1E0F}"/>
              </a:ext>
            </a:extLst>
          </p:cNvPr>
          <p:cNvSpPr/>
          <p:nvPr/>
        </p:nvSpPr>
        <p:spPr>
          <a:xfrm rot="5400000">
            <a:off x="7833526" y="4027110"/>
            <a:ext cx="847486" cy="860009"/>
          </a:xfrm>
          <a:prstGeom prst="leftBrace">
            <a:avLst>
              <a:gd name="adj1" fmla="val 7130"/>
              <a:gd name="adj2" fmla="val 427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F20E2E4-D3FD-425D-B99F-9A25422A2D6F}"/>
              </a:ext>
            </a:extLst>
          </p:cNvPr>
          <p:cNvSpPr txBox="1"/>
          <p:nvPr/>
        </p:nvSpPr>
        <p:spPr>
          <a:xfrm>
            <a:off x="10749674" y="4925818"/>
            <a:ext cx="782117"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FP</a:t>
            </a:r>
          </a:p>
          <a:p>
            <a:pPr algn="ctr"/>
            <a:r>
              <a:rPr lang="en-US" altLang="ja-JP" dirty="0">
                <a:latin typeface="メイリオ" panose="020B0604030504040204" pitchFamily="50" charset="-128"/>
                <a:ea typeface="メイリオ" panose="020B0604030504040204" pitchFamily="50" charset="-128"/>
              </a:rPr>
              <a:t>0</a:t>
            </a:r>
          </a:p>
        </p:txBody>
      </p:sp>
      <p:sp>
        <p:nvSpPr>
          <p:cNvPr id="17" name="テキスト ボックス 16">
            <a:extLst>
              <a:ext uri="{FF2B5EF4-FFF2-40B4-BE49-F238E27FC236}">
                <a16:creationId xmlns:a16="http://schemas.microsoft.com/office/drawing/2014/main" id="{1428A608-A807-4C2E-80C6-1DEDEEC38CE4}"/>
              </a:ext>
            </a:extLst>
          </p:cNvPr>
          <p:cNvSpPr txBox="1"/>
          <p:nvPr/>
        </p:nvSpPr>
        <p:spPr>
          <a:xfrm>
            <a:off x="9450644" y="3075125"/>
            <a:ext cx="2117753"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良品：</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9000</a:t>
            </a:r>
            <a:r>
              <a:rPr kumimoji="1" lang="ja-JP" altLang="en-US" dirty="0">
                <a:latin typeface="メイリオ" panose="020B0604030504040204" pitchFamily="50" charset="-128"/>
                <a:ea typeface="メイリオ" panose="020B0604030504040204" pitchFamily="50" charset="-128"/>
              </a:rPr>
              <a:t>台</a:t>
            </a:r>
          </a:p>
        </p:txBody>
      </p:sp>
      <p:sp>
        <p:nvSpPr>
          <p:cNvPr id="18" name="テキスト ボックス 17">
            <a:extLst>
              <a:ext uri="{FF2B5EF4-FFF2-40B4-BE49-F238E27FC236}">
                <a16:creationId xmlns:a16="http://schemas.microsoft.com/office/drawing/2014/main" id="{21AF42BE-4B75-4F72-B320-BB2B68DEB284}"/>
              </a:ext>
            </a:extLst>
          </p:cNvPr>
          <p:cNvSpPr txBox="1"/>
          <p:nvPr/>
        </p:nvSpPr>
        <p:spPr>
          <a:xfrm>
            <a:off x="9198714" y="4926429"/>
            <a:ext cx="1347825"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FN</a:t>
            </a:r>
          </a:p>
          <a:p>
            <a:pPr algn="ctr"/>
            <a:r>
              <a:rPr lang="en-US" altLang="ja-JP" dirty="0">
                <a:latin typeface="メイリオ" panose="020B0604030504040204" pitchFamily="50" charset="-128"/>
                <a:ea typeface="メイリオ" panose="020B0604030504040204" pitchFamily="50" charset="-128"/>
              </a:rPr>
              <a:t>99000</a:t>
            </a:r>
          </a:p>
        </p:txBody>
      </p:sp>
      <p:sp>
        <p:nvSpPr>
          <p:cNvPr id="19" name="テキスト ボックス 18">
            <a:extLst>
              <a:ext uri="{FF2B5EF4-FFF2-40B4-BE49-F238E27FC236}">
                <a16:creationId xmlns:a16="http://schemas.microsoft.com/office/drawing/2014/main" id="{048F5161-C430-4498-BDB5-DD08F5C861C7}"/>
              </a:ext>
            </a:extLst>
          </p:cNvPr>
          <p:cNvSpPr txBox="1"/>
          <p:nvPr/>
        </p:nvSpPr>
        <p:spPr>
          <a:xfrm>
            <a:off x="8348319" y="4932353"/>
            <a:ext cx="695102"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TN</a:t>
            </a:r>
          </a:p>
          <a:p>
            <a:pPr algn="ctr"/>
            <a:r>
              <a:rPr lang="en-US" altLang="ja-JP" dirty="0">
                <a:latin typeface="メイリオ" panose="020B0604030504040204" pitchFamily="50" charset="-128"/>
                <a:ea typeface="メイリオ" panose="020B0604030504040204" pitchFamily="50" charset="-128"/>
              </a:rPr>
              <a:t>100</a:t>
            </a:r>
          </a:p>
        </p:txBody>
      </p:sp>
      <p:sp>
        <p:nvSpPr>
          <p:cNvPr id="20" name="テキスト ボックス 19">
            <a:extLst>
              <a:ext uri="{FF2B5EF4-FFF2-40B4-BE49-F238E27FC236}">
                <a16:creationId xmlns:a16="http://schemas.microsoft.com/office/drawing/2014/main" id="{263A49C2-1E25-4ABB-9380-DC0732BA19E0}"/>
              </a:ext>
            </a:extLst>
          </p:cNvPr>
          <p:cNvSpPr txBox="1"/>
          <p:nvPr/>
        </p:nvSpPr>
        <p:spPr>
          <a:xfrm>
            <a:off x="7497925" y="4932354"/>
            <a:ext cx="695101"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TP</a:t>
            </a:r>
          </a:p>
          <a:p>
            <a:pPr algn="ctr"/>
            <a:r>
              <a:rPr lang="en-US" altLang="ja-JP" dirty="0">
                <a:latin typeface="メイリオ" panose="020B0604030504040204" pitchFamily="50" charset="-128"/>
                <a:ea typeface="メイリオ" panose="020B0604030504040204" pitchFamily="50" charset="-128"/>
              </a:rPr>
              <a:t>900</a:t>
            </a:r>
          </a:p>
        </p:txBody>
      </p:sp>
      <p:graphicFrame>
        <p:nvGraphicFramePr>
          <p:cNvPr id="21" name="表 21">
            <a:extLst>
              <a:ext uri="{FF2B5EF4-FFF2-40B4-BE49-F238E27FC236}">
                <a16:creationId xmlns:a16="http://schemas.microsoft.com/office/drawing/2014/main" id="{DE60B2B9-2012-4D94-86F2-B777F851A715}"/>
              </a:ext>
            </a:extLst>
          </p:cNvPr>
          <p:cNvGraphicFramePr>
            <a:graphicFrameLocks noGrp="1"/>
          </p:cNvGraphicFramePr>
          <p:nvPr>
            <p:extLst>
              <p:ext uri="{D42A27DB-BD31-4B8C-83A1-F6EECF244321}">
                <p14:modId xmlns:p14="http://schemas.microsoft.com/office/powerpoint/2010/main" val="393056128"/>
              </p:ext>
            </p:extLst>
          </p:nvPr>
        </p:nvGraphicFramePr>
        <p:xfrm>
          <a:off x="461963" y="3864822"/>
          <a:ext cx="6495852" cy="1112520"/>
        </p:xfrm>
        <a:graphic>
          <a:graphicData uri="http://schemas.openxmlformats.org/drawingml/2006/table">
            <a:tbl>
              <a:tblPr firstRow="1" bandRow="1">
                <a:tableStyleId>{5C22544A-7EE6-4342-B048-85BDC9FD1C3A}</a:tableStyleId>
              </a:tblPr>
              <a:tblGrid>
                <a:gridCol w="1988629">
                  <a:extLst>
                    <a:ext uri="{9D8B030D-6E8A-4147-A177-3AD203B41FA5}">
                      <a16:colId xmlns:a16="http://schemas.microsoft.com/office/drawing/2014/main" val="3000608568"/>
                    </a:ext>
                  </a:extLst>
                </a:gridCol>
                <a:gridCol w="2245766">
                  <a:extLst>
                    <a:ext uri="{9D8B030D-6E8A-4147-A177-3AD203B41FA5}">
                      <a16:colId xmlns:a16="http://schemas.microsoft.com/office/drawing/2014/main" val="2646726824"/>
                    </a:ext>
                  </a:extLst>
                </a:gridCol>
                <a:gridCol w="2261457">
                  <a:extLst>
                    <a:ext uri="{9D8B030D-6E8A-4147-A177-3AD203B41FA5}">
                      <a16:colId xmlns:a16="http://schemas.microsoft.com/office/drawing/2014/main" val="1611372550"/>
                    </a:ext>
                  </a:extLst>
                </a:gridCol>
              </a:tblGrid>
              <a:tr h="370840">
                <a:tc>
                  <a:txBody>
                    <a:bodyPr/>
                    <a:lstStyle/>
                    <a:p>
                      <a:r>
                        <a:rPr kumimoji="1" lang="ja-JP" altLang="en-US" sz="1600" dirty="0">
                          <a:latin typeface="メイリオ" panose="020B0604030504040204" pitchFamily="50" charset="-128"/>
                          <a:ea typeface="メイリオ" panose="020B0604030504040204" pitchFamily="50" charset="-128"/>
                        </a:rPr>
                        <a:t>実際｜検査結果</a:t>
                      </a:r>
                    </a:p>
                  </a:txBody>
                  <a:tcPr/>
                </a:tc>
                <a:tc>
                  <a:txBody>
                    <a:bodyPr/>
                    <a:lstStyle/>
                    <a:p>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100026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TP</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rgbClr val="FF0000"/>
                          </a:solidFill>
                          <a:latin typeface="メイリオ" panose="020B0604030504040204" pitchFamily="50" charset="-128"/>
                          <a:ea typeface="メイリオ" panose="020B0604030504040204" pitchFamily="50" charset="-128"/>
                        </a:rPr>
                        <a:t>900</a:t>
                      </a:r>
                      <a:r>
                        <a:rPr kumimoji="1" lang="ja-JP" altLang="en-US" dirty="0">
                          <a:solidFill>
                            <a:srgbClr val="FF0000"/>
                          </a:solidFill>
                          <a:latin typeface="メイリオ" panose="020B0604030504040204" pitchFamily="50" charset="-128"/>
                          <a:ea typeface="メイリオ" panose="020B0604030504040204" pitchFamily="50" charset="-128"/>
                        </a:rPr>
                        <a:t>台</a:t>
                      </a:r>
                      <a:r>
                        <a:rPr kumimoji="1" lang="ja-JP" altLang="en-US" sz="1600" dirty="0">
                          <a:solidFill>
                            <a:srgbClr val="FF0000"/>
                          </a:solidFill>
                          <a:latin typeface="メイリオ" panose="020B0604030504040204" pitchFamily="50" charset="-128"/>
                          <a:ea typeface="メイリオ" panose="020B0604030504040204" pitchFamily="50" charset="-128"/>
                        </a:rPr>
                        <a:t>（廃棄）</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FN</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chemeClr val="accent1"/>
                          </a:solidFill>
                          <a:latin typeface="メイリオ" panose="020B0604030504040204" pitchFamily="50" charset="-128"/>
                          <a:ea typeface="メイリオ" panose="020B0604030504040204" pitchFamily="50" charset="-128"/>
                        </a:rPr>
                        <a:t>100</a:t>
                      </a:r>
                      <a:r>
                        <a:rPr kumimoji="1" lang="ja-JP" altLang="en-US" dirty="0">
                          <a:solidFill>
                            <a:schemeClr val="accent1"/>
                          </a:solidFill>
                          <a:latin typeface="メイリオ" panose="020B0604030504040204" pitchFamily="50" charset="-128"/>
                          <a:ea typeface="メイリオ" panose="020B0604030504040204" pitchFamily="50" charset="-128"/>
                        </a:rPr>
                        <a:t>台</a:t>
                      </a:r>
                      <a:r>
                        <a:rPr kumimoji="1" lang="en-US" altLang="ja-JP" sz="1600" dirty="0">
                          <a:solidFill>
                            <a:schemeClr val="accent1"/>
                          </a:solidFill>
                          <a:latin typeface="メイリオ" panose="020B0604030504040204" pitchFamily="50" charset="-128"/>
                          <a:ea typeface="メイリオ" panose="020B0604030504040204" pitchFamily="50" charset="-128"/>
                        </a:rPr>
                        <a:t>(</a:t>
                      </a:r>
                      <a:r>
                        <a:rPr kumimoji="1" lang="ja-JP" altLang="en-US" sz="1600" dirty="0">
                          <a:solidFill>
                            <a:schemeClr val="accent1"/>
                          </a:solidFill>
                          <a:latin typeface="メイリオ" panose="020B0604030504040204" pitchFamily="50" charset="-128"/>
                          <a:ea typeface="メイリオ" panose="020B0604030504040204" pitchFamily="50" charset="-128"/>
                        </a:rPr>
                        <a:t>見逃し</a:t>
                      </a:r>
                      <a:r>
                        <a:rPr kumimoji="1" lang="en-US" altLang="ja-JP" sz="1600" dirty="0">
                          <a:solidFill>
                            <a:schemeClr val="accent1"/>
                          </a:solidFill>
                          <a:latin typeface="メイリオ" panose="020B0604030504040204" pitchFamily="50" charset="-128"/>
                          <a:ea typeface="メイリオ" panose="020B0604030504040204" pitchFamily="50" charset="-128"/>
                        </a:rPr>
                        <a:t>)</a:t>
                      </a:r>
                      <a:endParaRPr kumimoji="1" lang="ja-JP" altLang="en-US" dirty="0">
                        <a:solidFill>
                          <a:schemeClr val="accent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73609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FP</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台</a:t>
                      </a:r>
                    </a:p>
                  </a:txBody>
                  <a:tcPr/>
                </a:tc>
                <a:tc>
                  <a:txBody>
                    <a:bodyPr/>
                    <a:lstStyle/>
                    <a:p>
                      <a:r>
                        <a:rPr lang="en-US" altLang="ja-JP" dirty="0">
                          <a:latin typeface="メイリオ" panose="020B0604030504040204" pitchFamily="50" charset="-128"/>
                          <a:ea typeface="メイリオ" panose="020B0604030504040204" pitchFamily="50" charset="-128"/>
                        </a:rPr>
                        <a:t>TN</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9900</a:t>
                      </a:r>
                      <a:r>
                        <a:rPr kumimoji="1" lang="ja-JP" altLang="en-US" dirty="0">
                          <a:latin typeface="メイリオ" panose="020B0604030504040204" pitchFamily="50" charset="-128"/>
                          <a:ea typeface="メイリオ" panose="020B0604030504040204" pitchFamily="50" charset="-128"/>
                        </a:rPr>
                        <a:t>台</a:t>
                      </a:r>
                    </a:p>
                  </a:txBody>
                  <a:tcPr/>
                </a:tc>
                <a:extLst>
                  <a:ext uri="{0D108BD9-81ED-4DB2-BD59-A6C34878D82A}">
                    <a16:rowId xmlns:a16="http://schemas.microsoft.com/office/drawing/2014/main" val="1419356517"/>
                  </a:ext>
                </a:extLst>
              </a:tr>
            </a:tbl>
          </a:graphicData>
        </a:graphic>
      </p:graphicFrame>
      <p:sp>
        <p:nvSpPr>
          <p:cNvPr id="23" name="テキスト ボックス 22">
            <a:extLst>
              <a:ext uri="{FF2B5EF4-FFF2-40B4-BE49-F238E27FC236}">
                <a16:creationId xmlns:a16="http://schemas.microsoft.com/office/drawing/2014/main" id="{898BB25B-1D49-41CD-BD14-D56E0394CBCC}"/>
              </a:ext>
            </a:extLst>
          </p:cNvPr>
          <p:cNvSpPr txBox="1"/>
          <p:nvPr/>
        </p:nvSpPr>
        <p:spPr>
          <a:xfrm>
            <a:off x="431359" y="3447103"/>
            <a:ext cx="6097218" cy="369332"/>
          </a:xfrm>
          <a:prstGeom prst="rect">
            <a:avLst/>
          </a:prstGeom>
          <a:noFill/>
        </p:spPr>
        <p:txBody>
          <a:bodyPr wrap="square">
            <a:spAutoFit/>
          </a:bodyPr>
          <a:lstStyle/>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回目の検査（対象：</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万台）</a:t>
            </a:r>
            <a:endParaRPr lang="en-US" altLang="ja-JP" dirty="0">
              <a:latin typeface="メイリオ" panose="020B0604030504040204" pitchFamily="50" charset="-128"/>
              <a:ea typeface="メイリオ" panose="020B0604030504040204" pitchFamily="50" charset="-128"/>
            </a:endParaRPr>
          </a:p>
        </p:txBody>
      </p:sp>
      <p:sp>
        <p:nvSpPr>
          <p:cNvPr id="30" name="テキスト ボックス 29">
            <a:extLst>
              <a:ext uri="{FF2B5EF4-FFF2-40B4-BE49-F238E27FC236}">
                <a16:creationId xmlns:a16="http://schemas.microsoft.com/office/drawing/2014/main" id="{BA13B962-20C3-4CF2-A319-4F0EA5DE89AD}"/>
              </a:ext>
            </a:extLst>
          </p:cNvPr>
          <p:cNvSpPr txBox="1"/>
          <p:nvPr/>
        </p:nvSpPr>
        <p:spPr>
          <a:xfrm>
            <a:off x="461964" y="5279403"/>
            <a:ext cx="6097218" cy="1200329"/>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良品は</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％判定されるため</a:t>
            </a:r>
            <a:r>
              <a:rPr lang="en-US" altLang="ja-JP" dirty="0">
                <a:latin typeface="メイリオ" panose="020B0604030504040204" pitchFamily="50" charset="-128"/>
                <a:ea typeface="メイリオ" panose="020B0604030504040204" pitchFamily="50" charset="-128"/>
              </a:rPr>
              <a:t>FP</a:t>
            </a:r>
            <a:r>
              <a:rPr lang="ja-JP" altLang="en-US" dirty="0">
                <a:latin typeface="メイリオ" panose="020B0604030504040204" pitchFamily="50" charset="-128"/>
                <a:ea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rPr>
              <a:t>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不良品は</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％の確率で見逃されるため</a:t>
            </a:r>
            <a:r>
              <a:rPr lang="en-US" altLang="ja-JP" dirty="0">
                <a:latin typeface="メイリオ" panose="020B0604030504040204" pitchFamily="50" charset="-128"/>
                <a:ea typeface="メイリオ" panose="020B0604030504040204" pitchFamily="50" charset="-128"/>
              </a:rPr>
              <a:t>FN</a:t>
            </a:r>
            <a:r>
              <a:rPr lang="ja-JP" altLang="en-US" dirty="0">
                <a:latin typeface="メイリオ" panose="020B0604030504040204" pitchFamily="50" charset="-128"/>
                <a:ea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正しく不良品と判定された</a:t>
            </a:r>
            <a:r>
              <a:rPr lang="en-US" altLang="ja-JP" dirty="0">
                <a:latin typeface="メイリオ" panose="020B0604030504040204" pitchFamily="50" charset="-128"/>
                <a:ea typeface="メイリオ" panose="020B0604030504040204" pitchFamily="50" charset="-128"/>
              </a:rPr>
              <a:t>900</a:t>
            </a:r>
            <a:r>
              <a:rPr lang="ja-JP" altLang="en-US" dirty="0">
                <a:latin typeface="メイリオ" panose="020B0604030504040204" pitchFamily="50" charset="-128"/>
                <a:ea typeface="メイリオ" panose="020B0604030504040204" pitchFamily="50" charset="-128"/>
              </a:rPr>
              <a:t>台はこの時点で廃棄され、</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残りの</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9100</a:t>
            </a:r>
            <a:r>
              <a:rPr lang="ja-JP" altLang="en-US" dirty="0">
                <a:latin typeface="メイリオ" panose="020B0604030504040204" pitchFamily="50" charset="-128"/>
                <a:ea typeface="メイリオ" panose="020B0604030504040204" pitchFamily="50" charset="-128"/>
              </a:rPr>
              <a:t>台が</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回目の検査へ向かう。</a:t>
            </a:r>
            <a:endParaRPr lang="en-US" altLang="ja-JP" dirty="0">
              <a:latin typeface="メイリオ" panose="020B0604030504040204" pitchFamily="50" charset="-128"/>
              <a:ea typeface="メイリオ" panose="020B0604030504040204" pitchFamily="50" charset="-128"/>
            </a:endParaRPr>
          </a:p>
        </p:txBody>
      </p:sp>
      <p:sp>
        <p:nvSpPr>
          <p:cNvPr id="31" name="正方形/長方形 30">
            <a:extLst>
              <a:ext uri="{FF2B5EF4-FFF2-40B4-BE49-F238E27FC236}">
                <a16:creationId xmlns:a16="http://schemas.microsoft.com/office/drawing/2014/main" id="{2C07EDDC-DD8D-4A49-B200-A248974CF6CE}"/>
              </a:ext>
            </a:extLst>
          </p:cNvPr>
          <p:cNvSpPr/>
          <p:nvPr/>
        </p:nvSpPr>
        <p:spPr>
          <a:xfrm>
            <a:off x="8348319" y="4880858"/>
            <a:ext cx="2045208" cy="71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6661470-51A4-4B03-9696-88AF109766DE}"/>
              </a:ext>
            </a:extLst>
          </p:cNvPr>
          <p:cNvSpPr/>
          <p:nvPr/>
        </p:nvSpPr>
        <p:spPr>
          <a:xfrm>
            <a:off x="7452063" y="4878640"/>
            <a:ext cx="740963" cy="71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下 32">
            <a:extLst>
              <a:ext uri="{FF2B5EF4-FFF2-40B4-BE49-F238E27FC236}">
                <a16:creationId xmlns:a16="http://schemas.microsoft.com/office/drawing/2014/main" id="{980B0686-791F-4AEA-8F4E-8C2D3FCE4A67}"/>
              </a:ext>
            </a:extLst>
          </p:cNvPr>
          <p:cNvSpPr/>
          <p:nvPr/>
        </p:nvSpPr>
        <p:spPr>
          <a:xfrm>
            <a:off x="9043421" y="5630179"/>
            <a:ext cx="540109" cy="19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下 33">
            <a:extLst>
              <a:ext uri="{FF2B5EF4-FFF2-40B4-BE49-F238E27FC236}">
                <a16:creationId xmlns:a16="http://schemas.microsoft.com/office/drawing/2014/main" id="{8133C31E-AC89-4E2E-B454-534611CD89E8}"/>
              </a:ext>
            </a:extLst>
          </p:cNvPr>
          <p:cNvSpPr/>
          <p:nvPr/>
        </p:nvSpPr>
        <p:spPr>
          <a:xfrm>
            <a:off x="7575214" y="5622189"/>
            <a:ext cx="540109" cy="19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36497C2-80DD-49B7-B95D-FD5F768ACBDF}"/>
              </a:ext>
            </a:extLst>
          </p:cNvPr>
          <p:cNvSpPr/>
          <p:nvPr/>
        </p:nvSpPr>
        <p:spPr>
          <a:xfrm>
            <a:off x="8339030" y="3529548"/>
            <a:ext cx="169744" cy="173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3D9D345-B5F6-452A-AAAC-A2DCE63ED41C}"/>
              </a:ext>
            </a:extLst>
          </p:cNvPr>
          <p:cNvSpPr txBox="1"/>
          <p:nvPr/>
        </p:nvSpPr>
        <p:spPr>
          <a:xfrm>
            <a:off x="366708" y="2153520"/>
            <a:ext cx="4029727" cy="1200329"/>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前提条件</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不良品判定率</a:t>
            </a:r>
            <a:r>
              <a:rPr lang="en-US" altLang="ja-JP" dirty="0">
                <a:latin typeface="メイリオ" panose="020B0604030504040204" pitchFamily="50" charset="-128"/>
                <a:ea typeface="メイリオ" panose="020B0604030504040204" pitchFamily="50" charset="-128"/>
              </a:rPr>
              <a:t>90%</a:t>
            </a: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良品判定率</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a:t>
            </a: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ダブルチェック体制</a:t>
            </a:r>
            <a:endParaRPr lang="en-US" altLang="ja-JP" dirty="0">
              <a:latin typeface="メイリオ" panose="020B0604030504040204" pitchFamily="50" charset="-128"/>
              <a:ea typeface="メイリオ" panose="020B0604030504040204" pitchFamily="50" charset="-128"/>
            </a:endParaRPr>
          </a:p>
        </p:txBody>
      </p:sp>
      <p:sp>
        <p:nvSpPr>
          <p:cNvPr id="37" name="テキスト ボックス 36">
            <a:extLst>
              <a:ext uri="{FF2B5EF4-FFF2-40B4-BE49-F238E27FC236}">
                <a16:creationId xmlns:a16="http://schemas.microsoft.com/office/drawing/2014/main" id="{3739AA72-938D-45CB-8748-3A03FBD9DBF6}"/>
              </a:ext>
            </a:extLst>
          </p:cNvPr>
          <p:cNvSpPr txBox="1"/>
          <p:nvPr/>
        </p:nvSpPr>
        <p:spPr>
          <a:xfrm>
            <a:off x="8681944" y="5894685"/>
            <a:ext cx="1955755" cy="369332"/>
          </a:xfrm>
          <a:prstGeom prst="rect">
            <a:avLst/>
          </a:prstGeom>
          <a:noFill/>
        </p:spPr>
        <p:txBody>
          <a:bodyPr wrap="square">
            <a:spAutoFit/>
          </a:bodyPr>
          <a:lstStyle/>
          <a:p>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回目検査へ</a:t>
            </a:r>
            <a:endParaRPr lang="en-US" altLang="ja-JP" dirty="0">
              <a:latin typeface="メイリオ" panose="020B0604030504040204" pitchFamily="50" charset="-128"/>
              <a:ea typeface="メイリオ" panose="020B0604030504040204" pitchFamily="50" charset="-128"/>
            </a:endParaRPr>
          </a:p>
        </p:txBody>
      </p:sp>
      <p:sp>
        <p:nvSpPr>
          <p:cNvPr id="38" name="テキスト ボックス 37">
            <a:extLst>
              <a:ext uri="{FF2B5EF4-FFF2-40B4-BE49-F238E27FC236}">
                <a16:creationId xmlns:a16="http://schemas.microsoft.com/office/drawing/2014/main" id="{523A9C81-9FE0-4563-95C9-D353DF50D942}"/>
              </a:ext>
            </a:extLst>
          </p:cNvPr>
          <p:cNvSpPr txBox="1"/>
          <p:nvPr/>
        </p:nvSpPr>
        <p:spPr>
          <a:xfrm>
            <a:off x="7494592" y="5894685"/>
            <a:ext cx="950067"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廃棄</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04666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a:xfrm>
            <a:off x="8616858" y="6382823"/>
            <a:ext cx="2743200" cy="365125"/>
          </a:xfrm>
        </p:spPr>
        <p:txBody>
          <a:bodyPr/>
          <a:lstStyle/>
          <a:p>
            <a:fld id="{5670CF56-B7B4-4B3E-A1E7-D8CA57E230A6}"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a:pPr>
            <a:r>
              <a:rPr lang="ja-JP" altLang="en-US" dirty="0">
                <a:latin typeface="メイリオ" panose="020B0604030504040204" pitchFamily="50" charset="-128"/>
                <a:ea typeface="メイリオ" panose="020B0604030504040204" pitchFamily="50" charset="-128"/>
              </a:rPr>
              <a:t>精度目標をどのように設定するか</a:t>
            </a:r>
            <a:r>
              <a:rPr lang="en-US" altLang="ja-JP" dirty="0">
                <a:latin typeface="メイリオ" panose="020B0604030504040204" pitchFamily="50" charset="-128"/>
                <a:ea typeface="メイリオ" panose="020B0604030504040204" pitchFamily="50" charset="-128"/>
              </a:rPr>
              <a:t>? (2/3)</a:t>
            </a: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graphicFrame>
        <p:nvGraphicFramePr>
          <p:cNvPr id="16" name="表 21">
            <a:extLst>
              <a:ext uri="{FF2B5EF4-FFF2-40B4-BE49-F238E27FC236}">
                <a16:creationId xmlns:a16="http://schemas.microsoft.com/office/drawing/2014/main" id="{967349FD-3CA8-4860-AB01-5E75A318961F}"/>
              </a:ext>
            </a:extLst>
          </p:cNvPr>
          <p:cNvGraphicFramePr>
            <a:graphicFrameLocks noGrp="1"/>
          </p:cNvGraphicFramePr>
          <p:nvPr>
            <p:extLst>
              <p:ext uri="{D42A27DB-BD31-4B8C-83A1-F6EECF244321}">
                <p14:modId xmlns:p14="http://schemas.microsoft.com/office/powerpoint/2010/main" val="1325963101"/>
              </p:ext>
            </p:extLst>
          </p:nvPr>
        </p:nvGraphicFramePr>
        <p:xfrm>
          <a:off x="398944" y="2064977"/>
          <a:ext cx="6246366" cy="1112520"/>
        </p:xfrm>
        <a:graphic>
          <a:graphicData uri="http://schemas.openxmlformats.org/drawingml/2006/table">
            <a:tbl>
              <a:tblPr firstRow="1" bandRow="1">
                <a:tableStyleId>{5C22544A-7EE6-4342-B048-85BDC9FD1C3A}</a:tableStyleId>
              </a:tblPr>
              <a:tblGrid>
                <a:gridCol w="2082122">
                  <a:extLst>
                    <a:ext uri="{9D8B030D-6E8A-4147-A177-3AD203B41FA5}">
                      <a16:colId xmlns:a16="http://schemas.microsoft.com/office/drawing/2014/main" val="3000608568"/>
                    </a:ext>
                  </a:extLst>
                </a:gridCol>
                <a:gridCol w="2082122">
                  <a:extLst>
                    <a:ext uri="{9D8B030D-6E8A-4147-A177-3AD203B41FA5}">
                      <a16:colId xmlns:a16="http://schemas.microsoft.com/office/drawing/2014/main" val="2646726824"/>
                    </a:ext>
                  </a:extLst>
                </a:gridCol>
                <a:gridCol w="2082122">
                  <a:extLst>
                    <a:ext uri="{9D8B030D-6E8A-4147-A177-3AD203B41FA5}">
                      <a16:colId xmlns:a16="http://schemas.microsoft.com/office/drawing/2014/main" val="1611372550"/>
                    </a:ext>
                  </a:extLst>
                </a:gridCol>
              </a:tblGrid>
              <a:tr h="370840">
                <a:tc>
                  <a:txBody>
                    <a:bodyPr/>
                    <a:lstStyle/>
                    <a:p>
                      <a:r>
                        <a:rPr kumimoji="1" lang="ja-JP" altLang="en-US" sz="1600" dirty="0">
                          <a:latin typeface="メイリオ" panose="020B0604030504040204" pitchFamily="50" charset="-128"/>
                          <a:ea typeface="メイリオ" panose="020B0604030504040204" pitchFamily="50" charset="-128"/>
                        </a:rPr>
                        <a:t>実際　｜　検査結果</a:t>
                      </a:r>
                    </a:p>
                  </a:txBody>
                  <a:tcPr/>
                </a:tc>
                <a:tc>
                  <a:txBody>
                    <a:bodyPr/>
                    <a:lstStyle/>
                    <a:p>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100026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TP</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rgbClr val="FF0000"/>
                          </a:solidFill>
                          <a:latin typeface="メイリオ" panose="020B0604030504040204" pitchFamily="50" charset="-128"/>
                          <a:ea typeface="メイリオ" panose="020B0604030504040204" pitchFamily="50" charset="-128"/>
                        </a:rPr>
                        <a:t>90</a:t>
                      </a:r>
                      <a:r>
                        <a:rPr kumimoji="1" lang="ja-JP" altLang="en-US" dirty="0">
                          <a:solidFill>
                            <a:srgbClr val="FF0000"/>
                          </a:solidFill>
                          <a:latin typeface="メイリオ" panose="020B0604030504040204" pitchFamily="50" charset="-128"/>
                          <a:ea typeface="メイリオ" panose="020B0604030504040204" pitchFamily="50" charset="-128"/>
                        </a:rPr>
                        <a:t>台</a:t>
                      </a:r>
                      <a:r>
                        <a:rPr kumimoji="1" lang="ja-JP" altLang="en-US" sz="1600" dirty="0">
                          <a:solidFill>
                            <a:srgbClr val="FF0000"/>
                          </a:solidFill>
                          <a:latin typeface="メイリオ" panose="020B0604030504040204" pitchFamily="50" charset="-128"/>
                          <a:ea typeface="メイリオ" panose="020B0604030504040204" pitchFamily="50" charset="-128"/>
                        </a:rPr>
                        <a:t>（廃棄）</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FN</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chemeClr val="accent1"/>
                          </a:solidFill>
                          <a:latin typeface="メイリオ" panose="020B0604030504040204" pitchFamily="50" charset="-128"/>
                          <a:ea typeface="メイリオ" panose="020B0604030504040204" pitchFamily="50" charset="-128"/>
                        </a:rPr>
                        <a:t>10</a:t>
                      </a:r>
                      <a:r>
                        <a:rPr kumimoji="1" lang="ja-JP" altLang="en-US" dirty="0">
                          <a:solidFill>
                            <a:schemeClr val="accent1"/>
                          </a:solidFill>
                          <a:latin typeface="メイリオ" panose="020B0604030504040204" pitchFamily="50" charset="-128"/>
                          <a:ea typeface="メイリオ" panose="020B0604030504040204" pitchFamily="50" charset="-128"/>
                        </a:rPr>
                        <a:t>台</a:t>
                      </a:r>
                      <a:r>
                        <a:rPr kumimoji="1" lang="en-US" altLang="ja-JP" sz="1600" dirty="0">
                          <a:solidFill>
                            <a:schemeClr val="accent1"/>
                          </a:solidFill>
                          <a:latin typeface="メイリオ" panose="020B0604030504040204" pitchFamily="50" charset="-128"/>
                          <a:ea typeface="メイリオ" panose="020B0604030504040204" pitchFamily="50" charset="-128"/>
                        </a:rPr>
                        <a:t>(</a:t>
                      </a:r>
                      <a:r>
                        <a:rPr kumimoji="1" lang="ja-JP" altLang="en-US" sz="1600" dirty="0">
                          <a:solidFill>
                            <a:schemeClr val="accent1"/>
                          </a:solidFill>
                          <a:latin typeface="メイリオ" panose="020B0604030504040204" pitchFamily="50" charset="-128"/>
                          <a:ea typeface="メイリオ" panose="020B0604030504040204" pitchFamily="50" charset="-128"/>
                        </a:rPr>
                        <a:t>見逃し</a:t>
                      </a:r>
                      <a:r>
                        <a:rPr kumimoji="1" lang="en-US" altLang="ja-JP" sz="1600" dirty="0">
                          <a:solidFill>
                            <a:schemeClr val="accent1"/>
                          </a:solidFill>
                          <a:latin typeface="メイリオ" panose="020B0604030504040204" pitchFamily="50" charset="-128"/>
                          <a:ea typeface="メイリオ" panose="020B0604030504040204" pitchFamily="50" charset="-128"/>
                        </a:rPr>
                        <a:t>)</a:t>
                      </a:r>
                      <a:endParaRPr kumimoji="1" lang="ja-JP" altLang="en-US" dirty="0">
                        <a:solidFill>
                          <a:schemeClr val="accent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73609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FP</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台</a:t>
                      </a:r>
                    </a:p>
                  </a:txBody>
                  <a:tcPr/>
                </a:tc>
                <a:tc>
                  <a:txBody>
                    <a:bodyPr/>
                    <a:lstStyle/>
                    <a:p>
                      <a:r>
                        <a:rPr lang="en-US" altLang="ja-JP" dirty="0">
                          <a:latin typeface="メイリオ" panose="020B0604030504040204" pitchFamily="50" charset="-128"/>
                          <a:ea typeface="メイリオ" panose="020B0604030504040204" pitchFamily="50" charset="-128"/>
                        </a:rPr>
                        <a:t>TN</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9000</a:t>
                      </a:r>
                      <a:r>
                        <a:rPr kumimoji="1" lang="ja-JP" altLang="en-US" dirty="0">
                          <a:latin typeface="メイリオ" panose="020B0604030504040204" pitchFamily="50" charset="-128"/>
                          <a:ea typeface="メイリオ" panose="020B0604030504040204" pitchFamily="50" charset="-128"/>
                        </a:rPr>
                        <a:t>台</a:t>
                      </a:r>
                    </a:p>
                  </a:txBody>
                  <a:tcPr/>
                </a:tc>
                <a:extLst>
                  <a:ext uri="{0D108BD9-81ED-4DB2-BD59-A6C34878D82A}">
                    <a16:rowId xmlns:a16="http://schemas.microsoft.com/office/drawing/2014/main" val="1419356517"/>
                  </a:ext>
                </a:extLst>
              </a:tr>
            </a:tbl>
          </a:graphicData>
        </a:graphic>
      </p:graphicFrame>
      <p:sp>
        <p:nvSpPr>
          <p:cNvPr id="17" name="テキスト ボックス 16">
            <a:extLst>
              <a:ext uri="{FF2B5EF4-FFF2-40B4-BE49-F238E27FC236}">
                <a16:creationId xmlns:a16="http://schemas.microsoft.com/office/drawing/2014/main" id="{0A826F76-656C-4D36-9DC9-DC98A48C2471}"/>
              </a:ext>
            </a:extLst>
          </p:cNvPr>
          <p:cNvSpPr txBox="1"/>
          <p:nvPr/>
        </p:nvSpPr>
        <p:spPr>
          <a:xfrm>
            <a:off x="368339" y="1647258"/>
            <a:ext cx="6097218" cy="369332"/>
          </a:xfrm>
          <a:prstGeom prst="rect">
            <a:avLst/>
          </a:prstGeom>
          <a:noFill/>
        </p:spPr>
        <p:txBody>
          <a:bodyPr wrap="square">
            <a:spAutoFit/>
          </a:bodyPr>
          <a:lstStyle/>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回目の検査（対象：</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9100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p:txBody>
      </p:sp>
      <p:sp>
        <p:nvSpPr>
          <p:cNvPr id="18" name="楕円 17">
            <a:extLst>
              <a:ext uri="{FF2B5EF4-FFF2-40B4-BE49-F238E27FC236}">
                <a16:creationId xmlns:a16="http://schemas.microsoft.com/office/drawing/2014/main" id="{E943EF97-B474-484B-A21A-B081CEB95AC3}"/>
              </a:ext>
            </a:extLst>
          </p:cNvPr>
          <p:cNvSpPr/>
          <p:nvPr/>
        </p:nvSpPr>
        <p:spPr>
          <a:xfrm>
            <a:off x="7132320" y="2519574"/>
            <a:ext cx="4597716" cy="133163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3">
                  <a:lumMod val="20000"/>
                  <a:lumOff val="80000"/>
                </a:schemeClr>
              </a:solidFill>
            </a:endParaRPr>
          </a:p>
        </p:txBody>
      </p:sp>
      <p:sp>
        <p:nvSpPr>
          <p:cNvPr id="19" name="テキスト ボックス 18">
            <a:extLst>
              <a:ext uri="{FF2B5EF4-FFF2-40B4-BE49-F238E27FC236}">
                <a16:creationId xmlns:a16="http://schemas.microsoft.com/office/drawing/2014/main" id="{A303A686-2D5A-487A-A3D9-2CD56156ED82}"/>
              </a:ext>
            </a:extLst>
          </p:cNvPr>
          <p:cNvSpPr txBox="1"/>
          <p:nvPr/>
        </p:nvSpPr>
        <p:spPr>
          <a:xfrm>
            <a:off x="7918109" y="2153520"/>
            <a:ext cx="3238181"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出荷検査対象：</a:t>
            </a:r>
            <a:r>
              <a:rPr kumimoji="1" lang="en-US" altLang="ja-JP" dirty="0">
                <a:latin typeface="メイリオ" panose="020B0604030504040204" pitchFamily="50" charset="-128"/>
                <a:ea typeface="メイリオ" panose="020B0604030504040204" pitchFamily="50" charset="-128"/>
              </a:rPr>
              <a:t>9</a:t>
            </a:r>
            <a:r>
              <a:rPr kumimoji="1" lang="ja-JP" altLang="en-US" dirty="0">
                <a:latin typeface="メイリオ" panose="020B0604030504040204" pitchFamily="50" charset="-128"/>
                <a:ea typeface="メイリオ" panose="020B0604030504040204" pitchFamily="50" charset="-128"/>
              </a:rPr>
              <a:t>万</a:t>
            </a:r>
            <a:r>
              <a:rPr kumimoji="1" lang="en-US" altLang="ja-JP" dirty="0">
                <a:latin typeface="メイリオ" panose="020B0604030504040204" pitchFamily="50" charset="-128"/>
                <a:ea typeface="メイリオ" panose="020B0604030504040204" pitchFamily="50" charset="-128"/>
              </a:rPr>
              <a:t>9100</a:t>
            </a:r>
            <a:r>
              <a:rPr kumimoji="1" lang="ja-JP" altLang="en-US" dirty="0">
                <a:latin typeface="メイリオ" panose="020B0604030504040204" pitchFamily="50" charset="-128"/>
                <a:ea typeface="メイリオ" panose="020B0604030504040204" pitchFamily="50" charset="-128"/>
              </a:rPr>
              <a:t>台</a:t>
            </a:r>
          </a:p>
        </p:txBody>
      </p:sp>
      <p:sp>
        <p:nvSpPr>
          <p:cNvPr id="20" name="楕円 19">
            <a:extLst>
              <a:ext uri="{FF2B5EF4-FFF2-40B4-BE49-F238E27FC236}">
                <a16:creationId xmlns:a16="http://schemas.microsoft.com/office/drawing/2014/main" id="{4CBA543E-8D7F-4174-9EEB-04A9B850C766}"/>
              </a:ext>
            </a:extLst>
          </p:cNvPr>
          <p:cNvSpPr/>
          <p:nvPr/>
        </p:nvSpPr>
        <p:spPr>
          <a:xfrm>
            <a:off x="8079341" y="3246943"/>
            <a:ext cx="519379" cy="48280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CE8F60F-52BC-4C4D-8D93-FB1022AC5183}"/>
              </a:ext>
            </a:extLst>
          </p:cNvPr>
          <p:cNvSpPr txBox="1"/>
          <p:nvPr/>
        </p:nvSpPr>
        <p:spPr>
          <a:xfrm>
            <a:off x="7465777" y="3785386"/>
            <a:ext cx="2117753"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不良品：</a:t>
            </a:r>
            <a:r>
              <a:rPr kumimoji="1" lang="en-US" altLang="ja-JP" dirty="0">
                <a:latin typeface="メイリオ" panose="020B0604030504040204" pitchFamily="50" charset="-128"/>
                <a:ea typeface="メイリオ" panose="020B0604030504040204" pitchFamily="50" charset="-128"/>
              </a:rPr>
              <a:t>100</a:t>
            </a:r>
            <a:r>
              <a:rPr kumimoji="1" lang="ja-JP" altLang="en-US" dirty="0">
                <a:latin typeface="メイリオ" panose="020B0604030504040204" pitchFamily="50" charset="-128"/>
                <a:ea typeface="メイリオ" panose="020B0604030504040204" pitchFamily="50" charset="-128"/>
              </a:rPr>
              <a:t>台</a:t>
            </a:r>
          </a:p>
        </p:txBody>
      </p:sp>
      <p:sp>
        <p:nvSpPr>
          <p:cNvPr id="22" name="左中かっこ 21">
            <a:extLst>
              <a:ext uri="{FF2B5EF4-FFF2-40B4-BE49-F238E27FC236}">
                <a16:creationId xmlns:a16="http://schemas.microsoft.com/office/drawing/2014/main" id="{3636CBA2-1019-4EB8-B20A-DA12A160650D}"/>
              </a:ext>
            </a:extLst>
          </p:cNvPr>
          <p:cNvSpPr/>
          <p:nvPr/>
        </p:nvSpPr>
        <p:spPr>
          <a:xfrm rot="5400000">
            <a:off x="9726725" y="3530153"/>
            <a:ext cx="1427969" cy="1269004"/>
          </a:xfrm>
          <a:prstGeom prst="leftBrace">
            <a:avLst>
              <a:gd name="adj1" fmla="val 8333"/>
              <a:gd name="adj2" fmla="val 4523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左中かっこ 22">
            <a:extLst>
              <a:ext uri="{FF2B5EF4-FFF2-40B4-BE49-F238E27FC236}">
                <a16:creationId xmlns:a16="http://schemas.microsoft.com/office/drawing/2014/main" id="{54835E10-9C50-43B6-98AA-768EEAE0F082}"/>
              </a:ext>
            </a:extLst>
          </p:cNvPr>
          <p:cNvSpPr/>
          <p:nvPr/>
        </p:nvSpPr>
        <p:spPr>
          <a:xfrm rot="5400000">
            <a:off x="7833526" y="4027110"/>
            <a:ext cx="847486" cy="860009"/>
          </a:xfrm>
          <a:prstGeom prst="leftBrace">
            <a:avLst>
              <a:gd name="adj1" fmla="val 7130"/>
              <a:gd name="adj2" fmla="val 427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D42689E9-DA5F-4C38-A247-564B21F9F57D}"/>
              </a:ext>
            </a:extLst>
          </p:cNvPr>
          <p:cNvSpPr txBox="1"/>
          <p:nvPr/>
        </p:nvSpPr>
        <p:spPr>
          <a:xfrm>
            <a:off x="10749674" y="4925818"/>
            <a:ext cx="782117"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FP</a:t>
            </a:r>
          </a:p>
          <a:p>
            <a:pPr algn="ctr"/>
            <a:r>
              <a:rPr lang="en-US" altLang="ja-JP" dirty="0">
                <a:latin typeface="メイリオ" panose="020B0604030504040204" pitchFamily="50" charset="-128"/>
                <a:ea typeface="メイリオ" panose="020B0604030504040204" pitchFamily="50" charset="-128"/>
              </a:rPr>
              <a:t>0</a:t>
            </a:r>
          </a:p>
        </p:txBody>
      </p:sp>
      <p:sp>
        <p:nvSpPr>
          <p:cNvPr id="25" name="テキスト ボックス 24">
            <a:extLst>
              <a:ext uri="{FF2B5EF4-FFF2-40B4-BE49-F238E27FC236}">
                <a16:creationId xmlns:a16="http://schemas.microsoft.com/office/drawing/2014/main" id="{E7ED1678-A0F4-49A0-B227-B574BBFA9603}"/>
              </a:ext>
            </a:extLst>
          </p:cNvPr>
          <p:cNvSpPr txBox="1"/>
          <p:nvPr/>
        </p:nvSpPr>
        <p:spPr>
          <a:xfrm>
            <a:off x="9450644" y="3075125"/>
            <a:ext cx="2117753"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良品：</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9000</a:t>
            </a:r>
            <a:r>
              <a:rPr kumimoji="1" lang="ja-JP" altLang="en-US" dirty="0">
                <a:latin typeface="メイリオ" panose="020B0604030504040204" pitchFamily="50" charset="-128"/>
                <a:ea typeface="メイリオ" panose="020B0604030504040204" pitchFamily="50" charset="-128"/>
              </a:rPr>
              <a:t>台</a:t>
            </a:r>
          </a:p>
        </p:txBody>
      </p:sp>
      <p:sp>
        <p:nvSpPr>
          <p:cNvPr id="26" name="テキスト ボックス 25">
            <a:extLst>
              <a:ext uri="{FF2B5EF4-FFF2-40B4-BE49-F238E27FC236}">
                <a16:creationId xmlns:a16="http://schemas.microsoft.com/office/drawing/2014/main" id="{A6D769B1-9F33-404A-BECE-394D40DC76F7}"/>
              </a:ext>
            </a:extLst>
          </p:cNvPr>
          <p:cNvSpPr txBox="1"/>
          <p:nvPr/>
        </p:nvSpPr>
        <p:spPr>
          <a:xfrm>
            <a:off x="9198714" y="4926429"/>
            <a:ext cx="1347825"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FN</a:t>
            </a:r>
          </a:p>
          <a:p>
            <a:pPr algn="ctr"/>
            <a:r>
              <a:rPr lang="en-US" altLang="ja-JP" dirty="0">
                <a:latin typeface="メイリオ" panose="020B0604030504040204" pitchFamily="50" charset="-128"/>
                <a:ea typeface="メイリオ" panose="020B0604030504040204" pitchFamily="50" charset="-128"/>
              </a:rPr>
              <a:t>99000</a:t>
            </a:r>
          </a:p>
        </p:txBody>
      </p:sp>
      <p:sp>
        <p:nvSpPr>
          <p:cNvPr id="27" name="テキスト ボックス 26">
            <a:extLst>
              <a:ext uri="{FF2B5EF4-FFF2-40B4-BE49-F238E27FC236}">
                <a16:creationId xmlns:a16="http://schemas.microsoft.com/office/drawing/2014/main" id="{248B2E93-72C5-4BF7-8234-E842358E93B1}"/>
              </a:ext>
            </a:extLst>
          </p:cNvPr>
          <p:cNvSpPr txBox="1"/>
          <p:nvPr/>
        </p:nvSpPr>
        <p:spPr>
          <a:xfrm>
            <a:off x="8348319" y="4932353"/>
            <a:ext cx="695102"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TN</a:t>
            </a:r>
          </a:p>
          <a:p>
            <a:pPr algn="ctr"/>
            <a:r>
              <a:rPr lang="en-US" altLang="ja-JP" dirty="0">
                <a:latin typeface="メイリオ" panose="020B0604030504040204" pitchFamily="50" charset="-128"/>
                <a:ea typeface="メイリオ" panose="020B0604030504040204" pitchFamily="50" charset="-128"/>
              </a:rPr>
              <a:t>10</a:t>
            </a:r>
          </a:p>
        </p:txBody>
      </p:sp>
      <p:sp>
        <p:nvSpPr>
          <p:cNvPr id="28" name="テキスト ボックス 27">
            <a:extLst>
              <a:ext uri="{FF2B5EF4-FFF2-40B4-BE49-F238E27FC236}">
                <a16:creationId xmlns:a16="http://schemas.microsoft.com/office/drawing/2014/main" id="{14DCA4B4-1C1E-4379-A761-00E34B55B473}"/>
              </a:ext>
            </a:extLst>
          </p:cNvPr>
          <p:cNvSpPr txBox="1"/>
          <p:nvPr/>
        </p:nvSpPr>
        <p:spPr>
          <a:xfrm>
            <a:off x="7497925" y="4932354"/>
            <a:ext cx="695101"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TP</a:t>
            </a:r>
          </a:p>
          <a:p>
            <a:pPr algn="ctr"/>
            <a:r>
              <a:rPr lang="en-US" altLang="ja-JP" dirty="0">
                <a:latin typeface="メイリオ" panose="020B0604030504040204" pitchFamily="50" charset="-128"/>
                <a:ea typeface="メイリオ" panose="020B0604030504040204" pitchFamily="50" charset="-128"/>
              </a:rPr>
              <a:t>90</a:t>
            </a:r>
          </a:p>
        </p:txBody>
      </p:sp>
      <p:sp>
        <p:nvSpPr>
          <p:cNvPr id="29" name="正方形/長方形 28">
            <a:extLst>
              <a:ext uri="{FF2B5EF4-FFF2-40B4-BE49-F238E27FC236}">
                <a16:creationId xmlns:a16="http://schemas.microsoft.com/office/drawing/2014/main" id="{0D7B5D3B-B8C7-4187-916C-CE4D809A1996}"/>
              </a:ext>
            </a:extLst>
          </p:cNvPr>
          <p:cNvSpPr/>
          <p:nvPr/>
        </p:nvSpPr>
        <p:spPr>
          <a:xfrm>
            <a:off x="8348319" y="4878640"/>
            <a:ext cx="2045208" cy="71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DEA56650-C7E7-4F3E-97BB-7E3C80385F47}"/>
              </a:ext>
            </a:extLst>
          </p:cNvPr>
          <p:cNvSpPr/>
          <p:nvPr/>
        </p:nvSpPr>
        <p:spPr>
          <a:xfrm>
            <a:off x="7452063" y="4878640"/>
            <a:ext cx="740963" cy="71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D90A77B3-42AC-47C0-94BF-DAE3E61B3F38}"/>
              </a:ext>
            </a:extLst>
          </p:cNvPr>
          <p:cNvSpPr/>
          <p:nvPr/>
        </p:nvSpPr>
        <p:spPr>
          <a:xfrm>
            <a:off x="9043421" y="5641105"/>
            <a:ext cx="540109" cy="19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下 31">
            <a:extLst>
              <a:ext uri="{FF2B5EF4-FFF2-40B4-BE49-F238E27FC236}">
                <a16:creationId xmlns:a16="http://schemas.microsoft.com/office/drawing/2014/main" id="{C5DD1EF7-FDE2-45B8-B8BF-A703502FAB0E}"/>
              </a:ext>
            </a:extLst>
          </p:cNvPr>
          <p:cNvSpPr/>
          <p:nvPr/>
        </p:nvSpPr>
        <p:spPr>
          <a:xfrm>
            <a:off x="7575214" y="5622189"/>
            <a:ext cx="540109" cy="19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2DD87B02-D141-4233-8B09-E8FBA21FA453}"/>
              </a:ext>
            </a:extLst>
          </p:cNvPr>
          <p:cNvSpPr/>
          <p:nvPr/>
        </p:nvSpPr>
        <p:spPr>
          <a:xfrm>
            <a:off x="8339030" y="3529548"/>
            <a:ext cx="169744" cy="173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60CECDDC-69A7-46F7-A566-A3271569305D}"/>
              </a:ext>
            </a:extLst>
          </p:cNvPr>
          <p:cNvSpPr txBox="1"/>
          <p:nvPr/>
        </p:nvSpPr>
        <p:spPr>
          <a:xfrm>
            <a:off x="8997249" y="5894685"/>
            <a:ext cx="703458"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出荷</a:t>
            </a:r>
            <a:endParaRPr lang="en-US" altLang="ja-JP" dirty="0">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352746CE-185E-437B-9B80-B6B81480840F}"/>
              </a:ext>
            </a:extLst>
          </p:cNvPr>
          <p:cNvSpPr txBox="1"/>
          <p:nvPr/>
        </p:nvSpPr>
        <p:spPr>
          <a:xfrm>
            <a:off x="7494592" y="5894685"/>
            <a:ext cx="950067"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廃棄</a:t>
            </a:r>
            <a:endParaRPr lang="en-US" altLang="ja-JP" dirty="0">
              <a:latin typeface="メイリオ" panose="020B0604030504040204" pitchFamily="50" charset="-128"/>
              <a:ea typeface="メイリオ" panose="020B0604030504040204" pitchFamily="50" charset="-128"/>
            </a:endParaRPr>
          </a:p>
        </p:txBody>
      </p:sp>
      <p:sp>
        <p:nvSpPr>
          <p:cNvPr id="36" name="テキスト ボックス 35">
            <a:extLst>
              <a:ext uri="{FF2B5EF4-FFF2-40B4-BE49-F238E27FC236}">
                <a16:creationId xmlns:a16="http://schemas.microsoft.com/office/drawing/2014/main" id="{1615EF59-3E8C-4275-A1B6-ABA7C08222BD}"/>
              </a:ext>
            </a:extLst>
          </p:cNvPr>
          <p:cNvSpPr txBox="1"/>
          <p:nvPr/>
        </p:nvSpPr>
        <p:spPr>
          <a:xfrm>
            <a:off x="393103" y="3369887"/>
            <a:ext cx="6097218" cy="2031325"/>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良品は</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％判定されるため</a:t>
            </a:r>
            <a:r>
              <a:rPr lang="en-US" altLang="ja-JP" dirty="0">
                <a:latin typeface="メイリオ" panose="020B0604030504040204" pitchFamily="50" charset="-128"/>
                <a:ea typeface="メイリオ" panose="020B0604030504040204" pitchFamily="50" charset="-128"/>
              </a:rPr>
              <a:t>FP</a:t>
            </a:r>
            <a:r>
              <a:rPr lang="ja-JP" altLang="en-US" dirty="0">
                <a:latin typeface="メイリオ" panose="020B0604030504040204" pitchFamily="50" charset="-128"/>
                <a:ea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rPr>
              <a:t>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不良品は</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％の確率で見逃されるため</a:t>
            </a:r>
            <a:r>
              <a:rPr lang="en-US" altLang="ja-JP" dirty="0">
                <a:latin typeface="メイリオ" panose="020B0604030504040204" pitchFamily="50" charset="-128"/>
                <a:ea typeface="メイリオ" panose="020B0604030504040204" pitchFamily="50" charset="-128"/>
              </a:rPr>
              <a:t>FN</a:t>
            </a:r>
            <a:r>
              <a:rPr lang="ja-JP" altLang="en-US" dirty="0">
                <a:latin typeface="メイリオ" panose="020B0604030504040204" pitchFamily="50" charset="-128"/>
                <a:ea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正しく不良品と判定された</a:t>
            </a:r>
            <a:r>
              <a:rPr lang="en-US" altLang="ja-JP" dirty="0">
                <a:latin typeface="メイリオ" panose="020B0604030504040204" pitchFamily="50" charset="-128"/>
                <a:ea typeface="メイリオ" panose="020B0604030504040204" pitchFamily="50" charset="-128"/>
              </a:rPr>
              <a:t>90</a:t>
            </a:r>
            <a:r>
              <a:rPr lang="ja-JP" altLang="en-US" dirty="0">
                <a:latin typeface="メイリオ" panose="020B0604030504040204" pitchFamily="50" charset="-128"/>
                <a:ea typeface="メイリオ" panose="020B0604030504040204" pitchFamily="50" charset="-128"/>
              </a:rPr>
              <a:t>台はこの時点で廃棄され、</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見逃し品</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台を含む残りの</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9010</a:t>
            </a:r>
            <a:r>
              <a:rPr lang="ja-JP" altLang="en-US" dirty="0">
                <a:latin typeface="メイリオ" panose="020B0604030504040204" pitchFamily="50" charset="-128"/>
                <a:ea typeface="メイリオ" panose="020B0604030504040204" pitchFamily="50" charset="-128"/>
              </a:rPr>
              <a:t>台が出荷される。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全生産品数</a:t>
            </a:r>
            <a:r>
              <a:rPr lang="en-US" altLang="ja-JP" dirty="0">
                <a:latin typeface="メイリオ" panose="020B0604030504040204" pitchFamily="50" charset="-128"/>
                <a:ea typeface="メイリオ" panose="020B0604030504040204" pitchFamily="50" charset="-128"/>
              </a:rPr>
              <a:t>10.3</a:t>
            </a:r>
            <a:r>
              <a:rPr lang="ja-JP" altLang="en-US" dirty="0">
                <a:latin typeface="メイリオ" panose="020B0604030504040204" pitchFamily="50" charset="-128"/>
                <a:ea typeface="メイリオ" panose="020B0604030504040204" pitchFamily="50" charset="-128"/>
              </a:rPr>
              <a:t>万台のうち、</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台は不良品として出荷されている事となる。</a:t>
            </a:r>
            <a:endParaRPr lang="en-US" altLang="ja-JP" dirty="0">
              <a:latin typeface="メイリオ" panose="020B0604030504040204" pitchFamily="50" charset="-128"/>
              <a:ea typeface="メイリオ" panose="020B0604030504040204" pitchFamily="50" charset="-128"/>
            </a:endParaRPr>
          </a:p>
        </p:txBody>
      </p:sp>
      <p:graphicFrame>
        <p:nvGraphicFramePr>
          <p:cNvPr id="37" name="表 21">
            <a:extLst>
              <a:ext uri="{FF2B5EF4-FFF2-40B4-BE49-F238E27FC236}">
                <a16:creationId xmlns:a16="http://schemas.microsoft.com/office/drawing/2014/main" id="{563E1939-1CB0-4EEC-B50E-D634599CC935}"/>
              </a:ext>
            </a:extLst>
          </p:cNvPr>
          <p:cNvGraphicFramePr>
            <a:graphicFrameLocks noGrp="1"/>
          </p:cNvGraphicFramePr>
          <p:nvPr>
            <p:extLst>
              <p:ext uri="{D42A27DB-BD31-4B8C-83A1-F6EECF244321}">
                <p14:modId xmlns:p14="http://schemas.microsoft.com/office/powerpoint/2010/main" val="1325963101"/>
              </p:ext>
            </p:extLst>
          </p:nvPr>
        </p:nvGraphicFramePr>
        <p:xfrm>
          <a:off x="393103" y="2072871"/>
          <a:ext cx="6246366" cy="1112520"/>
        </p:xfrm>
        <a:graphic>
          <a:graphicData uri="http://schemas.openxmlformats.org/drawingml/2006/table">
            <a:tbl>
              <a:tblPr firstRow="1" bandRow="1">
                <a:tableStyleId>{5C22544A-7EE6-4342-B048-85BDC9FD1C3A}</a:tableStyleId>
              </a:tblPr>
              <a:tblGrid>
                <a:gridCol w="2082122">
                  <a:extLst>
                    <a:ext uri="{9D8B030D-6E8A-4147-A177-3AD203B41FA5}">
                      <a16:colId xmlns:a16="http://schemas.microsoft.com/office/drawing/2014/main" val="3000608568"/>
                    </a:ext>
                  </a:extLst>
                </a:gridCol>
                <a:gridCol w="2082122">
                  <a:extLst>
                    <a:ext uri="{9D8B030D-6E8A-4147-A177-3AD203B41FA5}">
                      <a16:colId xmlns:a16="http://schemas.microsoft.com/office/drawing/2014/main" val="2646726824"/>
                    </a:ext>
                  </a:extLst>
                </a:gridCol>
                <a:gridCol w="2082122">
                  <a:extLst>
                    <a:ext uri="{9D8B030D-6E8A-4147-A177-3AD203B41FA5}">
                      <a16:colId xmlns:a16="http://schemas.microsoft.com/office/drawing/2014/main" val="1611372550"/>
                    </a:ext>
                  </a:extLst>
                </a:gridCol>
              </a:tblGrid>
              <a:tr h="370840">
                <a:tc>
                  <a:txBody>
                    <a:bodyPr/>
                    <a:lstStyle/>
                    <a:p>
                      <a:r>
                        <a:rPr kumimoji="1" lang="ja-JP" altLang="en-US" sz="1600" dirty="0">
                          <a:latin typeface="メイリオ" panose="020B0604030504040204" pitchFamily="50" charset="-128"/>
                          <a:ea typeface="メイリオ" panose="020B0604030504040204" pitchFamily="50" charset="-128"/>
                        </a:rPr>
                        <a:t>実際　｜　検査結果</a:t>
                      </a:r>
                    </a:p>
                  </a:txBody>
                  <a:tcPr/>
                </a:tc>
                <a:tc>
                  <a:txBody>
                    <a:bodyPr/>
                    <a:lstStyle/>
                    <a:p>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100026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TP</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rgbClr val="FF0000"/>
                          </a:solidFill>
                          <a:latin typeface="メイリオ" panose="020B0604030504040204" pitchFamily="50" charset="-128"/>
                          <a:ea typeface="メイリオ" panose="020B0604030504040204" pitchFamily="50" charset="-128"/>
                        </a:rPr>
                        <a:t>90</a:t>
                      </a:r>
                      <a:r>
                        <a:rPr kumimoji="1" lang="ja-JP" altLang="en-US" dirty="0">
                          <a:solidFill>
                            <a:srgbClr val="FF0000"/>
                          </a:solidFill>
                          <a:latin typeface="メイリオ" panose="020B0604030504040204" pitchFamily="50" charset="-128"/>
                          <a:ea typeface="メイリオ" panose="020B0604030504040204" pitchFamily="50" charset="-128"/>
                        </a:rPr>
                        <a:t>台</a:t>
                      </a:r>
                      <a:r>
                        <a:rPr kumimoji="1" lang="ja-JP" altLang="en-US" sz="1600" dirty="0">
                          <a:solidFill>
                            <a:srgbClr val="FF0000"/>
                          </a:solidFill>
                          <a:latin typeface="メイリオ" panose="020B0604030504040204" pitchFamily="50" charset="-128"/>
                          <a:ea typeface="メイリオ" panose="020B0604030504040204" pitchFamily="50" charset="-128"/>
                        </a:rPr>
                        <a:t>（廃棄）</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FN</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chemeClr val="accent1"/>
                          </a:solidFill>
                          <a:latin typeface="メイリオ" panose="020B0604030504040204" pitchFamily="50" charset="-128"/>
                          <a:ea typeface="メイリオ" panose="020B0604030504040204" pitchFamily="50" charset="-128"/>
                        </a:rPr>
                        <a:t>10</a:t>
                      </a:r>
                      <a:r>
                        <a:rPr kumimoji="1" lang="ja-JP" altLang="en-US" dirty="0">
                          <a:solidFill>
                            <a:schemeClr val="accent1"/>
                          </a:solidFill>
                          <a:latin typeface="メイリオ" panose="020B0604030504040204" pitchFamily="50" charset="-128"/>
                          <a:ea typeface="メイリオ" panose="020B0604030504040204" pitchFamily="50" charset="-128"/>
                        </a:rPr>
                        <a:t>台</a:t>
                      </a:r>
                      <a:r>
                        <a:rPr kumimoji="1" lang="en-US" altLang="ja-JP" sz="1600" dirty="0">
                          <a:solidFill>
                            <a:schemeClr val="accent1"/>
                          </a:solidFill>
                          <a:latin typeface="メイリオ" panose="020B0604030504040204" pitchFamily="50" charset="-128"/>
                          <a:ea typeface="メイリオ" panose="020B0604030504040204" pitchFamily="50" charset="-128"/>
                        </a:rPr>
                        <a:t>(</a:t>
                      </a:r>
                      <a:r>
                        <a:rPr kumimoji="1" lang="ja-JP" altLang="en-US" sz="1600" dirty="0">
                          <a:solidFill>
                            <a:schemeClr val="accent1"/>
                          </a:solidFill>
                          <a:latin typeface="メイリオ" panose="020B0604030504040204" pitchFamily="50" charset="-128"/>
                          <a:ea typeface="メイリオ" panose="020B0604030504040204" pitchFamily="50" charset="-128"/>
                        </a:rPr>
                        <a:t>見逃し</a:t>
                      </a:r>
                      <a:r>
                        <a:rPr kumimoji="1" lang="en-US" altLang="ja-JP" sz="1600" dirty="0">
                          <a:solidFill>
                            <a:schemeClr val="accent1"/>
                          </a:solidFill>
                          <a:latin typeface="メイリオ" panose="020B0604030504040204" pitchFamily="50" charset="-128"/>
                          <a:ea typeface="メイリオ" panose="020B0604030504040204" pitchFamily="50" charset="-128"/>
                        </a:rPr>
                        <a:t>)</a:t>
                      </a:r>
                      <a:endParaRPr kumimoji="1" lang="ja-JP" altLang="en-US" dirty="0">
                        <a:solidFill>
                          <a:schemeClr val="accent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73609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FP</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台</a:t>
                      </a:r>
                    </a:p>
                  </a:txBody>
                  <a:tcPr/>
                </a:tc>
                <a:tc>
                  <a:txBody>
                    <a:bodyPr/>
                    <a:lstStyle/>
                    <a:p>
                      <a:r>
                        <a:rPr lang="en-US" altLang="ja-JP" dirty="0">
                          <a:latin typeface="メイリオ" panose="020B0604030504040204" pitchFamily="50" charset="-128"/>
                          <a:ea typeface="メイリオ" panose="020B0604030504040204" pitchFamily="50" charset="-128"/>
                        </a:rPr>
                        <a:t>TN</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9000</a:t>
                      </a:r>
                      <a:r>
                        <a:rPr kumimoji="1" lang="ja-JP" altLang="en-US" dirty="0">
                          <a:latin typeface="メイリオ" panose="020B0604030504040204" pitchFamily="50" charset="-128"/>
                          <a:ea typeface="メイリオ" panose="020B0604030504040204" pitchFamily="50" charset="-128"/>
                        </a:rPr>
                        <a:t>台</a:t>
                      </a:r>
                    </a:p>
                  </a:txBody>
                  <a:tcPr/>
                </a:tc>
                <a:extLst>
                  <a:ext uri="{0D108BD9-81ED-4DB2-BD59-A6C34878D82A}">
                    <a16:rowId xmlns:a16="http://schemas.microsoft.com/office/drawing/2014/main" val="1419356517"/>
                  </a:ext>
                </a:extLst>
              </a:tr>
            </a:tbl>
          </a:graphicData>
        </a:graphic>
      </p:graphicFrame>
    </p:spTree>
    <p:extLst>
      <p:ext uri="{BB962C8B-B14F-4D97-AF65-F5344CB8AC3E}">
        <p14:creationId xmlns:p14="http://schemas.microsoft.com/office/powerpoint/2010/main" val="375438237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2487</TotalTime>
  <Words>2387</Words>
  <Application>Microsoft Office PowerPoint</Application>
  <PresentationFormat>ワイド画面</PresentationFormat>
  <Paragraphs>255</Paragraphs>
  <Slides>16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メイリオ</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松井 雄大</dc:creator>
  <cp:lastModifiedBy>松井 雄大</cp:lastModifiedBy>
  <cp:revision>128</cp:revision>
  <dcterms:created xsi:type="dcterms:W3CDTF">2021-09-12T06:00:15Z</dcterms:created>
  <dcterms:modified xsi:type="dcterms:W3CDTF">2021-09-14T07:24:42Z</dcterms:modified>
</cp:coreProperties>
</file>