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8"/>
  </p:notesMasterIdLst>
  <p:sldIdLst>
    <p:sldId id="262" r:id="rId2"/>
    <p:sldId id="263" r:id="rId3"/>
    <p:sldId id="258" r:id="rId4"/>
    <p:sldId id="259" r:id="rId5"/>
    <p:sldId id="260" r:id="rId6"/>
    <p:sldId id="264" r:id="rId7"/>
    <p:sldId id="265" r:id="rId8"/>
    <p:sldId id="261" r:id="rId9"/>
    <p:sldId id="266" r:id="rId10"/>
    <p:sldId id="267" r:id="rId11"/>
    <p:sldId id="268" r:id="rId12"/>
    <p:sldId id="269" r:id="rId13"/>
    <p:sldId id="272" r:id="rId14"/>
    <p:sldId id="270" r:id="rId15"/>
    <p:sldId id="271" r:id="rId16"/>
    <p:sldId id="27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6" autoAdjust="0"/>
    <p:restoredTop sz="94660"/>
  </p:normalViewPr>
  <p:slideViewPr>
    <p:cSldViewPr snapToGrid="0">
      <p:cViewPr varScale="1">
        <p:scale>
          <a:sx n="87" d="100"/>
          <a:sy n="8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CD538374-4EF1-46EA-A0D7-0B2FCA6082A2}"/>
    <pc:docChg chg="undo custSel addSld delSld modSld modMainMaster">
      <pc:chgData name="松井 雄大" userId="ce27b73449ee5595" providerId="LiveId" clId="{CD538374-4EF1-46EA-A0D7-0B2FCA6082A2}" dt="2021-09-12T14:32:28.726" v="1695" actId="20577"/>
      <pc:docMkLst>
        <pc:docMk/>
      </pc:docMkLst>
      <pc:sldChg chg="addSp delSp modSp mod">
        <pc:chgData name="松井 雄大" userId="ce27b73449ee5595" providerId="LiveId" clId="{CD538374-4EF1-46EA-A0D7-0B2FCA6082A2}" dt="2021-09-12T13:19:14.047" v="1418" actId="20577"/>
        <pc:sldMkLst>
          <pc:docMk/>
          <pc:sldMk cId="4266905298" sldId="256"/>
        </pc:sldMkLst>
        <pc:spChg chg="mod">
          <ac:chgData name="松井 雄大" userId="ce27b73449ee5595" providerId="LiveId" clId="{CD538374-4EF1-46EA-A0D7-0B2FCA6082A2}" dt="2021-09-12T06:37:42.328" v="1000" actId="2711"/>
          <ac:spMkLst>
            <pc:docMk/>
            <pc:sldMk cId="4266905298" sldId="256"/>
            <ac:spMk id="4" creationId="{6B7125A6-FE03-4916-8D59-A86ADA2880D2}"/>
          </ac:spMkLst>
        </pc:spChg>
        <pc:spChg chg="add mod">
          <ac:chgData name="松井 雄大" userId="ce27b73449ee5595" providerId="LiveId" clId="{CD538374-4EF1-46EA-A0D7-0B2FCA6082A2}" dt="2021-09-12T13:19:14.047" v="1418" actId="20577"/>
          <ac:spMkLst>
            <pc:docMk/>
            <pc:sldMk cId="4266905298" sldId="256"/>
            <ac:spMk id="5" creationId="{D9903B2D-92B9-468D-BABA-5E03E630D171}"/>
          </ac:spMkLst>
        </pc:spChg>
        <pc:spChg chg="mod">
          <ac:chgData name="松井 雄大" userId="ce27b73449ee5595" providerId="LiveId" clId="{CD538374-4EF1-46EA-A0D7-0B2FCA6082A2}" dt="2021-09-12T06:37:42.328" v="1000" actId="2711"/>
          <ac:spMkLst>
            <pc:docMk/>
            <pc:sldMk cId="4266905298" sldId="256"/>
            <ac:spMk id="6" creationId="{5399BCC7-CE10-41AE-BFB7-83E38EF255F6}"/>
          </ac:spMkLst>
        </pc:spChg>
        <pc:spChg chg="add del">
          <ac:chgData name="松井 雄大" userId="ce27b73449ee5595" providerId="LiveId" clId="{CD538374-4EF1-46EA-A0D7-0B2FCA6082A2}" dt="2021-09-12T06:33:37.119" v="972" actId="22"/>
          <ac:spMkLst>
            <pc:docMk/>
            <pc:sldMk cId="4266905298" sldId="256"/>
            <ac:spMk id="8" creationId="{7E406438-A1C5-44DE-974F-43A56923A5E6}"/>
          </ac:spMkLst>
        </pc:spChg>
      </pc:sldChg>
      <pc:sldChg chg="addSp delSp modSp new mod">
        <pc:chgData name="松井 雄大" userId="ce27b73449ee5595" providerId="LiveId" clId="{CD538374-4EF1-46EA-A0D7-0B2FCA6082A2}" dt="2021-09-12T06:45:24.243" v="1159" actId="1035"/>
        <pc:sldMkLst>
          <pc:docMk/>
          <pc:sldMk cId="4099212454" sldId="257"/>
        </pc:sldMkLst>
        <pc:spChg chg="del mod">
          <ac:chgData name="松井 雄大" userId="ce27b73449ee5595" providerId="LiveId" clId="{CD538374-4EF1-46EA-A0D7-0B2FCA6082A2}" dt="2021-09-12T06:33:09.974" v="967" actId="478"/>
          <ac:spMkLst>
            <pc:docMk/>
            <pc:sldMk cId="4099212454" sldId="257"/>
            <ac:spMk id="2" creationId="{5B9500C3-F434-4AC9-B6C2-2260C8C3DC84}"/>
          </ac:spMkLst>
        </pc:spChg>
        <pc:spChg chg="del mod">
          <ac:chgData name="松井 雄大" userId="ce27b73449ee5595" providerId="LiveId" clId="{CD538374-4EF1-46EA-A0D7-0B2FCA6082A2}" dt="2021-09-12T06:33:12.846" v="968" actId="478"/>
          <ac:spMkLst>
            <pc:docMk/>
            <pc:sldMk cId="4099212454" sldId="257"/>
            <ac:spMk id="3" creationId="{C179DFE6-82BA-4087-BEED-98F2A5B886AD}"/>
          </ac:spMkLst>
        </pc:spChg>
        <pc:spChg chg="add del mod">
          <ac:chgData name="松井 雄大" userId="ce27b73449ee5595" providerId="LiveId" clId="{CD538374-4EF1-46EA-A0D7-0B2FCA6082A2}" dt="2021-09-12T06:37:50.070" v="1001" actId="478"/>
          <ac:spMkLst>
            <pc:docMk/>
            <pc:sldMk cId="4099212454" sldId="257"/>
            <ac:spMk id="5" creationId="{DCE705BA-E491-4699-886D-02A2FFE5401E}"/>
          </ac:spMkLst>
        </pc:spChg>
        <pc:spChg chg="add mod">
          <ac:chgData name="松井 雄大" userId="ce27b73449ee5595" providerId="LiveId" clId="{CD538374-4EF1-46EA-A0D7-0B2FCA6082A2}" dt="2021-09-12T06:37:55.116" v="1002"/>
          <ac:spMkLst>
            <pc:docMk/>
            <pc:sldMk cId="4099212454" sldId="257"/>
            <ac:spMk id="6" creationId="{BA225EAA-CB45-4F30-877A-DA43D14903E9}"/>
          </ac:spMkLst>
        </pc:spChg>
        <pc:spChg chg="add del">
          <ac:chgData name="松井 雄大" userId="ce27b73449ee5595" providerId="LiveId" clId="{CD538374-4EF1-46EA-A0D7-0B2FCA6082A2}" dt="2021-09-12T06:44:33.954" v="1146" actId="478"/>
          <ac:spMkLst>
            <pc:docMk/>
            <pc:sldMk cId="4099212454" sldId="257"/>
            <ac:spMk id="10" creationId="{DC2C09D9-2C8D-43AD-86FD-FAA0982EC7C4}"/>
          </ac:spMkLst>
        </pc:spChg>
        <pc:spChg chg="add mod">
          <ac:chgData name="松井 雄大" userId="ce27b73449ee5595" providerId="LiveId" clId="{CD538374-4EF1-46EA-A0D7-0B2FCA6082A2}" dt="2021-09-12T06:45:04.680" v="1147"/>
          <ac:spMkLst>
            <pc:docMk/>
            <pc:sldMk cId="4099212454" sldId="257"/>
            <ac:spMk id="11" creationId="{9DE4A79C-64E9-40CB-80F5-4F473307287C}"/>
          </ac:spMkLst>
        </pc:spChg>
        <pc:picChg chg="add mod">
          <ac:chgData name="松井 雄大" userId="ce27b73449ee5595" providerId="LiveId" clId="{CD538374-4EF1-46EA-A0D7-0B2FCA6082A2}" dt="2021-09-12T06:45:24.243" v="1159" actId="1035"/>
          <ac:picMkLst>
            <pc:docMk/>
            <pc:sldMk cId="4099212454" sldId="257"/>
            <ac:picMk id="8" creationId="{B8001C80-BC4C-4856-84B8-F65A5699D252}"/>
          </ac:picMkLst>
        </pc:picChg>
      </pc:sldChg>
      <pc:sldChg chg="addSp delSp modSp add mod">
        <pc:chgData name="松井 雄大" userId="ce27b73449ee5595" providerId="LiveId" clId="{CD538374-4EF1-46EA-A0D7-0B2FCA6082A2}" dt="2021-09-12T14:32:28.726" v="1695" actId="20577"/>
        <pc:sldMkLst>
          <pc:docMk/>
          <pc:sldMk cId="2270500390" sldId="258"/>
        </pc:sldMkLst>
        <pc:spChg chg="del">
          <ac:chgData name="松井 雄大" userId="ce27b73449ee5595" providerId="LiveId" clId="{CD538374-4EF1-46EA-A0D7-0B2FCA6082A2}" dt="2021-09-12T06:45:47.995" v="1161" actId="478"/>
          <ac:spMkLst>
            <pc:docMk/>
            <pc:sldMk cId="2270500390" sldId="258"/>
            <ac:spMk id="2" creationId="{5B9500C3-F434-4AC9-B6C2-2260C8C3DC84}"/>
          </ac:spMkLst>
        </pc:spChg>
        <pc:spChg chg="del">
          <ac:chgData name="松井 雄大" userId="ce27b73449ee5595" providerId="LiveId" clId="{CD538374-4EF1-46EA-A0D7-0B2FCA6082A2}" dt="2021-09-12T06:45:45.282" v="1160" actId="478"/>
          <ac:spMkLst>
            <pc:docMk/>
            <pc:sldMk cId="2270500390" sldId="258"/>
            <ac:spMk id="3" creationId="{C179DFE6-82BA-4087-BEED-98F2A5B886AD}"/>
          </ac:spMkLst>
        </pc:spChg>
        <pc:spChg chg="add mod">
          <ac:chgData name="松井 雄大" userId="ce27b73449ee5595" providerId="LiveId" clId="{CD538374-4EF1-46EA-A0D7-0B2FCA6082A2}" dt="2021-09-12T13:19:32.166" v="1419"/>
          <ac:spMkLst>
            <pc:docMk/>
            <pc:sldMk cId="2270500390" sldId="258"/>
            <ac:spMk id="5" creationId="{34D71E8E-6E14-4D56-B135-BAD964AB642A}"/>
          </ac:spMkLst>
        </pc:spChg>
        <pc:spChg chg="add del mod">
          <ac:chgData name="松井 雄大" userId="ce27b73449ee5595" providerId="LiveId" clId="{CD538374-4EF1-46EA-A0D7-0B2FCA6082A2}" dt="2021-09-12T14:26:46.292" v="1474" actId="478"/>
          <ac:spMkLst>
            <pc:docMk/>
            <pc:sldMk cId="2270500390" sldId="258"/>
            <ac:spMk id="6" creationId="{744804DE-18C5-41C6-95A0-94D6B6EF61C3}"/>
          </ac:spMkLst>
        </pc:spChg>
        <pc:spChg chg="add del">
          <ac:chgData name="松井 雄大" userId="ce27b73449ee5595" providerId="LiveId" clId="{CD538374-4EF1-46EA-A0D7-0B2FCA6082A2}" dt="2021-09-12T14:26:35.976" v="1473" actId="22"/>
          <ac:spMkLst>
            <pc:docMk/>
            <pc:sldMk cId="2270500390" sldId="258"/>
            <ac:spMk id="12" creationId="{0639D1F0-9CA2-46A0-B24B-B9C9A869F161}"/>
          </ac:spMkLst>
        </pc:spChg>
        <pc:spChg chg="add mod">
          <ac:chgData name="松井 雄大" userId="ce27b73449ee5595" providerId="LiveId" clId="{CD538374-4EF1-46EA-A0D7-0B2FCA6082A2}" dt="2021-09-12T14:32:28.726" v="1695" actId="20577"/>
          <ac:spMkLst>
            <pc:docMk/>
            <pc:sldMk cId="2270500390" sldId="258"/>
            <ac:spMk id="16" creationId="{3A0FF4E9-890D-4831-9CB5-9D532B10A57F}"/>
          </ac:spMkLst>
        </pc:spChg>
        <pc:graphicFrameChg chg="add del mod">
          <ac:chgData name="松井 雄大" userId="ce27b73449ee5595" providerId="LiveId" clId="{CD538374-4EF1-46EA-A0D7-0B2FCA6082A2}" dt="2021-09-12T14:24:42.483" v="1459"/>
          <ac:graphicFrameMkLst>
            <pc:docMk/>
            <pc:sldMk cId="2270500390" sldId="258"/>
            <ac:graphicFrameMk id="7" creationId="{4E086CE0-0BD5-4335-9C9B-F1B652B92CFC}"/>
          </ac:graphicFrameMkLst>
        </pc:graphicFrameChg>
        <pc:graphicFrameChg chg="add del mod">
          <ac:chgData name="松井 雄大" userId="ce27b73449ee5595" providerId="LiveId" clId="{CD538374-4EF1-46EA-A0D7-0B2FCA6082A2}" dt="2021-09-12T14:25:24.731" v="1461"/>
          <ac:graphicFrameMkLst>
            <pc:docMk/>
            <pc:sldMk cId="2270500390" sldId="258"/>
            <ac:graphicFrameMk id="8" creationId="{63A5CA5E-88E3-4969-A6E3-161128251A4F}"/>
          </ac:graphicFrameMkLst>
        </pc:graphicFrameChg>
        <pc:graphicFrameChg chg="add del mod modGraphic">
          <ac:chgData name="松井 雄大" userId="ce27b73449ee5595" providerId="LiveId" clId="{CD538374-4EF1-46EA-A0D7-0B2FCA6082A2}" dt="2021-09-12T14:26:01.817" v="1464" actId="478"/>
          <ac:graphicFrameMkLst>
            <pc:docMk/>
            <pc:sldMk cId="2270500390" sldId="258"/>
            <ac:graphicFrameMk id="9" creationId="{C95B4A1A-A972-4DA3-9BB8-B73B0A0F4DE7}"/>
          </ac:graphicFrameMkLst>
        </pc:graphicFrameChg>
        <pc:graphicFrameChg chg="add del mod">
          <ac:chgData name="松井 雄大" userId="ce27b73449ee5595" providerId="LiveId" clId="{CD538374-4EF1-46EA-A0D7-0B2FCA6082A2}" dt="2021-09-12T14:26:30.169" v="1470"/>
          <ac:graphicFrameMkLst>
            <pc:docMk/>
            <pc:sldMk cId="2270500390" sldId="258"/>
            <ac:graphicFrameMk id="10" creationId="{A2032EC3-075D-4345-9599-57ACD183FCD1}"/>
          </ac:graphicFrameMkLst>
        </pc:graphicFrameChg>
        <pc:graphicFrameChg chg="add del mod">
          <ac:chgData name="松井 雄大" userId="ce27b73449ee5595" providerId="LiveId" clId="{CD538374-4EF1-46EA-A0D7-0B2FCA6082A2}" dt="2021-09-12T14:27:12.901" v="1478" actId="478"/>
          <ac:graphicFrameMkLst>
            <pc:docMk/>
            <pc:sldMk cId="2270500390" sldId="258"/>
            <ac:graphicFrameMk id="13" creationId="{4B4EB010-1414-42E8-9353-992968DFFC7E}"/>
          </ac:graphicFrameMkLst>
        </pc:graphicFrameChg>
        <pc:graphicFrameChg chg="add del">
          <ac:chgData name="松井 雄大" userId="ce27b73449ee5595" providerId="LiveId" clId="{CD538374-4EF1-46EA-A0D7-0B2FCA6082A2}" dt="2021-09-12T14:27:09.062" v="1477" actId="3680"/>
          <ac:graphicFrameMkLst>
            <pc:docMk/>
            <pc:sldMk cId="2270500390" sldId="258"/>
            <ac:graphicFrameMk id="14" creationId="{801F14F3-5E44-41AE-B2D8-0E933447BAF1}"/>
          </ac:graphicFrameMkLst>
        </pc:graphicFrameChg>
        <pc:graphicFrameChg chg="add mod modGraphic">
          <ac:chgData name="松井 雄大" userId="ce27b73449ee5595" providerId="LiveId" clId="{CD538374-4EF1-46EA-A0D7-0B2FCA6082A2}" dt="2021-09-12T14:31:43.687" v="1635" actId="122"/>
          <ac:graphicFrameMkLst>
            <pc:docMk/>
            <pc:sldMk cId="2270500390" sldId="258"/>
            <ac:graphicFrameMk id="15" creationId="{783B6619-9883-4F0C-96F2-0EF9E00E27E1}"/>
          </ac:graphicFrameMkLst>
        </pc:graphicFrameChg>
      </pc:sldChg>
      <pc:sldChg chg="delSp add del mod">
        <pc:chgData name="松井 雄大" userId="ce27b73449ee5595" providerId="LiveId" clId="{CD538374-4EF1-46EA-A0D7-0B2FCA6082A2}" dt="2021-09-12T14:31:54.601" v="1636" actId="47"/>
        <pc:sldMkLst>
          <pc:docMk/>
          <pc:sldMk cId="1140859048" sldId="259"/>
        </pc:sldMkLst>
        <pc:spChg chg="del">
          <ac:chgData name="松井 雄大" userId="ce27b73449ee5595" providerId="LiveId" clId="{CD538374-4EF1-46EA-A0D7-0B2FCA6082A2}" dt="2021-09-12T13:36:32.516" v="1420" actId="478"/>
          <ac:spMkLst>
            <pc:docMk/>
            <pc:sldMk cId="1140859048" sldId="259"/>
            <ac:spMk id="2" creationId="{5B9500C3-F434-4AC9-B6C2-2260C8C3DC84}"/>
          </ac:spMkLst>
        </pc:spChg>
        <pc:spChg chg="del">
          <ac:chgData name="松井 雄大" userId="ce27b73449ee5595" providerId="LiveId" clId="{CD538374-4EF1-46EA-A0D7-0B2FCA6082A2}" dt="2021-09-12T13:36:33.866" v="1421" actId="478"/>
          <ac:spMkLst>
            <pc:docMk/>
            <pc:sldMk cId="1140859048" sldId="259"/>
            <ac:spMk id="3" creationId="{C179DFE6-82BA-4087-BEED-98F2A5B886AD}"/>
          </ac:spMkLst>
        </pc:spChg>
      </pc:sldChg>
      <pc:sldChg chg="add del">
        <pc:chgData name="松井 雄大" userId="ce27b73449ee5595" providerId="LiveId" clId="{CD538374-4EF1-46EA-A0D7-0B2FCA6082A2}" dt="2021-09-12T14:31:54.601" v="1636" actId="47"/>
        <pc:sldMkLst>
          <pc:docMk/>
          <pc:sldMk cId="2285189929" sldId="260"/>
        </pc:sldMkLst>
      </pc:sldChg>
      <pc:sldMasterChg chg="modSldLayout">
        <pc:chgData name="松井 雄大" userId="ce27b73449ee5595" providerId="LiveId" clId="{CD538374-4EF1-46EA-A0D7-0B2FCA6082A2}" dt="2021-09-12T06:43:01.153" v="1132"/>
        <pc:sldMasterMkLst>
          <pc:docMk/>
          <pc:sldMasterMk cId="1666186571" sldId="2147483778"/>
        </pc:sldMasterMkLst>
        <pc:sldLayoutChg chg="addSp delSp modSp mod">
          <pc:chgData name="松井 雄大" userId="ce27b73449ee5595" providerId="LiveId" clId="{CD538374-4EF1-46EA-A0D7-0B2FCA6082A2}" dt="2021-09-12T06:42:49.893" v="1131" actId="207"/>
          <pc:sldLayoutMkLst>
            <pc:docMk/>
            <pc:sldMasterMk cId="1666186571" sldId="2147483778"/>
            <pc:sldLayoutMk cId="4057751796" sldId="2147483779"/>
          </pc:sldLayoutMkLst>
          <pc:spChg chg="add del mod">
            <ac:chgData name="松井 雄大" userId="ce27b73449ee5595" providerId="LiveId" clId="{CD538374-4EF1-46EA-A0D7-0B2FCA6082A2}" dt="2021-09-12T06:36:15.989" v="989" actId="478"/>
            <ac:spMkLst>
              <pc:docMk/>
              <pc:sldMasterMk cId="1666186571" sldId="2147483778"/>
              <pc:sldLayoutMk cId="4057751796" sldId="2147483779"/>
              <ac:spMk id="7" creationId="{57F8A40A-E57E-4C3C-BA38-B2DBA6655C5D}"/>
            </ac:spMkLst>
          </pc:spChg>
          <pc:spChg chg="add mod">
            <ac:chgData name="松井 雄大" userId="ce27b73449ee5595" providerId="LiveId" clId="{CD538374-4EF1-46EA-A0D7-0B2FCA6082A2}" dt="2021-09-12T06:36:56.644" v="992" actId="2085"/>
            <ac:spMkLst>
              <pc:docMk/>
              <pc:sldMasterMk cId="1666186571" sldId="2147483778"/>
              <pc:sldLayoutMk cId="4057751796" sldId="2147483779"/>
              <ac:spMk id="8" creationId="{5D7BEDE8-0EC7-4E07-8497-811029438B07}"/>
            </ac:spMkLst>
          </pc:spChg>
          <pc:spChg chg="add mod">
            <ac:chgData name="松井 雄大" userId="ce27b73449ee5595" providerId="LiveId" clId="{CD538374-4EF1-46EA-A0D7-0B2FCA6082A2}" dt="2021-09-12T06:39:50.865" v="1121" actId="2711"/>
            <ac:spMkLst>
              <pc:docMk/>
              <pc:sldMasterMk cId="1666186571" sldId="2147483778"/>
              <pc:sldLayoutMk cId="4057751796" sldId="2147483779"/>
              <ac:spMk id="9" creationId="{93AD686A-95EC-4D75-9D01-CF385DE8F52C}"/>
            </ac:spMkLst>
          </pc:spChg>
          <pc:spChg chg="add mod">
            <ac:chgData name="松井 雄大" userId="ce27b73449ee5595" providerId="LiveId" clId="{CD538374-4EF1-46EA-A0D7-0B2FCA6082A2}" dt="2021-09-12T06:42:49.893" v="1131" actId="207"/>
            <ac:spMkLst>
              <pc:docMk/>
              <pc:sldMasterMk cId="1666186571" sldId="2147483778"/>
              <pc:sldLayoutMk cId="4057751796" sldId="2147483779"/>
              <ac:spMk id="10" creationId="{D34C0068-7D7B-42B4-A6AC-C3C00F5A073A}"/>
            </ac:spMkLst>
          </pc:spChg>
        </pc:sldLayoutChg>
        <pc:sldLayoutChg chg="addSp modSp">
          <pc:chgData name="松井 雄大" userId="ce27b73449ee5595" providerId="LiveId" clId="{CD538374-4EF1-46EA-A0D7-0B2FCA6082A2}" dt="2021-09-12T06:43:01.153" v="1132"/>
          <pc:sldLayoutMkLst>
            <pc:docMk/>
            <pc:sldMasterMk cId="1666186571" sldId="2147483778"/>
            <pc:sldLayoutMk cId="557597958" sldId="2147483780"/>
          </pc:sldLayoutMkLst>
          <pc:spChg chg="add mod">
            <ac:chgData name="松井 雄大" userId="ce27b73449ee5595" providerId="LiveId" clId="{CD538374-4EF1-46EA-A0D7-0B2FCA6082A2}" dt="2021-09-12T06:37:03.474" v="993"/>
            <ac:spMkLst>
              <pc:docMk/>
              <pc:sldMasterMk cId="1666186571" sldId="2147483778"/>
              <pc:sldLayoutMk cId="557597958" sldId="2147483780"/>
              <ac:spMk id="7" creationId="{F8AC0088-3852-4F66-B827-FB2A4304A32E}"/>
            </ac:spMkLst>
          </pc:spChg>
          <pc:spChg chg="add mod">
            <ac:chgData name="松井 雄大" userId="ce27b73449ee5595" providerId="LiveId" clId="{CD538374-4EF1-46EA-A0D7-0B2FCA6082A2}" dt="2021-09-12T06:43:01.153" v="1132"/>
            <ac:spMkLst>
              <pc:docMk/>
              <pc:sldMasterMk cId="1666186571" sldId="2147483778"/>
              <pc:sldLayoutMk cId="557597958" sldId="2147483780"/>
              <ac:spMk id="8" creationId="{2FF79DBB-977E-4F58-851A-B4ACE17D1E03}"/>
            </ac:spMkLst>
          </pc:spChg>
        </pc:sldLayoutChg>
      </pc:sldMasterChg>
    </pc:docChg>
  </pc:docChgLst>
  <pc:docChgLst>
    <pc:chgData name="松井 雄大" userId="ce27b73449ee5595" providerId="LiveId" clId="{DB46FEFA-19B4-48CC-A1CD-558FBC793B45}"/>
    <pc:docChg chg="undo custSel addSld delSld modSld">
      <pc:chgData name="松井 雄大" userId="ce27b73449ee5595" providerId="LiveId" clId="{DB46FEFA-19B4-48CC-A1CD-558FBC793B45}" dt="2021-09-14T14:42:27.896" v="71" actId="20577"/>
      <pc:docMkLst>
        <pc:docMk/>
      </pc:docMkLst>
      <pc:sldChg chg="addSp delSp modSp del mod">
        <pc:chgData name="松井 雄大" userId="ce27b73449ee5595" providerId="LiveId" clId="{DB46FEFA-19B4-48CC-A1CD-558FBC793B45}" dt="2021-09-13T08:46:37.743" v="35" actId="47"/>
        <pc:sldMkLst>
          <pc:docMk/>
          <pc:sldMk cId="4266905298" sldId="256"/>
        </pc:sldMkLst>
        <pc:spChg chg="mod">
          <ac:chgData name="松井 雄大" userId="ce27b73449ee5595" providerId="LiveId" clId="{DB46FEFA-19B4-48CC-A1CD-558FBC793B45}" dt="2021-09-13T08:14:57.471" v="1"/>
          <ac:spMkLst>
            <pc:docMk/>
            <pc:sldMk cId="4266905298" sldId="256"/>
            <ac:spMk id="4" creationId="{6B7125A6-FE03-4916-8D59-A86ADA2880D2}"/>
          </ac:spMkLst>
        </pc:spChg>
        <pc:spChg chg="add mod">
          <ac:chgData name="松井 雄大" userId="ce27b73449ee5595" providerId="LiveId" clId="{DB46FEFA-19B4-48CC-A1CD-558FBC793B45}" dt="2021-09-13T08:16:16.788" v="7"/>
          <ac:spMkLst>
            <pc:docMk/>
            <pc:sldMk cId="4266905298" sldId="256"/>
            <ac:spMk id="7" creationId="{22F755CD-7D91-42EF-8A71-BEED3037B1C6}"/>
          </ac:spMkLst>
        </pc:spChg>
        <pc:spChg chg="del">
          <ac:chgData name="松井 雄大" userId="ce27b73449ee5595" providerId="LiveId" clId="{DB46FEFA-19B4-48CC-A1CD-558FBC793B45}" dt="2021-09-13T08:15:05.436" v="3" actId="478"/>
          <ac:spMkLst>
            <pc:docMk/>
            <pc:sldMk cId="4266905298" sldId="256"/>
            <ac:spMk id="10" creationId="{60ED6BAA-31D8-40B9-9D9F-699D981B34D6}"/>
          </ac:spMkLst>
        </pc:spChg>
        <pc:picChg chg="del">
          <ac:chgData name="松井 雄大" userId="ce27b73449ee5595" providerId="LiveId" clId="{DB46FEFA-19B4-48CC-A1CD-558FBC793B45}" dt="2021-09-13T08:15:01.727" v="2" actId="478"/>
          <ac:picMkLst>
            <pc:docMk/>
            <pc:sldMk cId="4266905298" sldId="256"/>
            <ac:picMk id="9" creationId="{3B6622B0-8283-41ED-B51C-498025F06DDE}"/>
          </ac:picMkLst>
        </pc:picChg>
      </pc:sldChg>
      <pc:sldChg chg="addSp delSp modSp add del mod">
        <pc:chgData name="松井 雄大" userId="ce27b73449ee5595" providerId="LiveId" clId="{DB46FEFA-19B4-48CC-A1CD-558FBC793B45}" dt="2021-09-13T08:46:53.206" v="46"/>
        <pc:sldMkLst>
          <pc:docMk/>
          <pc:sldMk cId="4290564313" sldId="258"/>
        </pc:sldMkLst>
        <pc:spChg chg="del mod">
          <ac:chgData name="松井 雄大" userId="ce27b73449ee5595" providerId="LiveId" clId="{DB46FEFA-19B4-48CC-A1CD-558FBC793B45}" dt="2021-09-13T08:46:52.734" v="45" actId="478"/>
          <ac:spMkLst>
            <pc:docMk/>
            <pc:sldMk cId="4290564313" sldId="258"/>
            <ac:spMk id="6" creationId="{BA225EAA-CB45-4F30-877A-DA43D14903E9}"/>
          </ac:spMkLst>
        </pc:spChg>
        <pc:spChg chg="add mod">
          <ac:chgData name="松井 雄大" userId="ce27b73449ee5595" providerId="LiveId" clId="{DB46FEFA-19B4-48CC-A1CD-558FBC793B45}" dt="2021-09-13T08:46:53.206" v="46"/>
          <ac:spMkLst>
            <pc:docMk/>
            <pc:sldMk cId="4290564313" sldId="258"/>
            <ac:spMk id="7" creationId="{9DB8712E-256C-415A-A19F-C88AAD882F30}"/>
          </ac:spMkLst>
        </pc:spChg>
      </pc:sldChg>
      <pc:sldChg chg="addSp delSp modSp add del mod">
        <pc:chgData name="松井 雄大" userId="ce27b73449ee5595" providerId="LiveId" clId="{DB46FEFA-19B4-48CC-A1CD-558FBC793B45}" dt="2021-09-13T08:46:58.671" v="48"/>
        <pc:sldMkLst>
          <pc:docMk/>
          <pc:sldMk cId="1959024223" sldId="259"/>
        </pc:sldMkLst>
        <pc:spChg chg="del">
          <ac:chgData name="松井 雄大" userId="ce27b73449ee5595" providerId="LiveId" clId="{DB46FEFA-19B4-48CC-A1CD-558FBC793B45}" dt="2021-09-13T08:46:58.267" v="47" actId="478"/>
          <ac:spMkLst>
            <pc:docMk/>
            <pc:sldMk cId="1959024223" sldId="259"/>
            <ac:spMk id="6" creationId="{BA225EAA-CB45-4F30-877A-DA43D14903E9}"/>
          </ac:spMkLst>
        </pc:spChg>
        <pc:spChg chg="add mod">
          <ac:chgData name="松井 雄大" userId="ce27b73449ee5595" providerId="LiveId" clId="{DB46FEFA-19B4-48CC-A1CD-558FBC793B45}" dt="2021-09-13T08:46:58.671" v="48"/>
          <ac:spMkLst>
            <pc:docMk/>
            <pc:sldMk cId="1959024223" sldId="259"/>
            <ac:spMk id="7" creationId="{B7DBDDBC-AC33-4EAC-B5B6-9F2F3F4400A7}"/>
          </ac:spMkLst>
        </pc:spChg>
      </pc:sldChg>
      <pc:sldChg chg="addSp delSp modSp add del mod">
        <pc:chgData name="松井 雄大" userId="ce27b73449ee5595" providerId="LiveId" clId="{DB46FEFA-19B4-48CC-A1CD-558FBC793B45}" dt="2021-09-13T08:47:04.415" v="50"/>
        <pc:sldMkLst>
          <pc:docMk/>
          <pc:sldMk cId="1609718401" sldId="260"/>
        </pc:sldMkLst>
        <pc:spChg chg="add mod">
          <ac:chgData name="松井 雄大" userId="ce27b73449ee5595" providerId="LiveId" clId="{DB46FEFA-19B4-48CC-A1CD-558FBC793B45}" dt="2021-09-13T08:47:04.415" v="50"/>
          <ac:spMkLst>
            <pc:docMk/>
            <pc:sldMk cId="1609718401" sldId="260"/>
            <ac:spMk id="5" creationId="{A38BD042-7D89-4FF2-B6DE-77C32FF8FDFC}"/>
          </ac:spMkLst>
        </pc:spChg>
        <pc:spChg chg="del">
          <ac:chgData name="松井 雄大" userId="ce27b73449ee5595" providerId="LiveId" clId="{DB46FEFA-19B4-48CC-A1CD-558FBC793B45}" dt="2021-09-13T08:47:03.958" v="49" actId="478"/>
          <ac:spMkLst>
            <pc:docMk/>
            <pc:sldMk cId="1609718401" sldId="260"/>
            <ac:spMk id="6" creationId="{BA225EAA-CB45-4F30-877A-DA43D14903E9}"/>
          </ac:spMkLst>
        </pc:spChg>
      </pc:sldChg>
      <pc:sldChg chg="addSp delSp modSp mod">
        <pc:chgData name="松井 雄大" userId="ce27b73449ee5595" providerId="LiveId" clId="{DB46FEFA-19B4-48CC-A1CD-558FBC793B45}" dt="2021-09-14T14:42:27.896" v="71" actId="20577"/>
        <pc:sldMkLst>
          <pc:docMk/>
          <pc:sldMk cId="2904666167" sldId="261"/>
        </pc:sldMkLst>
        <pc:spChg chg="del">
          <ac:chgData name="松井 雄大" userId="ce27b73449ee5595" providerId="LiveId" clId="{DB46FEFA-19B4-48CC-A1CD-558FBC793B45}" dt="2021-09-13T08:27:32.329" v="8" actId="478"/>
          <ac:spMkLst>
            <pc:docMk/>
            <pc:sldMk cId="2904666167" sldId="261"/>
            <ac:spMk id="6" creationId="{BA225EAA-CB45-4F30-877A-DA43D14903E9}"/>
          </ac:spMkLst>
        </pc:spChg>
        <pc:spChg chg="add del mod">
          <ac:chgData name="松井 雄大" userId="ce27b73449ee5595" providerId="LiveId" clId="{DB46FEFA-19B4-48CC-A1CD-558FBC793B45}" dt="2021-09-13T08:44:53.748" v="33" actId="6549"/>
          <ac:spMkLst>
            <pc:docMk/>
            <pc:sldMk cId="2904666167" sldId="261"/>
            <ac:spMk id="7" creationId="{617ED44E-2CC9-4AD6-B195-ECFE80367B93}"/>
          </ac:spMkLst>
        </pc:spChg>
        <pc:spChg chg="add mod">
          <ac:chgData name="松井 雄大" userId="ce27b73449ee5595" providerId="LiveId" clId="{DB46FEFA-19B4-48CC-A1CD-558FBC793B45}" dt="2021-09-13T08:27:32.698" v="9"/>
          <ac:spMkLst>
            <pc:docMk/>
            <pc:sldMk cId="2904666167" sldId="261"/>
            <ac:spMk id="9" creationId="{089FD7F1-773E-4073-937C-F0151B10FF18}"/>
          </ac:spMkLst>
        </pc:spChg>
        <pc:spChg chg="mod">
          <ac:chgData name="松井 雄大" userId="ce27b73449ee5595" providerId="LiveId" clId="{DB46FEFA-19B4-48CC-A1CD-558FBC793B45}" dt="2021-09-14T14:42:27.896" v="71" actId="20577"/>
          <ac:spMkLst>
            <pc:docMk/>
            <pc:sldMk cId="2904666167" sldId="261"/>
            <ac:spMk id="18" creationId="{21AF42BE-4B75-4F72-B320-BB2B68DEB284}"/>
          </ac:spMkLst>
        </pc:spChg>
        <pc:spChg chg="mod">
          <ac:chgData name="松井 雄大" userId="ce27b73449ee5595" providerId="LiveId" clId="{DB46FEFA-19B4-48CC-A1CD-558FBC793B45}" dt="2021-09-14T14:42:24.601" v="68" actId="20577"/>
          <ac:spMkLst>
            <pc:docMk/>
            <pc:sldMk cId="2904666167" sldId="261"/>
            <ac:spMk id="19" creationId="{048F5161-C430-4498-BDB5-DD08F5C861C7}"/>
          </ac:spMkLst>
        </pc:spChg>
        <pc:graphicFrameChg chg="modGraphic">
          <ac:chgData name="松井 雄大" userId="ce27b73449ee5595" providerId="LiveId" clId="{DB46FEFA-19B4-48CC-A1CD-558FBC793B45}" dt="2021-09-14T14:42:22.012" v="65" actId="20577"/>
          <ac:graphicFrameMkLst>
            <pc:docMk/>
            <pc:sldMk cId="2904666167" sldId="261"/>
            <ac:graphicFrameMk id="21" creationId="{DE60B2B9-2012-4D94-86F2-B777F851A715}"/>
          </ac:graphicFrameMkLst>
        </pc:graphicFrameChg>
        <pc:picChg chg="del">
          <ac:chgData name="松井 雄大" userId="ce27b73449ee5595" providerId="LiveId" clId="{DB46FEFA-19B4-48CC-A1CD-558FBC793B45}" dt="2021-09-13T08:15:07.733" v="4" actId="478"/>
          <ac:picMkLst>
            <pc:docMk/>
            <pc:sldMk cId="2904666167" sldId="261"/>
            <ac:picMk id="8" creationId="{873C9F73-D33C-43B1-A2E5-46B067BCD017}"/>
          </ac:picMkLst>
        </pc:picChg>
      </pc:sldChg>
      <pc:sldChg chg="del">
        <pc:chgData name="松井 雄大" userId="ce27b73449ee5595" providerId="LiveId" clId="{DB46FEFA-19B4-48CC-A1CD-558FBC793B45}" dt="2021-09-13T08:13:10.087" v="0" actId="47"/>
        <pc:sldMkLst>
          <pc:docMk/>
          <pc:sldMk cId="1327894065" sldId="262"/>
        </pc:sldMkLst>
      </pc:sldChg>
      <pc:sldChg chg="addSp delSp modSp add mod">
        <pc:chgData name="松井 雄大" userId="ce27b73449ee5595" providerId="LiveId" clId="{DB46FEFA-19B4-48CC-A1CD-558FBC793B45}" dt="2021-09-13T08:46:45.260" v="41"/>
        <pc:sldMkLst>
          <pc:docMk/>
          <pc:sldMk cId="1341239479" sldId="262"/>
        </pc:sldMkLst>
        <pc:spChg chg="del mod">
          <ac:chgData name="松井 雄大" userId="ce27b73449ee5595" providerId="LiveId" clId="{DB46FEFA-19B4-48CC-A1CD-558FBC793B45}" dt="2021-09-13T08:46:44.847" v="40" actId="478"/>
          <ac:spMkLst>
            <pc:docMk/>
            <pc:sldMk cId="1341239479" sldId="262"/>
            <ac:spMk id="4" creationId="{6B7125A6-FE03-4916-8D59-A86ADA2880D2}"/>
          </ac:spMkLst>
        </pc:spChg>
        <pc:spChg chg="add mod">
          <ac:chgData name="松井 雄大" userId="ce27b73449ee5595" providerId="LiveId" clId="{DB46FEFA-19B4-48CC-A1CD-558FBC793B45}" dt="2021-09-13T08:46:45.260" v="41"/>
          <ac:spMkLst>
            <pc:docMk/>
            <pc:sldMk cId="1341239479" sldId="262"/>
            <ac:spMk id="7" creationId="{D3215AD1-587C-404A-8538-C166421452F3}"/>
          </ac:spMkLst>
        </pc:spChg>
      </pc:sldChg>
      <pc:sldChg chg="addSp delSp modSp add mod">
        <pc:chgData name="松井 雄大" userId="ce27b73449ee5595" providerId="LiveId" clId="{DB46FEFA-19B4-48CC-A1CD-558FBC793B45}" dt="2021-09-13T08:46:49.909" v="43"/>
        <pc:sldMkLst>
          <pc:docMk/>
          <pc:sldMk cId="261977881" sldId="263"/>
        </pc:sldMkLst>
        <pc:spChg chg="del">
          <ac:chgData name="松井 雄大" userId="ce27b73449ee5595" providerId="LiveId" clId="{DB46FEFA-19B4-48CC-A1CD-558FBC793B45}" dt="2021-09-13T08:46:49.436" v="42" actId="478"/>
          <ac:spMkLst>
            <pc:docMk/>
            <pc:sldMk cId="261977881" sldId="263"/>
            <ac:spMk id="6" creationId="{BA225EAA-CB45-4F30-877A-DA43D14903E9}"/>
          </ac:spMkLst>
        </pc:spChg>
        <pc:spChg chg="add mod">
          <ac:chgData name="松井 雄大" userId="ce27b73449ee5595" providerId="LiveId" clId="{DB46FEFA-19B4-48CC-A1CD-558FBC793B45}" dt="2021-09-13T08:46:49.909" v="43"/>
          <ac:spMkLst>
            <pc:docMk/>
            <pc:sldMk cId="261977881" sldId="263"/>
            <ac:spMk id="9" creationId="{9C80EFE1-3BF8-404D-96EE-9A74BC0E59B2}"/>
          </ac:spMkLst>
        </pc:spChg>
      </pc:sldChg>
      <pc:sldChg chg="del">
        <pc:chgData name="松井 雄大" userId="ce27b73449ee5595" providerId="LiveId" clId="{DB46FEFA-19B4-48CC-A1CD-558FBC793B45}" dt="2021-09-13T08:13:10.087" v="0" actId="47"/>
        <pc:sldMkLst>
          <pc:docMk/>
          <pc:sldMk cId="4062309482" sldId="263"/>
        </pc:sldMkLst>
      </pc:sldChg>
      <pc:sldChg chg="addSp delSp modSp add mod">
        <pc:chgData name="松井 雄大" userId="ce27b73449ee5595" providerId="LiveId" clId="{DB46FEFA-19B4-48CC-A1CD-558FBC793B45}" dt="2021-09-13T08:47:08.452" v="53"/>
        <pc:sldMkLst>
          <pc:docMk/>
          <pc:sldMk cId="1327894065" sldId="264"/>
        </pc:sldMkLst>
        <pc:spChg chg="add mod">
          <ac:chgData name="松井 雄大" userId="ce27b73449ee5595" providerId="LiveId" clId="{DB46FEFA-19B4-48CC-A1CD-558FBC793B45}" dt="2021-09-13T08:47:08.452" v="53"/>
          <ac:spMkLst>
            <pc:docMk/>
            <pc:sldMk cId="1327894065" sldId="264"/>
            <ac:spMk id="5" creationId="{FC1D3404-31B6-417A-8B73-A52912FD42D2}"/>
          </ac:spMkLst>
        </pc:spChg>
        <pc:spChg chg="del mod">
          <ac:chgData name="松井 雄大" userId="ce27b73449ee5595" providerId="LiveId" clId="{DB46FEFA-19B4-48CC-A1CD-558FBC793B45}" dt="2021-09-13T08:47:07.991" v="52" actId="478"/>
          <ac:spMkLst>
            <pc:docMk/>
            <pc:sldMk cId="1327894065" sldId="264"/>
            <ac:spMk id="6" creationId="{BA225EAA-CB45-4F30-877A-DA43D14903E9}"/>
          </ac:spMkLst>
        </pc:spChg>
      </pc:sldChg>
      <pc:sldChg chg="del">
        <pc:chgData name="松井 雄大" userId="ce27b73449ee5595" providerId="LiveId" clId="{DB46FEFA-19B4-48CC-A1CD-558FBC793B45}" dt="2021-09-13T08:13:10.087" v="0" actId="47"/>
        <pc:sldMkLst>
          <pc:docMk/>
          <pc:sldMk cId="2371586413" sldId="265"/>
        </pc:sldMkLst>
      </pc:sldChg>
      <pc:sldChg chg="addSp delSp modSp add mod">
        <pc:chgData name="松井 雄大" userId="ce27b73449ee5595" providerId="LiveId" clId="{DB46FEFA-19B4-48CC-A1CD-558FBC793B45}" dt="2021-09-13T08:47:12.825" v="55"/>
        <pc:sldMkLst>
          <pc:docMk/>
          <pc:sldMk cId="4062309482" sldId="265"/>
        </pc:sldMkLst>
        <pc:spChg chg="add mod">
          <ac:chgData name="松井 雄大" userId="ce27b73449ee5595" providerId="LiveId" clId="{DB46FEFA-19B4-48CC-A1CD-558FBC793B45}" dt="2021-09-13T08:47:12.825" v="55"/>
          <ac:spMkLst>
            <pc:docMk/>
            <pc:sldMk cId="4062309482" sldId="265"/>
            <ac:spMk id="5" creationId="{BC9FED2D-6CB0-41A3-816B-D560DBBE720A}"/>
          </ac:spMkLst>
        </pc:spChg>
        <pc:spChg chg="del">
          <ac:chgData name="松井 雄大" userId="ce27b73449ee5595" providerId="LiveId" clId="{DB46FEFA-19B4-48CC-A1CD-558FBC793B45}" dt="2021-09-13T08:47:12.379" v="54" actId="478"/>
          <ac:spMkLst>
            <pc:docMk/>
            <pc:sldMk cId="4062309482" sldId="265"/>
            <ac:spMk id="6" creationId="{BA225EAA-CB45-4F30-877A-DA43D14903E9}"/>
          </ac:spMkLst>
        </pc:spChg>
      </pc:sldChg>
      <pc:sldChg chg="del">
        <pc:chgData name="松井 雄大" userId="ce27b73449ee5595" providerId="LiveId" clId="{DB46FEFA-19B4-48CC-A1CD-558FBC793B45}" dt="2021-09-13T08:13:10.087" v="0" actId="47"/>
        <pc:sldMkLst>
          <pc:docMk/>
          <pc:sldMk cId="2921450699" sldId="266"/>
        </pc:sldMkLst>
      </pc:sldChg>
      <pc:sldChg chg="modSp mod">
        <pc:chgData name="松井 雄大" userId="ce27b73449ee5595" providerId="LiveId" clId="{DB46FEFA-19B4-48CC-A1CD-558FBC793B45}" dt="2021-09-14T14:42:12.715" v="61" actId="20577"/>
        <pc:sldMkLst>
          <pc:docMk/>
          <pc:sldMk cId="3754382378" sldId="266"/>
        </pc:sldMkLst>
        <pc:spChg chg="mod">
          <ac:chgData name="松井 雄大" userId="ce27b73449ee5595" providerId="LiveId" clId="{DB46FEFA-19B4-48CC-A1CD-558FBC793B45}" dt="2021-09-14T14:42:09.151" v="58" actId="20577"/>
          <ac:spMkLst>
            <pc:docMk/>
            <pc:sldMk cId="3754382378" sldId="266"/>
            <ac:spMk id="26" creationId="{A6D769B1-9F33-404A-BECE-394D40DC76F7}"/>
          </ac:spMkLst>
        </pc:spChg>
        <pc:spChg chg="mod">
          <ac:chgData name="松井 雄大" userId="ce27b73449ee5595" providerId="LiveId" clId="{DB46FEFA-19B4-48CC-A1CD-558FBC793B45}" dt="2021-09-14T14:42:12.715" v="61" actId="20577"/>
          <ac:spMkLst>
            <pc:docMk/>
            <pc:sldMk cId="3754382378" sldId="266"/>
            <ac:spMk id="27" creationId="{248B2E93-72C5-4BF7-8234-E842358E93B1}"/>
          </ac:spMkLst>
        </pc:spChg>
      </pc:sldChg>
    </pc:docChg>
  </pc:docChgLst>
  <pc:docChgLst>
    <pc:chgData name="松井 雄大" userId="ce27b73449ee5595" providerId="LiveId" clId="{8E7C7BFB-E403-4A9F-9460-02E691B8D5E2}"/>
    <pc:docChg chg="undo custSel addSld delSld modSld">
      <pc:chgData name="松井 雄大" userId="ce27b73449ee5595" providerId="LiveId" clId="{8E7C7BFB-E403-4A9F-9460-02E691B8D5E2}" dt="2021-09-13T02:36:11.137" v="6821" actId="20577"/>
      <pc:docMkLst>
        <pc:docMk/>
      </pc:docMkLst>
      <pc:sldChg chg="addSp delSp modSp mod">
        <pc:chgData name="松井 雄大" userId="ce27b73449ee5595" providerId="LiveId" clId="{8E7C7BFB-E403-4A9F-9460-02E691B8D5E2}" dt="2021-09-12T14:57:44.685" v="140"/>
        <pc:sldMkLst>
          <pc:docMk/>
          <pc:sldMk cId="4266905298" sldId="256"/>
        </pc:sldMkLst>
        <pc:spChg chg="mod">
          <ac:chgData name="松井 雄大" userId="ce27b73449ee5595" providerId="LiveId" clId="{8E7C7BFB-E403-4A9F-9460-02E691B8D5E2}" dt="2021-09-12T14:45:51.099" v="17"/>
          <ac:spMkLst>
            <pc:docMk/>
            <pc:sldMk cId="4266905298" sldId="256"/>
            <ac:spMk id="4" creationId="{6B7125A6-FE03-4916-8D59-A86ADA2880D2}"/>
          </ac:spMkLst>
        </pc:spChg>
        <pc:spChg chg="del">
          <ac:chgData name="松井 雄大" userId="ce27b73449ee5595" providerId="LiveId" clId="{8E7C7BFB-E403-4A9F-9460-02E691B8D5E2}" dt="2021-09-12T14:51:42.411" v="107" actId="478"/>
          <ac:spMkLst>
            <pc:docMk/>
            <pc:sldMk cId="4266905298" sldId="256"/>
            <ac:spMk id="5" creationId="{D9903B2D-92B9-468D-BABA-5E03E630D171}"/>
          </ac:spMkLst>
        </pc:spChg>
        <pc:spChg chg="add del mod">
          <ac:chgData name="松井 雄大" userId="ce27b73449ee5595" providerId="LiveId" clId="{8E7C7BFB-E403-4A9F-9460-02E691B8D5E2}" dt="2021-09-12T14:55:49.942" v="139" actId="478"/>
          <ac:spMkLst>
            <pc:docMk/>
            <pc:sldMk cId="4266905298" sldId="256"/>
            <ac:spMk id="7" creationId="{0740875B-65D0-4497-A7B2-B1E9341607DE}"/>
          </ac:spMkLst>
        </pc:spChg>
        <pc:spChg chg="add mod">
          <ac:chgData name="松井 雄大" userId="ce27b73449ee5595" providerId="LiveId" clId="{8E7C7BFB-E403-4A9F-9460-02E691B8D5E2}" dt="2021-09-12T14:57:44.685" v="140"/>
          <ac:spMkLst>
            <pc:docMk/>
            <pc:sldMk cId="4266905298" sldId="256"/>
            <ac:spMk id="10" creationId="{60ED6BAA-31D8-40B9-9D9F-699D981B34D6}"/>
          </ac:spMkLst>
        </pc:spChg>
        <pc:picChg chg="add del mod">
          <ac:chgData name="松井 雄大" userId="ce27b73449ee5595" providerId="LiveId" clId="{8E7C7BFB-E403-4A9F-9460-02E691B8D5E2}" dt="2021-09-12T14:55:49.942" v="139" actId="478"/>
          <ac:picMkLst>
            <pc:docMk/>
            <pc:sldMk cId="4266905298" sldId="256"/>
            <ac:picMk id="8" creationId="{69CF46D6-4391-49FF-8C64-92E69D11063B}"/>
          </ac:picMkLst>
        </pc:picChg>
        <pc:picChg chg="add mod">
          <ac:chgData name="松井 雄大" userId="ce27b73449ee5595" providerId="LiveId" clId="{8E7C7BFB-E403-4A9F-9460-02E691B8D5E2}" dt="2021-09-12T14:57:44.685" v="140"/>
          <ac:picMkLst>
            <pc:docMk/>
            <pc:sldMk cId="4266905298" sldId="256"/>
            <ac:picMk id="9" creationId="{3B6622B0-8283-41ED-B51C-498025F06DDE}"/>
          </ac:picMkLst>
        </pc:picChg>
      </pc:sldChg>
      <pc:sldChg chg="addSp delSp modSp del mod">
        <pc:chgData name="松井 雄大" userId="ce27b73449ee5595" providerId="LiveId" clId="{8E7C7BFB-E403-4A9F-9460-02E691B8D5E2}" dt="2021-09-12T14:51:58.105" v="109" actId="47"/>
        <pc:sldMkLst>
          <pc:docMk/>
          <pc:sldMk cId="4099212454" sldId="257"/>
        </pc:sldMkLst>
        <pc:spChg chg="mod">
          <ac:chgData name="松井 雄大" userId="ce27b73449ee5595" providerId="LiveId" clId="{8E7C7BFB-E403-4A9F-9460-02E691B8D5E2}" dt="2021-09-12T14:45:57.623" v="18"/>
          <ac:spMkLst>
            <pc:docMk/>
            <pc:sldMk cId="4099212454" sldId="257"/>
            <ac:spMk id="6" creationId="{BA225EAA-CB45-4F30-877A-DA43D14903E9}"/>
          </ac:spMkLst>
        </pc:spChg>
        <pc:spChg chg="mod">
          <ac:chgData name="松井 雄大" userId="ce27b73449ee5595" providerId="LiveId" clId="{8E7C7BFB-E403-4A9F-9460-02E691B8D5E2}" dt="2021-09-12T14:50:27.951" v="86" actId="20577"/>
          <ac:spMkLst>
            <pc:docMk/>
            <pc:sldMk cId="4099212454" sldId="257"/>
            <ac:spMk id="11" creationId="{9DE4A79C-64E9-40CB-80F5-4F473307287C}"/>
          </ac:spMkLst>
        </pc:spChg>
        <pc:picChg chg="add mod">
          <ac:chgData name="松井 雄大" userId="ce27b73449ee5595" providerId="LiveId" clId="{8E7C7BFB-E403-4A9F-9460-02E691B8D5E2}" dt="2021-09-12T14:50:23.710" v="81" actId="1076"/>
          <ac:picMkLst>
            <pc:docMk/>
            <pc:sldMk cId="4099212454" sldId="257"/>
            <ac:picMk id="3" creationId="{01A2C377-CF5F-49C6-A1FD-8D46E9BB1CC6}"/>
          </ac:picMkLst>
        </pc:picChg>
        <pc:picChg chg="del mod">
          <ac:chgData name="松井 雄大" userId="ce27b73449ee5595" providerId="LiveId" clId="{8E7C7BFB-E403-4A9F-9460-02E691B8D5E2}" dt="2021-09-12T14:48:20.240" v="21" actId="478"/>
          <ac:picMkLst>
            <pc:docMk/>
            <pc:sldMk cId="4099212454" sldId="257"/>
            <ac:picMk id="8" creationId="{B8001C80-BC4C-4856-84B8-F65A5699D252}"/>
          </ac:picMkLst>
        </pc:picChg>
      </pc:sldChg>
      <pc:sldChg chg="del">
        <pc:chgData name="松井 雄大" userId="ce27b73449ee5595" providerId="LiveId" clId="{8E7C7BFB-E403-4A9F-9460-02E691B8D5E2}" dt="2021-09-12T14:45:59.863" v="19" actId="47"/>
        <pc:sldMkLst>
          <pc:docMk/>
          <pc:sldMk cId="2270500390" sldId="258"/>
        </pc:sldMkLst>
      </pc:sldChg>
      <pc:sldChg chg="addSp delSp modSp add mod">
        <pc:chgData name="松井 雄大" userId="ce27b73449ee5595" providerId="LiveId" clId="{8E7C7BFB-E403-4A9F-9460-02E691B8D5E2}" dt="2021-09-12T14:51:17.087" v="106" actId="1076"/>
        <pc:sldMkLst>
          <pc:docMk/>
          <pc:sldMk cId="4290564313" sldId="258"/>
        </pc:sldMkLst>
        <pc:spChg chg="mod">
          <ac:chgData name="松井 雄大" userId="ce27b73449ee5595" providerId="LiveId" clId="{8E7C7BFB-E403-4A9F-9460-02E691B8D5E2}" dt="2021-09-12T14:50:52.807" v="103"/>
          <ac:spMkLst>
            <pc:docMk/>
            <pc:sldMk cId="4290564313" sldId="258"/>
            <ac:spMk id="11" creationId="{9DE4A79C-64E9-40CB-80F5-4F473307287C}"/>
          </ac:spMkLst>
        </pc:spChg>
        <pc:picChg chg="del">
          <ac:chgData name="松井 雄大" userId="ce27b73449ee5595" providerId="LiveId" clId="{8E7C7BFB-E403-4A9F-9460-02E691B8D5E2}" dt="2021-09-12T14:50:13.282" v="79" actId="478"/>
          <ac:picMkLst>
            <pc:docMk/>
            <pc:sldMk cId="4290564313" sldId="258"/>
            <ac:picMk id="3" creationId="{01A2C377-CF5F-49C6-A1FD-8D46E9BB1CC6}"/>
          </ac:picMkLst>
        </pc:picChg>
        <pc:picChg chg="add mod">
          <ac:chgData name="松井 雄大" userId="ce27b73449ee5595" providerId="LiveId" clId="{8E7C7BFB-E403-4A9F-9460-02E691B8D5E2}" dt="2021-09-12T14:51:17.087" v="106" actId="1076"/>
          <ac:picMkLst>
            <pc:docMk/>
            <pc:sldMk cId="4290564313" sldId="258"/>
            <ac:picMk id="5" creationId="{F1CDD557-1287-455C-8FC8-702ABC35DBDE}"/>
          </ac:picMkLst>
        </pc:picChg>
      </pc:sldChg>
      <pc:sldChg chg="addSp delSp modSp add mod">
        <pc:chgData name="松井 雄大" userId="ce27b73449ee5595" providerId="LiveId" clId="{8E7C7BFB-E403-4A9F-9460-02E691B8D5E2}" dt="2021-09-12T14:54:13.762" v="132" actId="1076"/>
        <pc:sldMkLst>
          <pc:docMk/>
          <pc:sldMk cId="1959024223" sldId="259"/>
        </pc:sldMkLst>
        <pc:spChg chg="mod">
          <ac:chgData name="松井 雄大" userId="ce27b73449ee5595" providerId="LiveId" clId="{8E7C7BFB-E403-4A9F-9460-02E691B8D5E2}" dt="2021-09-12T14:52:20.494" v="124"/>
          <ac:spMkLst>
            <pc:docMk/>
            <pc:sldMk cId="1959024223" sldId="259"/>
            <ac:spMk id="11" creationId="{9DE4A79C-64E9-40CB-80F5-4F473307287C}"/>
          </ac:spMkLst>
        </pc:spChg>
        <pc:picChg chg="add mod">
          <ac:chgData name="松井 雄大" userId="ce27b73449ee5595" providerId="LiveId" clId="{8E7C7BFB-E403-4A9F-9460-02E691B8D5E2}" dt="2021-09-12T14:54:13.762" v="132" actId="1076"/>
          <ac:picMkLst>
            <pc:docMk/>
            <pc:sldMk cId="1959024223" sldId="259"/>
            <ac:picMk id="3" creationId="{29E74545-7E3E-40F4-A53B-19D4EBB72E40}"/>
          </ac:picMkLst>
        </pc:picChg>
        <pc:picChg chg="del">
          <ac:chgData name="松井 雄大" userId="ce27b73449ee5595" providerId="LiveId" clId="{8E7C7BFB-E403-4A9F-9460-02E691B8D5E2}" dt="2021-09-12T14:52:22.786" v="125" actId="478"/>
          <ac:picMkLst>
            <pc:docMk/>
            <pc:sldMk cId="1959024223" sldId="259"/>
            <ac:picMk id="5" creationId="{F1CDD557-1287-455C-8FC8-702ABC35DBDE}"/>
          </ac:picMkLst>
        </pc:picChg>
      </pc:sldChg>
      <pc:sldChg chg="addSp delSp modSp add mod">
        <pc:chgData name="松井 雄大" userId="ce27b73449ee5595" providerId="LiveId" clId="{8E7C7BFB-E403-4A9F-9460-02E691B8D5E2}" dt="2021-09-12T17:03:15.388" v="4135" actId="6549"/>
        <pc:sldMkLst>
          <pc:docMk/>
          <pc:sldMk cId="1609718401" sldId="260"/>
        </pc:sldMkLst>
        <pc:spChg chg="add del mod">
          <ac:chgData name="松井 雄大" userId="ce27b73449ee5595" providerId="LiveId" clId="{8E7C7BFB-E403-4A9F-9460-02E691B8D5E2}" dt="2021-09-12T15:19:17.923" v="776" actId="21"/>
          <ac:spMkLst>
            <pc:docMk/>
            <pc:sldMk cId="1609718401" sldId="260"/>
            <ac:spMk id="2" creationId="{1F674AF1-42A4-415C-ACC9-289480BC2292}"/>
          </ac:spMkLst>
        </pc:spChg>
        <pc:spChg chg="add del mod">
          <ac:chgData name="松井 雄大" userId="ce27b73449ee5595" providerId="LiveId" clId="{8E7C7BFB-E403-4A9F-9460-02E691B8D5E2}" dt="2021-09-12T15:14:13.490" v="680" actId="478"/>
          <ac:spMkLst>
            <pc:docMk/>
            <pc:sldMk cId="1609718401" sldId="260"/>
            <ac:spMk id="7" creationId="{0808E332-1FA8-4F7D-96DE-59EAA5C53189}"/>
          </ac:spMkLst>
        </pc:spChg>
        <pc:spChg chg="add del mod">
          <ac:chgData name="松井 雄大" userId="ce27b73449ee5595" providerId="LiveId" clId="{8E7C7BFB-E403-4A9F-9460-02E691B8D5E2}" dt="2021-09-12T15:14:13.490" v="680" actId="478"/>
          <ac:spMkLst>
            <pc:docMk/>
            <pc:sldMk cId="1609718401" sldId="260"/>
            <ac:spMk id="8" creationId="{32536E4A-7DB0-48E1-83A7-8DBCE08CE994}"/>
          </ac:spMkLst>
        </pc:spChg>
        <pc:spChg chg="add del mod">
          <ac:chgData name="松井 雄大" userId="ce27b73449ee5595" providerId="LiveId" clId="{8E7C7BFB-E403-4A9F-9460-02E691B8D5E2}" dt="2021-09-12T15:19:17.923" v="776" actId="21"/>
          <ac:spMkLst>
            <pc:docMk/>
            <pc:sldMk cId="1609718401" sldId="260"/>
            <ac:spMk id="9" creationId="{C81D82B0-D155-470A-A61A-1C42FDB8D331}"/>
          </ac:spMkLst>
        </pc:spChg>
        <pc:spChg chg="add del mod">
          <ac:chgData name="松井 雄大" userId="ce27b73449ee5595" providerId="LiveId" clId="{8E7C7BFB-E403-4A9F-9460-02E691B8D5E2}" dt="2021-09-12T15:19:17.923" v="776" actId="21"/>
          <ac:spMkLst>
            <pc:docMk/>
            <pc:sldMk cId="1609718401" sldId="260"/>
            <ac:spMk id="10" creationId="{6DF93282-D976-4431-A33B-B462975629E9}"/>
          </ac:spMkLst>
        </pc:spChg>
        <pc:spChg chg="mod">
          <ac:chgData name="松井 雄大" userId="ce27b73449ee5595" providerId="LiveId" clId="{8E7C7BFB-E403-4A9F-9460-02E691B8D5E2}" dt="2021-09-12T17:03:15.388" v="4135" actId="6549"/>
          <ac:spMkLst>
            <pc:docMk/>
            <pc:sldMk cId="1609718401" sldId="260"/>
            <ac:spMk id="11" creationId="{9DE4A79C-64E9-40CB-80F5-4F473307287C}"/>
          </ac:spMkLst>
        </pc:spChg>
        <pc:spChg chg="add del mod">
          <ac:chgData name="松井 雄大" userId="ce27b73449ee5595" providerId="LiveId" clId="{8E7C7BFB-E403-4A9F-9460-02E691B8D5E2}" dt="2021-09-12T15:19:17.923" v="776" actId="21"/>
          <ac:spMkLst>
            <pc:docMk/>
            <pc:sldMk cId="1609718401" sldId="260"/>
            <ac:spMk id="12" creationId="{77B650BA-3F33-4AA5-A8CE-30A72939F623}"/>
          </ac:spMkLst>
        </pc:spChg>
        <pc:spChg chg="add del mod">
          <ac:chgData name="松井 雄大" userId="ce27b73449ee5595" providerId="LiveId" clId="{8E7C7BFB-E403-4A9F-9460-02E691B8D5E2}" dt="2021-09-12T15:18:51.189" v="770" actId="478"/>
          <ac:spMkLst>
            <pc:docMk/>
            <pc:sldMk cId="1609718401" sldId="260"/>
            <ac:spMk id="13" creationId="{EB3E150C-3989-4B2B-9C89-0E4EB7678935}"/>
          </ac:spMkLst>
        </pc:spChg>
        <pc:picChg chg="del">
          <ac:chgData name="松井 雄大" userId="ce27b73449ee5595" providerId="LiveId" clId="{8E7C7BFB-E403-4A9F-9460-02E691B8D5E2}" dt="2021-09-12T14:52:46.007" v="130" actId="478"/>
          <ac:picMkLst>
            <pc:docMk/>
            <pc:sldMk cId="1609718401" sldId="260"/>
            <ac:picMk id="3" creationId="{29E74545-7E3E-40F4-A53B-19D4EBB72E40}"/>
          </ac:picMkLst>
        </pc:picChg>
      </pc:sldChg>
      <pc:sldChg chg="add del">
        <pc:chgData name="松井 雄大" userId="ce27b73449ee5595" providerId="LiveId" clId="{8E7C7BFB-E403-4A9F-9460-02E691B8D5E2}" dt="2021-09-12T14:55:27.005" v="134"/>
        <pc:sldMkLst>
          <pc:docMk/>
          <pc:sldMk cId="1398213029" sldId="261"/>
        </pc:sldMkLst>
      </pc:sldChg>
      <pc:sldChg chg="addSp delSp modSp add mod">
        <pc:chgData name="松井 雄大" userId="ce27b73449ee5595" providerId="LiveId" clId="{8E7C7BFB-E403-4A9F-9460-02E691B8D5E2}" dt="2021-09-12T14:55:45.060" v="138"/>
        <pc:sldMkLst>
          <pc:docMk/>
          <pc:sldMk cId="2904666167" sldId="261"/>
        </pc:sldMkLst>
        <pc:spChg chg="add mod">
          <ac:chgData name="松井 雄大" userId="ce27b73449ee5595" providerId="LiveId" clId="{8E7C7BFB-E403-4A9F-9460-02E691B8D5E2}" dt="2021-09-12T14:55:45.060" v="138"/>
          <ac:spMkLst>
            <pc:docMk/>
            <pc:sldMk cId="2904666167" sldId="261"/>
            <ac:spMk id="7" creationId="{617ED44E-2CC9-4AD6-B195-ECFE80367B93}"/>
          </ac:spMkLst>
        </pc:spChg>
        <pc:spChg chg="del">
          <ac:chgData name="松井 雄大" userId="ce27b73449ee5595" providerId="LiveId" clId="{8E7C7BFB-E403-4A9F-9460-02E691B8D5E2}" dt="2021-09-12T14:55:40.913" v="137" actId="478"/>
          <ac:spMkLst>
            <pc:docMk/>
            <pc:sldMk cId="2904666167" sldId="261"/>
            <ac:spMk id="11" creationId="{9DE4A79C-64E9-40CB-80F5-4F473307287C}"/>
          </ac:spMkLst>
        </pc:spChg>
        <pc:picChg chg="del">
          <ac:chgData name="松井 雄大" userId="ce27b73449ee5595" providerId="LiveId" clId="{8E7C7BFB-E403-4A9F-9460-02E691B8D5E2}" dt="2021-09-12T14:55:38.338" v="136" actId="478"/>
          <ac:picMkLst>
            <pc:docMk/>
            <pc:sldMk cId="2904666167" sldId="261"/>
            <ac:picMk id="5" creationId="{F1CDD557-1287-455C-8FC8-702ABC35DBDE}"/>
          </ac:picMkLst>
        </pc:picChg>
        <pc:picChg chg="add mod">
          <ac:chgData name="松井 雄大" userId="ce27b73449ee5595" providerId="LiveId" clId="{8E7C7BFB-E403-4A9F-9460-02E691B8D5E2}" dt="2021-09-12T14:55:45.060" v="138"/>
          <ac:picMkLst>
            <pc:docMk/>
            <pc:sldMk cId="2904666167" sldId="261"/>
            <ac:picMk id="8" creationId="{873C9F73-D33C-43B1-A2E5-46B067BCD017}"/>
          </ac:picMkLst>
        </pc:picChg>
      </pc:sldChg>
      <pc:sldChg chg="addSp delSp modSp add mod">
        <pc:chgData name="松井 雄大" userId="ce27b73449ee5595" providerId="LiveId" clId="{8E7C7BFB-E403-4A9F-9460-02E691B8D5E2}" dt="2021-09-12T16:59:24.618" v="4112"/>
        <pc:sldMkLst>
          <pc:docMk/>
          <pc:sldMk cId="1327894065" sldId="262"/>
        </pc:sldMkLst>
        <pc:spChg chg="del">
          <ac:chgData name="松井 雄大" userId="ce27b73449ee5595" providerId="LiveId" clId="{8E7C7BFB-E403-4A9F-9460-02E691B8D5E2}" dt="2021-09-12T15:19:03.752" v="772" actId="21"/>
          <ac:spMkLst>
            <pc:docMk/>
            <pc:sldMk cId="1327894065" sldId="262"/>
            <ac:spMk id="2" creationId="{1F674AF1-42A4-415C-ACC9-289480BC2292}"/>
          </ac:spMkLst>
        </pc:spChg>
        <pc:spChg chg="del">
          <ac:chgData name="松井 雄大" userId="ce27b73449ee5595" providerId="LiveId" clId="{8E7C7BFB-E403-4A9F-9460-02E691B8D5E2}" dt="2021-09-12T15:19:03.752" v="772" actId="21"/>
          <ac:spMkLst>
            <pc:docMk/>
            <pc:sldMk cId="1327894065" sldId="262"/>
            <ac:spMk id="9" creationId="{C81D82B0-D155-470A-A61A-1C42FDB8D331}"/>
          </ac:spMkLst>
        </pc:spChg>
        <pc:spChg chg="del">
          <ac:chgData name="松井 雄大" userId="ce27b73449ee5595" providerId="LiveId" clId="{8E7C7BFB-E403-4A9F-9460-02E691B8D5E2}" dt="2021-09-12T15:19:03.752" v="772" actId="21"/>
          <ac:spMkLst>
            <pc:docMk/>
            <pc:sldMk cId="1327894065" sldId="262"/>
            <ac:spMk id="10" creationId="{6DF93282-D976-4431-A33B-B462975629E9}"/>
          </ac:spMkLst>
        </pc:spChg>
        <pc:spChg chg="mod">
          <ac:chgData name="松井 雄大" userId="ce27b73449ee5595" providerId="LiveId" clId="{8E7C7BFB-E403-4A9F-9460-02E691B8D5E2}" dt="2021-09-12T16:59:22.928" v="4110" actId="15"/>
          <ac:spMkLst>
            <pc:docMk/>
            <pc:sldMk cId="1327894065" sldId="262"/>
            <ac:spMk id="11" creationId="{9DE4A79C-64E9-40CB-80F5-4F473307287C}"/>
          </ac:spMkLst>
        </pc:spChg>
        <pc:spChg chg="del">
          <ac:chgData name="松井 雄大" userId="ce27b73449ee5595" providerId="LiveId" clId="{8E7C7BFB-E403-4A9F-9460-02E691B8D5E2}" dt="2021-09-12T15:19:03.752" v="772" actId="21"/>
          <ac:spMkLst>
            <pc:docMk/>
            <pc:sldMk cId="1327894065" sldId="262"/>
            <ac:spMk id="12" creationId="{77B650BA-3F33-4AA5-A8CE-30A72939F623}"/>
          </ac:spMkLst>
        </pc:spChg>
        <pc:spChg chg="add del mod">
          <ac:chgData name="松井 雄大" userId="ce27b73449ee5595" providerId="LiveId" clId="{8E7C7BFB-E403-4A9F-9460-02E691B8D5E2}" dt="2021-09-12T15:20:47.585" v="889" actId="478"/>
          <ac:spMkLst>
            <pc:docMk/>
            <pc:sldMk cId="1327894065" sldId="262"/>
            <ac:spMk id="13" creationId="{F0730FC9-AE9E-420E-8921-58E88F6522BB}"/>
          </ac:spMkLst>
        </pc:spChg>
        <pc:spChg chg="add del mod">
          <ac:chgData name="松井 雄大" userId="ce27b73449ee5595" providerId="LiveId" clId="{8E7C7BFB-E403-4A9F-9460-02E691B8D5E2}" dt="2021-09-12T15:20:47.585" v="889" actId="478"/>
          <ac:spMkLst>
            <pc:docMk/>
            <pc:sldMk cId="1327894065" sldId="262"/>
            <ac:spMk id="14" creationId="{CBB6FDFF-CD20-4E12-9DBD-5A7FEBC0B89A}"/>
          </ac:spMkLst>
        </pc:spChg>
        <pc:spChg chg="add del mod">
          <ac:chgData name="松井 雄大" userId="ce27b73449ee5595" providerId="LiveId" clId="{8E7C7BFB-E403-4A9F-9460-02E691B8D5E2}" dt="2021-09-12T15:20:47.585" v="889" actId="478"/>
          <ac:spMkLst>
            <pc:docMk/>
            <pc:sldMk cId="1327894065" sldId="262"/>
            <ac:spMk id="15" creationId="{322267A5-E590-4D9C-863C-2CDEA5CF14B9}"/>
          </ac:spMkLst>
        </pc:spChg>
        <pc:spChg chg="add del mod">
          <ac:chgData name="松井 雄大" userId="ce27b73449ee5595" providerId="LiveId" clId="{8E7C7BFB-E403-4A9F-9460-02E691B8D5E2}" dt="2021-09-12T15:20:47.585" v="889" actId="478"/>
          <ac:spMkLst>
            <pc:docMk/>
            <pc:sldMk cId="1327894065" sldId="262"/>
            <ac:spMk id="16" creationId="{5AF93E16-5087-41D6-9A78-5A5DA5E27F1A}"/>
          </ac:spMkLst>
        </pc:spChg>
        <pc:spChg chg="add del mod">
          <ac:chgData name="松井 雄大" userId="ce27b73449ee5595" providerId="LiveId" clId="{8E7C7BFB-E403-4A9F-9460-02E691B8D5E2}" dt="2021-09-12T16:57:43.288" v="4077" actId="478"/>
          <ac:spMkLst>
            <pc:docMk/>
            <pc:sldMk cId="1327894065" sldId="262"/>
            <ac:spMk id="17" creationId="{7404BF13-B116-4175-977F-B323FF24F5E9}"/>
          </ac:spMkLst>
        </pc:spChg>
        <pc:spChg chg="add del mod">
          <ac:chgData name="松井 雄大" userId="ce27b73449ee5595" providerId="LiveId" clId="{8E7C7BFB-E403-4A9F-9460-02E691B8D5E2}" dt="2021-09-12T15:45:07.885" v="2105" actId="21"/>
          <ac:spMkLst>
            <pc:docMk/>
            <pc:sldMk cId="1327894065" sldId="262"/>
            <ac:spMk id="18" creationId="{37935646-258A-4564-A1E2-0D7D8714CBE3}"/>
          </ac:spMkLst>
        </pc:spChg>
        <pc:spChg chg="add del mod">
          <ac:chgData name="松井 雄大" userId="ce27b73449ee5595" providerId="LiveId" clId="{8E7C7BFB-E403-4A9F-9460-02E691B8D5E2}" dt="2021-09-12T15:45:07.885" v="2105" actId="21"/>
          <ac:spMkLst>
            <pc:docMk/>
            <pc:sldMk cId="1327894065" sldId="262"/>
            <ac:spMk id="19" creationId="{6D535D9E-56BF-4F42-A0E1-125E3A08AB75}"/>
          </ac:spMkLst>
        </pc:spChg>
        <pc:spChg chg="add del mod">
          <ac:chgData name="松井 雄大" userId="ce27b73449ee5595" providerId="LiveId" clId="{8E7C7BFB-E403-4A9F-9460-02E691B8D5E2}" dt="2021-09-12T15:45:07.885" v="2105" actId="21"/>
          <ac:spMkLst>
            <pc:docMk/>
            <pc:sldMk cId="1327894065" sldId="262"/>
            <ac:spMk id="20" creationId="{F856058C-4BF3-4A91-9584-51B8ED247191}"/>
          </ac:spMkLst>
        </pc:spChg>
        <pc:spChg chg="add del mod">
          <ac:chgData name="松井 雄大" userId="ce27b73449ee5595" providerId="LiveId" clId="{8E7C7BFB-E403-4A9F-9460-02E691B8D5E2}" dt="2021-09-12T16:59:24.618" v="4112"/>
          <ac:spMkLst>
            <pc:docMk/>
            <pc:sldMk cId="1327894065" sldId="262"/>
            <ac:spMk id="21" creationId="{B11567BE-BB2D-420B-95FB-BAD9AAB5F1A8}"/>
          </ac:spMkLst>
        </pc:spChg>
        <pc:spChg chg="add del mod">
          <ac:chgData name="松井 雄大" userId="ce27b73449ee5595" providerId="LiveId" clId="{8E7C7BFB-E403-4A9F-9460-02E691B8D5E2}" dt="2021-09-12T15:45:55.037" v="2118" actId="478"/>
          <ac:spMkLst>
            <pc:docMk/>
            <pc:sldMk cId="1327894065" sldId="262"/>
            <ac:spMk id="22" creationId="{50739061-74FC-47E7-96AE-3B2EF724EB73}"/>
          </ac:spMkLst>
        </pc:spChg>
        <pc:spChg chg="add del mod">
          <ac:chgData name="松井 雄大" userId="ce27b73449ee5595" providerId="LiveId" clId="{8E7C7BFB-E403-4A9F-9460-02E691B8D5E2}" dt="2021-09-12T15:45:55.037" v="2118" actId="478"/>
          <ac:spMkLst>
            <pc:docMk/>
            <pc:sldMk cId="1327894065" sldId="262"/>
            <ac:spMk id="23" creationId="{DD9B3BCD-1163-412A-A0FF-737319A1942F}"/>
          </ac:spMkLst>
        </pc:spChg>
        <pc:spChg chg="add del mod">
          <ac:chgData name="松井 雄大" userId="ce27b73449ee5595" providerId="LiveId" clId="{8E7C7BFB-E403-4A9F-9460-02E691B8D5E2}" dt="2021-09-12T15:45:55.037" v="2118" actId="478"/>
          <ac:spMkLst>
            <pc:docMk/>
            <pc:sldMk cId="1327894065" sldId="262"/>
            <ac:spMk id="24" creationId="{081727DB-4813-4FE2-804B-863A51E7C0FC}"/>
          </ac:spMkLst>
        </pc:spChg>
        <pc:spChg chg="add del mod">
          <ac:chgData name="松井 雄大" userId="ce27b73449ee5595" providerId="LiveId" clId="{8E7C7BFB-E403-4A9F-9460-02E691B8D5E2}" dt="2021-09-12T16:57:57.889" v="4088" actId="478"/>
          <ac:spMkLst>
            <pc:docMk/>
            <pc:sldMk cId="1327894065" sldId="262"/>
            <ac:spMk id="25" creationId="{BBA0B9CA-2AB7-427A-AEEA-B0CA4FF18727}"/>
          </ac:spMkLst>
        </pc:spChg>
      </pc:sldChg>
      <pc:sldChg chg="addSp delSp modSp add mod">
        <pc:chgData name="松井 雄大" userId="ce27b73449ee5595" providerId="LiveId" clId="{8E7C7BFB-E403-4A9F-9460-02E691B8D5E2}" dt="2021-09-13T00:57:50.869" v="5097" actId="20577"/>
        <pc:sldMkLst>
          <pc:docMk/>
          <pc:sldMk cId="4062309482" sldId="263"/>
        </pc:sldMkLst>
        <pc:spChg chg="add del mod">
          <ac:chgData name="松井 雄大" userId="ce27b73449ee5595" providerId="LiveId" clId="{8E7C7BFB-E403-4A9F-9460-02E691B8D5E2}" dt="2021-09-12T15:45:29.931" v="2112" actId="478"/>
          <ac:spMkLst>
            <pc:docMk/>
            <pc:sldMk cId="4062309482" sldId="263"/>
            <ac:spMk id="10" creationId="{B17E4DA2-8F9D-4AAF-B892-0DDAD8B9F8BB}"/>
          </ac:spMkLst>
        </pc:spChg>
        <pc:spChg chg="mod">
          <ac:chgData name="松井 雄大" userId="ce27b73449ee5595" providerId="LiveId" clId="{8E7C7BFB-E403-4A9F-9460-02E691B8D5E2}" dt="2021-09-13T00:57:50.869" v="5097" actId="20577"/>
          <ac:spMkLst>
            <pc:docMk/>
            <pc:sldMk cId="4062309482" sldId="263"/>
            <ac:spMk id="11" creationId="{9DE4A79C-64E9-40CB-80F5-4F473307287C}"/>
          </ac:spMkLst>
        </pc:spChg>
        <pc:spChg chg="add del mod">
          <ac:chgData name="松井 雄大" userId="ce27b73449ee5595" providerId="LiveId" clId="{8E7C7BFB-E403-4A9F-9460-02E691B8D5E2}" dt="2021-09-12T15:45:46.329" v="2116" actId="478"/>
          <ac:spMkLst>
            <pc:docMk/>
            <pc:sldMk cId="4062309482" sldId="263"/>
            <ac:spMk id="12" creationId="{3FD3AC1D-5C8D-4AA1-8AC2-BDAFE07D1F7C}"/>
          </ac:spMkLst>
        </pc:spChg>
        <pc:spChg chg="add del mod">
          <ac:chgData name="松井 雄大" userId="ce27b73449ee5595" providerId="LiveId" clId="{8E7C7BFB-E403-4A9F-9460-02E691B8D5E2}" dt="2021-09-12T16:59:38.929" v="4119"/>
          <ac:spMkLst>
            <pc:docMk/>
            <pc:sldMk cId="4062309482" sldId="263"/>
            <ac:spMk id="13" creationId="{6280BA50-1A25-4C4D-B4C4-C6AA2A1EF77A}"/>
          </ac:spMkLst>
        </pc:spChg>
        <pc:spChg chg="add del mod">
          <ac:chgData name="松井 雄大" userId="ce27b73449ee5595" providerId="LiveId" clId="{8E7C7BFB-E403-4A9F-9460-02E691B8D5E2}" dt="2021-09-12T16:49:41.038" v="3659" actId="478"/>
          <ac:spMkLst>
            <pc:docMk/>
            <pc:sldMk cId="4062309482" sldId="263"/>
            <ac:spMk id="14" creationId="{6AB313F3-4DEF-41A4-8A5D-13ED24D7A3BE}"/>
          </ac:spMkLst>
        </pc:spChg>
        <pc:spChg chg="add del mod">
          <ac:chgData name="松井 雄大" userId="ce27b73449ee5595" providerId="LiveId" clId="{8E7C7BFB-E403-4A9F-9460-02E691B8D5E2}" dt="2021-09-12T16:49:39.101" v="3658" actId="478"/>
          <ac:spMkLst>
            <pc:docMk/>
            <pc:sldMk cId="4062309482" sldId="263"/>
            <ac:spMk id="15" creationId="{9751B4E9-A798-4F06-9240-31639FA090A8}"/>
          </ac:spMkLst>
        </pc:spChg>
        <pc:spChg chg="add del mod">
          <ac:chgData name="松井 雄大" userId="ce27b73449ee5595" providerId="LiveId" clId="{8E7C7BFB-E403-4A9F-9460-02E691B8D5E2}" dt="2021-09-12T16:21:24.705" v="2679" actId="478"/>
          <ac:spMkLst>
            <pc:docMk/>
            <pc:sldMk cId="4062309482" sldId="263"/>
            <ac:spMk id="16" creationId="{920773C3-2F34-414B-AF21-D2526096E9A6}"/>
          </ac:spMkLst>
        </pc:spChg>
        <pc:spChg chg="del mod">
          <ac:chgData name="松井 雄大" userId="ce27b73449ee5595" providerId="LiveId" clId="{8E7C7BFB-E403-4A9F-9460-02E691B8D5E2}" dt="2021-09-12T15:45:33.021" v="2114" actId="478"/>
          <ac:spMkLst>
            <pc:docMk/>
            <pc:sldMk cId="4062309482" sldId="263"/>
            <ac:spMk id="17" creationId="{7404BF13-B116-4175-977F-B323FF24F5E9}"/>
          </ac:spMkLst>
        </pc:spChg>
        <pc:spChg chg="del mod">
          <ac:chgData name="松井 雄大" userId="ce27b73449ee5595" providerId="LiveId" clId="{8E7C7BFB-E403-4A9F-9460-02E691B8D5E2}" dt="2021-09-12T15:45:26.538" v="2111" actId="478"/>
          <ac:spMkLst>
            <pc:docMk/>
            <pc:sldMk cId="4062309482" sldId="263"/>
            <ac:spMk id="21" creationId="{B11567BE-BB2D-420B-95FB-BAD9AAB5F1A8}"/>
          </ac:spMkLst>
        </pc:spChg>
        <pc:spChg chg="del mod">
          <ac:chgData name="松井 雄大" userId="ce27b73449ee5595" providerId="LiveId" clId="{8E7C7BFB-E403-4A9F-9460-02E691B8D5E2}" dt="2021-09-12T16:58:34.636" v="4102" actId="478"/>
          <ac:spMkLst>
            <pc:docMk/>
            <pc:sldMk cId="4062309482" sldId="263"/>
            <ac:spMk id="22" creationId="{50739061-74FC-47E7-96AE-3B2EF724EB73}"/>
          </ac:spMkLst>
        </pc:spChg>
        <pc:spChg chg="del mod">
          <ac:chgData name="松井 雄大" userId="ce27b73449ee5595" providerId="LiveId" clId="{8E7C7BFB-E403-4A9F-9460-02E691B8D5E2}" dt="2021-09-12T16:49:11.680" v="3655" actId="478"/>
          <ac:spMkLst>
            <pc:docMk/>
            <pc:sldMk cId="4062309482" sldId="263"/>
            <ac:spMk id="23" creationId="{DD9B3BCD-1163-412A-A0FF-737319A1942F}"/>
          </ac:spMkLst>
        </pc:spChg>
        <pc:spChg chg="del mod">
          <ac:chgData name="松井 雄大" userId="ce27b73449ee5595" providerId="LiveId" clId="{8E7C7BFB-E403-4A9F-9460-02E691B8D5E2}" dt="2021-09-12T16:52:55.121" v="3839" actId="478"/>
          <ac:spMkLst>
            <pc:docMk/>
            <pc:sldMk cId="4062309482" sldId="263"/>
            <ac:spMk id="24" creationId="{081727DB-4813-4FE2-804B-863A51E7C0FC}"/>
          </ac:spMkLst>
        </pc:spChg>
      </pc:sldChg>
      <pc:sldChg chg="addSp delSp modSp add del mod">
        <pc:chgData name="松井 雄大" userId="ce27b73449ee5595" providerId="LiveId" clId="{8E7C7BFB-E403-4A9F-9460-02E691B8D5E2}" dt="2021-09-12T17:03:05.240" v="4134" actId="47"/>
        <pc:sldMkLst>
          <pc:docMk/>
          <pc:sldMk cId="2107216223" sldId="264"/>
        </pc:sldMkLst>
        <pc:spChg chg="mod">
          <ac:chgData name="松井 雄大" userId="ce27b73449ee5595" providerId="LiveId" clId="{8E7C7BFB-E403-4A9F-9460-02E691B8D5E2}" dt="2021-09-12T17:02:47.535" v="4131" actId="21"/>
          <ac:spMkLst>
            <pc:docMk/>
            <pc:sldMk cId="2107216223" sldId="264"/>
            <ac:spMk id="11" creationId="{9DE4A79C-64E9-40CB-80F5-4F473307287C}"/>
          </ac:spMkLst>
        </pc:spChg>
        <pc:spChg chg="add del mod">
          <ac:chgData name="松井 雄大" userId="ce27b73449ee5595" providerId="LiveId" clId="{8E7C7BFB-E403-4A9F-9460-02E691B8D5E2}" dt="2021-09-12T16:54:51.770" v="3984"/>
          <ac:spMkLst>
            <pc:docMk/>
            <pc:sldMk cId="2107216223" sldId="264"/>
            <ac:spMk id="12" creationId="{F0956B0B-C780-46E0-8545-9E181FAE256A}"/>
          </ac:spMkLst>
        </pc:spChg>
        <pc:spChg chg="del mod">
          <ac:chgData name="松井 雄大" userId="ce27b73449ee5595" providerId="LiveId" clId="{8E7C7BFB-E403-4A9F-9460-02E691B8D5E2}" dt="2021-09-12T16:54:46.835" v="3981" actId="21"/>
          <ac:spMkLst>
            <pc:docMk/>
            <pc:sldMk cId="2107216223" sldId="264"/>
            <ac:spMk id="13" creationId="{6280BA50-1A25-4C4D-B4C4-C6AA2A1EF77A}"/>
          </ac:spMkLst>
        </pc:spChg>
        <pc:spChg chg="del">
          <ac:chgData name="松井 雄大" userId="ce27b73449ee5595" providerId="LiveId" clId="{8E7C7BFB-E403-4A9F-9460-02E691B8D5E2}" dt="2021-09-12T16:52:45.160" v="3838" actId="478"/>
          <ac:spMkLst>
            <pc:docMk/>
            <pc:sldMk cId="2107216223" sldId="264"/>
            <ac:spMk id="14" creationId="{6AB313F3-4DEF-41A4-8A5D-13ED24D7A3BE}"/>
          </ac:spMkLst>
        </pc:spChg>
        <pc:spChg chg="del">
          <ac:chgData name="松井 雄大" userId="ce27b73449ee5595" providerId="LiveId" clId="{8E7C7BFB-E403-4A9F-9460-02E691B8D5E2}" dt="2021-09-12T16:52:45.160" v="3838" actId="478"/>
          <ac:spMkLst>
            <pc:docMk/>
            <pc:sldMk cId="2107216223" sldId="264"/>
            <ac:spMk id="15" creationId="{9751B4E9-A798-4F06-9240-31639FA090A8}"/>
          </ac:spMkLst>
        </pc:spChg>
        <pc:spChg chg="add del mod">
          <ac:chgData name="松井 雄大" userId="ce27b73449ee5595" providerId="LiveId" clId="{8E7C7BFB-E403-4A9F-9460-02E691B8D5E2}" dt="2021-09-12T16:55:12.796" v="3991" actId="478"/>
          <ac:spMkLst>
            <pc:docMk/>
            <pc:sldMk cId="2107216223" sldId="264"/>
            <ac:spMk id="16" creationId="{64DB98B7-9BB2-4C71-94F2-8898A68B3D16}"/>
          </ac:spMkLst>
        </pc:spChg>
        <pc:spChg chg="del">
          <ac:chgData name="松井 雄大" userId="ce27b73449ee5595" providerId="LiveId" clId="{8E7C7BFB-E403-4A9F-9460-02E691B8D5E2}" dt="2021-09-12T16:54:33.536" v="3977" actId="478"/>
          <ac:spMkLst>
            <pc:docMk/>
            <pc:sldMk cId="2107216223" sldId="264"/>
            <ac:spMk id="22" creationId="{50739061-74FC-47E7-96AE-3B2EF724EB73}"/>
          </ac:spMkLst>
        </pc:spChg>
        <pc:spChg chg="del">
          <ac:chgData name="松井 雄大" userId="ce27b73449ee5595" providerId="LiveId" clId="{8E7C7BFB-E403-4A9F-9460-02E691B8D5E2}" dt="2021-09-12T16:52:42.975" v="3837" actId="478"/>
          <ac:spMkLst>
            <pc:docMk/>
            <pc:sldMk cId="2107216223" sldId="264"/>
            <ac:spMk id="23" creationId="{DD9B3BCD-1163-412A-A0FF-737319A1942F}"/>
          </ac:spMkLst>
        </pc:spChg>
        <pc:spChg chg="del">
          <ac:chgData name="松井 雄大" userId="ce27b73449ee5595" providerId="LiveId" clId="{8E7C7BFB-E403-4A9F-9460-02E691B8D5E2}" dt="2021-09-12T16:52:42.975" v="3837" actId="478"/>
          <ac:spMkLst>
            <pc:docMk/>
            <pc:sldMk cId="2107216223" sldId="264"/>
            <ac:spMk id="24" creationId="{081727DB-4813-4FE2-804B-863A51E7C0FC}"/>
          </ac:spMkLst>
        </pc:spChg>
      </pc:sldChg>
      <pc:sldChg chg="addSp delSp modSp add mod">
        <pc:chgData name="松井 雄大" userId="ce27b73449ee5595" providerId="LiveId" clId="{8E7C7BFB-E403-4A9F-9460-02E691B8D5E2}" dt="2021-09-13T01:08:07.408" v="5853" actId="20577"/>
        <pc:sldMkLst>
          <pc:docMk/>
          <pc:sldMk cId="2371586413" sldId="265"/>
        </pc:sldMkLst>
        <pc:spChg chg="add del">
          <ac:chgData name="松井 雄大" userId="ce27b73449ee5595" providerId="LiveId" clId="{8E7C7BFB-E403-4A9F-9460-02E691B8D5E2}" dt="2021-09-12T17:01:06.146" v="4125" actId="22"/>
          <ac:spMkLst>
            <pc:docMk/>
            <pc:sldMk cId="2371586413" sldId="265"/>
            <ac:spMk id="7" creationId="{671ECDED-5FE7-4A3F-9BB2-FB9E13A96416}"/>
          </ac:spMkLst>
        </pc:spChg>
        <pc:spChg chg="mod">
          <ac:chgData name="松井 雄大" userId="ce27b73449ee5595" providerId="LiveId" clId="{8E7C7BFB-E403-4A9F-9460-02E691B8D5E2}" dt="2021-09-13T01:08:07.408" v="5853" actId="20577"/>
          <ac:spMkLst>
            <pc:docMk/>
            <pc:sldMk cId="2371586413" sldId="265"/>
            <ac:spMk id="11" creationId="{9DE4A79C-64E9-40CB-80F5-4F473307287C}"/>
          </ac:spMkLst>
        </pc:spChg>
      </pc:sldChg>
      <pc:sldChg chg="modSp add mod">
        <pc:chgData name="松井 雄大" userId="ce27b73449ee5595" providerId="LiveId" clId="{8E7C7BFB-E403-4A9F-9460-02E691B8D5E2}" dt="2021-09-13T02:36:11.137" v="6821" actId="20577"/>
        <pc:sldMkLst>
          <pc:docMk/>
          <pc:sldMk cId="2921450699" sldId="266"/>
        </pc:sldMkLst>
        <pc:spChg chg="mod">
          <ac:chgData name="松井 雄大" userId="ce27b73449ee5595" providerId="LiveId" clId="{8E7C7BFB-E403-4A9F-9460-02E691B8D5E2}" dt="2021-09-13T02:36:11.137" v="6821" actId="20577"/>
          <ac:spMkLst>
            <pc:docMk/>
            <pc:sldMk cId="2921450699" sldId="266"/>
            <ac:spMk id="11" creationId="{9DE4A79C-64E9-40CB-80F5-4F4733072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2021/9/14</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2021/9/14</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2021/9/14</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3B6622B0-8283-41ED-B51C-498025F06DDE}"/>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0" name="テキスト ボックス 9">
            <a:extLst>
              <a:ext uri="{FF2B5EF4-FFF2-40B4-BE49-F238E27FC236}">
                <a16:creationId xmlns:a16="http://schemas.microsoft.com/office/drawing/2014/main" id="{60ED6BAA-31D8-40B9-9D9F-699D981B34D6}"/>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3215AD1-587C-404A-8538-C166421452F3}"/>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4123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38CA192A-A2A8-4FEB-A657-C83106D672D1}"/>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(3/3)</a:t>
            </a:r>
          </a:p>
        </p:txBody>
      </p:sp>
      <p:sp>
        <p:nvSpPr>
          <p:cNvPr id="10" name="テキスト ボックス 9">
            <a:extLst>
              <a:ext uri="{FF2B5EF4-FFF2-40B4-BE49-F238E27FC236}">
                <a16:creationId xmlns:a16="http://schemas.microsoft.com/office/drawing/2014/main" id="{DCAA4721-05FA-425F-A8B3-FBA553176096}"/>
              </a:ext>
            </a:extLst>
          </p:cNvPr>
          <p:cNvSpPr txBox="1"/>
          <p:nvPr/>
        </p:nvSpPr>
        <p:spPr>
          <a:xfrm>
            <a:off x="368338" y="1702021"/>
            <a:ext cx="11328667" cy="2585323"/>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出荷検査での要求事項は、</a:t>
            </a:r>
            <a:r>
              <a:rPr lang="ja-JP" altLang="en-US" dirty="0">
                <a:solidFill>
                  <a:srgbClr val="FF0000"/>
                </a:solidFill>
                <a:latin typeface="メイリオ" panose="020B0604030504040204" pitchFamily="50" charset="-128"/>
                <a:ea typeface="メイリオ" panose="020B0604030504040204" pitchFamily="50" charset="-128"/>
              </a:rPr>
              <a:t>見逃しをいかに少なくするか</a:t>
            </a:r>
            <a:r>
              <a:rPr lang="ja-JP" altLang="en-US" dirty="0">
                <a:latin typeface="メイリオ" panose="020B0604030504040204" pitchFamily="50" charset="-128"/>
                <a:ea typeface="メイリオ" panose="020B0604030504040204" pitchFamily="50" charset="-128"/>
              </a:rPr>
              <a:t>である。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（品質管理責任者は、不良品出荷は全生産数の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程度に抑えるべきと考えている）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実際の不良品のうち、正しく不良品と判定する割合を重視すべきと考えられることから、評価指標は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Recall(</a:t>
            </a:r>
            <a:r>
              <a:rPr lang="ja-JP" altLang="en-US" dirty="0">
                <a:latin typeface="メイリオ" panose="020B0604030504040204" pitchFamily="50" charset="-128"/>
                <a:ea typeface="メイリオ" panose="020B0604030504040204" pitchFamily="50" charset="-128"/>
              </a:rPr>
              <a:t>再現率</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」を採用する。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現状の人力での検査では、検査一回当たり</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0F32B0-E02D-49DF-B3B6-0A1C3C7BFE59}"/>
                  </a:ext>
                </a:extLst>
              </p:cNvPr>
              <p:cNvSpPr txBox="1"/>
              <p:nvPr/>
            </p:nvSpPr>
            <p:spPr>
              <a:xfrm>
                <a:off x="3650285" y="3850108"/>
                <a:ext cx="3798476"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0.9</m:t>
                          </m:r>
                        </m:num>
                        <m:den>
                          <m:r>
                            <a:rPr kumimoji="1" lang="en-US" altLang="ja-JP" b="0" i="1" smtClean="0">
                              <a:latin typeface="Cambria Math" panose="02040503050406030204" pitchFamily="18" charset="0"/>
                            </a:rPr>
                            <m:t>0.9+0.1</m:t>
                          </m:r>
                        </m:den>
                      </m:f>
                      <m:r>
                        <a:rPr kumimoji="1" lang="en-US" altLang="ja-JP" b="0" i="1" smtClean="0">
                          <a:latin typeface="Cambria Math" panose="02040503050406030204" pitchFamily="18" charset="0"/>
                        </a:rPr>
                        <m:t>=0.9</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120F32B0-E02D-49DF-B3B6-0A1C3C7BFE59}"/>
                  </a:ext>
                </a:extLst>
              </p:cNvPr>
              <p:cNvSpPr txBox="1">
                <a:spLocks noRot="1" noChangeAspect="1" noMove="1" noResize="1" noEditPoints="1" noAdjustHandles="1" noChangeArrowheads="1" noChangeShapeType="1" noTextEdit="1"/>
              </p:cNvSpPr>
              <p:nvPr/>
            </p:nvSpPr>
            <p:spPr>
              <a:xfrm>
                <a:off x="3650285" y="3850108"/>
                <a:ext cx="3798476" cy="525016"/>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06EE818-F595-4C80-BB4F-7ECC6463D35A}"/>
              </a:ext>
            </a:extLst>
          </p:cNvPr>
          <p:cNvSpPr txBox="1"/>
          <p:nvPr/>
        </p:nvSpPr>
        <p:spPr>
          <a:xfrm>
            <a:off x="368338" y="4675515"/>
            <a:ext cx="11738318"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であるため、</a:t>
            </a:r>
            <a:r>
              <a:rPr lang="en-US" altLang="ja-JP" dirty="0">
                <a:latin typeface="メイリオ" panose="020B0604030504040204" pitchFamily="50" charset="-128"/>
                <a:ea typeface="メイリオ" panose="020B0604030504040204" pitchFamily="50" charset="-128"/>
              </a:rPr>
              <a:t>PoC</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による精度目標は、人力での精度と同等の</a:t>
            </a:r>
            <a:r>
              <a:rPr lang="en-US" altLang="ja-JP" dirty="0">
                <a:solidFill>
                  <a:srgbClr val="FF0000"/>
                </a:solidFill>
                <a:latin typeface="メイリオ" panose="020B0604030504040204" pitchFamily="50" charset="-128"/>
                <a:ea typeface="メイリオ" panose="020B0604030504040204" pitchFamily="50" charset="-128"/>
              </a:rPr>
              <a:t>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a:t>
            </a:r>
            <a:r>
              <a:rPr lang="ja-JP" altLang="en-US" dirty="0">
                <a:solidFill>
                  <a:srgbClr val="FF0000"/>
                </a:solidFill>
                <a:latin typeface="メイリオ" panose="020B0604030504040204" pitchFamily="50" charset="-128"/>
                <a:ea typeface="メイリオ" panose="020B0604030504040204" pitchFamily="50" charset="-128"/>
              </a:rPr>
              <a:t>を目標</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795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DF1F1433-0D8B-4EE8-B15A-1D98696F64C0}"/>
              </a:ext>
            </a:extLst>
          </p:cNvPr>
          <p:cNvSpPr txBox="1"/>
          <p:nvPr/>
        </p:nvSpPr>
        <p:spPr>
          <a:xfrm>
            <a:off x="368339" y="1685348"/>
            <a:ext cx="8190445"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角ハンダ・ブリッジ・芋ハンダの外観から検査できる不良を確認</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生産ラインは止められない</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201C111-05C6-433F-A5BA-A97DBAFF80E1}"/>
              </a:ext>
            </a:extLst>
          </p:cNvPr>
          <p:cNvSpPr txBox="1"/>
          <p:nvPr/>
        </p:nvSpPr>
        <p:spPr>
          <a:xfrm>
            <a:off x="1901412" y="5715048"/>
            <a:ext cx="195180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ハンダ不良の種類</a:t>
            </a:r>
          </a:p>
        </p:txBody>
      </p:sp>
      <p:pic>
        <p:nvPicPr>
          <p:cNvPr id="6" name="図 5">
            <a:extLst>
              <a:ext uri="{FF2B5EF4-FFF2-40B4-BE49-F238E27FC236}">
                <a16:creationId xmlns:a16="http://schemas.microsoft.com/office/drawing/2014/main" id="{713BAC85-490D-44E2-936A-88D63F79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2761031"/>
            <a:ext cx="3810000" cy="2857500"/>
          </a:xfrm>
          <a:prstGeom prst="rect">
            <a:avLst/>
          </a:prstGeom>
        </p:spPr>
      </p:pic>
      <p:sp>
        <p:nvSpPr>
          <p:cNvPr id="10" name="テキスト ボックス 9">
            <a:extLst>
              <a:ext uri="{FF2B5EF4-FFF2-40B4-BE49-F238E27FC236}">
                <a16:creationId xmlns:a16="http://schemas.microsoft.com/office/drawing/2014/main" id="{8D94DDED-56AB-424D-A4B2-2F44C51FF77B}"/>
              </a:ext>
            </a:extLst>
          </p:cNvPr>
          <p:cNvSpPr txBox="1"/>
          <p:nvPr/>
        </p:nvSpPr>
        <p:spPr>
          <a:xfrm>
            <a:off x="703619" y="6200973"/>
            <a:ext cx="5022963"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引用：</a:t>
            </a:r>
            <a:r>
              <a:rPr lang="en-US" altLang="ja-JP" sz="1400" dirty="0">
                <a:latin typeface="メイリオ" panose="020B0604030504040204" pitchFamily="50" charset="-128"/>
                <a:ea typeface="メイリオ" panose="020B0604030504040204" pitchFamily="50" charset="-128"/>
              </a:rPr>
              <a:t> http://sandersonia-elec.com/?tid=3&amp;mode=f1</a:t>
            </a:r>
            <a:endParaRPr lang="ja-JP" altLang="en-US"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1F2B980-82DB-4552-A56E-2F4A00649C3C}"/>
              </a:ext>
            </a:extLst>
          </p:cNvPr>
          <p:cNvSpPr txBox="1"/>
          <p:nvPr/>
        </p:nvSpPr>
        <p:spPr>
          <a:xfrm>
            <a:off x="5249805" y="2448694"/>
            <a:ext cx="6617958" cy="4278094"/>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latin typeface="メイリオ" panose="020B0604030504040204" pitchFamily="50" charset="-128"/>
                <a:ea typeface="メイリオ" panose="020B0604030504040204" pitchFamily="50" charset="-128"/>
              </a:rPr>
              <a:t>取得データ</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検査日時</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基板画像データ</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上面写真（ハンダ付け面真上から）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斜め写真（上面からわからないハンダ不良を考慮）</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対象品の大きさによりズーム写真が必要であればエリア別に複数枚準備する。</a:t>
            </a:r>
            <a:endParaRPr lang="en-US" altLang="ja-JP" sz="1600" dirty="0">
              <a:latin typeface="メイリオ" panose="020B0604030504040204" pitchFamily="50" charset="-128"/>
              <a:ea typeface="メイリオ" panose="020B0604030504040204" pitchFamily="50" charset="-128"/>
            </a:endParaRPr>
          </a:p>
          <a:p>
            <a:pPr lvl="2"/>
            <a:r>
              <a:rPr lang="en-US" altLang="ja-JP" sz="1600" dirty="0">
                <a:latin typeface="メイリオ" panose="020B0604030504040204" pitchFamily="50" charset="-128"/>
                <a:ea typeface="メイリオ" panose="020B0604030504040204" pitchFamily="50" charset="-128"/>
              </a:rPr>
              <a:t>PoC</a:t>
            </a:r>
            <a:r>
              <a:rPr lang="ja-JP" altLang="en-US" sz="1600" dirty="0">
                <a:latin typeface="メイリオ" panose="020B0604030504040204" pitchFamily="50" charset="-128"/>
                <a:ea typeface="メイリオ" panose="020B0604030504040204" pitchFamily="50" charset="-128"/>
              </a:rPr>
              <a:t>であるため、どちらの角度を用いるかは精度評価結果に基づいて正式導入前に最終決定したい。</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基板固有番号、ロット番号</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対象品の早期確認の為、また他の基板と同様の傾向がある場合の調査時など考慮し、画像データと対応が取れるようにして記録しておく必要がある。</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AI</a:t>
            </a:r>
            <a:r>
              <a:rPr lang="ja-JP" altLang="en-US" sz="1600" dirty="0">
                <a:latin typeface="メイリオ" panose="020B0604030504040204" pitchFamily="50" charset="-128"/>
                <a:ea typeface="メイリオ" panose="020B0604030504040204" pitchFamily="50" charset="-128"/>
              </a:rPr>
              <a:t>精度とは直接関係なし）</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不具合の該否情報、不具合モード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検査作業員に学習データ取得後にラベリングを依頼</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29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12</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?(2/3)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4801314"/>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「ラインは止められない」というインタビューコメントから、検査対象品は定期的にラインから流れてくる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ような状況と想定。マイコンとカメラを組み合わせたツール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セット（上面用、斜め用）を作成し、検査</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ラインに配置する。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ハード構成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マイコン（</a:t>
            </a:r>
            <a:r>
              <a:rPr lang="en-US" altLang="ja-JP" dirty="0">
                <a:latin typeface="メイリオ" panose="020B0604030504040204" pitchFamily="50" charset="-128"/>
                <a:ea typeface="メイリオ" panose="020B0604030504040204" pitchFamily="50" charset="-128"/>
              </a:rPr>
              <a:t>Raspberry Pi</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4B</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カメラモジュール（</a:t>
            </a:r>
            <a:r>
              <a:rPr lang="en-US" altLang="ja-JP" dirty="0">
                <a:latin typeface="メイリオ" panose="020B0604030504040204" pitchFamily="50" charset="-128"/>
                <a:ea typeface="メイリオ" panose="020B0604030504040204" pitchFamily="50" charset="-128"/>
              </a:rPr>
              <a:t>Raspberry Pi Camera V2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長時間の連続稼働が想定されるため、電源は検査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エリア内の最寄りのプラグから確保する。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ソフト構成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使用言語：</a:t>
            </a:r>
            <a:r>
              <a:rPr lang="en-US" altLang="ja-JP" dirty="0">
                <a:latin typeface="メイリオ" panose="020B0604030504040204" pitchFamily="50" charset="-128"/>
                <a:ea typeface="メイリオ" panose="020B0604030504040204" pitchFamily="50" charset="-128"/>
              </a:rPr>
              <a:t>python</a:t>
            </a:r>
          </a:p>
          <a:p>
            <a:pPr lvl="2"/>
            <a:r>
              <a:rPr lang="ja-JP" altLang="en-US" dirty="0">
                <a:latin typeface="メイリオ" panose="020B0604030504040204" pitchFamily="50" charset="-128"/>
                <a:ea typeface="メイリオ" panose="020B0604030504040204" pitchFamily="50" charset="-128"/>
              </a:rPr>
              <a:t>写真撮影のプログラムをラインスピードに合わせ</a:t>
            </a:r>
            <a:endParaRPr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Cron</a:t>
            </a:r>
            <a:r>
              <a:rPr lang="ja-JP" altLang="en-US" dirty="0">
                <a:latin typeface="メイリオ" panose="020B0604030504040204" pitchFamily="50" charset="-128"/>
                <a:ea typeface="メイリオ" panose="020B0604030504040204" pitchFamily="50" charset="-128"/>
              </a:rPr>
              <a:t>により定期実行することで基板画像データを</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大量に収集する。</a:t>
            </a: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A0DCEE2-51AD-4FA7-AFD5-0403A857BBF0}"/>
              </a:ext>
            </a:extLst>
          </p:cNvPr>
          <p:cNvPicPr>
            <a:picLocks noChangeAspect="1"/>
          </p:cNvPicPr>
          <p:nvPr/>
        </p:nvPicPr>
        <p:blipFill rotWithShape="1">
          <a:blip r:embed="rId2">
            <a:extLst>
              <a:ext uri="{28A0092B-C50C-407E-A947-70E740481C1C}">
                <a14:useLocalDpi xmlns:a14="http://schemas.microsoft.com/office/drawing/2010/main" val="0"/>
              </a:ext>
            </a:extLst>
          </a:blip>
          <a:srcRect b="23469"/>
          <a:stretch/>
        </p:blipFill>
        <p:spPr>
          <a:xfrm>
            <a:off x="7936993" y="3570406"/>
            <a:ext cx="3192058" cy="1914831"/>
          </a:xfrm>
          <a:prstGeom prst="rect">
            <a:avLst/>
          </a:prstGeom>
        </p:spPr>
      </p:pic>
      <p:sp>
        <p:nvSpPr>
          <p:cNvPr id="10" name="テキスト ボックス 9">
            <a:extLst>
              <a:ext uri="{FF2B5EF4-FFF2-40B4-BE49-F238E27FC236}">
                <a16:creationId xmlns:a16="http://schemas.microsoft.com/office/drawing/2014/main" id="{411A9937-77F7-49C9-9991-BC6FA53DEC29}"/>
              </a:ext>
            </a:extLst>
          </p:cNvPr>
          <p:cNvSpPr txBox="1"/>
          <p:nvPr/>
        </p:nvSpPr>
        <p:spPr>
          <a:xfrm>
            <a:off x="6905550" y="6122449"/>
            <a:ext cx="5230368" cy="276999"/>
          </a:xfrm>
          <a:prstGeom prst="rect">
            <a:avLst/>
          </a:prstGeom>
          <a:noFill/>
        </p:spPr>
        <p:txBody>
          <a:bodyPr wrap="square">
            <a:spAutoFit/>
          </a:bodyPr>
          <a:lstStyle/>
          <a:p>
            <a:r>
              <a:rPr lang="ja-JP" altLang="en-US" sz="1200" dirty="0"/>
              <a:t>画像引用元：https://www.maruyama-g.co.jp/iwabishi/tsukechi/line/</a:t>
            </a:r>
          </a:p>
        </p:txBody>
      </p:sp>
      <p:sp>
        <p:nvSpPr>
          <p:cNvPr id="11" name="テキスト ボックス 10">
            <a:extLst>
              <a:ext uri="{FF2B5EF4-FFF2-40B4-BE49-F238E27FC236}">
                <a16:creationId xmlns:a16="http://schemas.microsoft.com/office/drawing/2014/main" id="{B942DB68-6F5F-4945-BA2C-0DFD8E47416D}"/>
              </a:ext>
            </a:extLst>
          </p:cNvPr>
          <p:cNvSpPr txBox="1"/>
          <p:nvPr/>
        </p:nvSpPr>
        <p:spPr>
          <a:xfrm>
            <a:off x="8488267" y="5805813"/>
            <a:ext cx="276514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検査ラインイメージ</a:t>
            </a:r>
          </a:p>
        </p:txBody>
      </p:sp>
      <p:sp>
        <p:nvSpPr>
          <p:cNvPr id="12" name="矢印: 右 11">
            <a:extLst>
              <a:ext uri="{FF2B5EF4-FFF2-40B4-BE49-F238E27FC236}">
                <a16:creationId xmlns:a16="http://schemas.microsoft.com/office/drawing/2014/main" id="{C20D800A-A331-4AEE-BD82-F61F332FE194}"/>
              </a:ext>
            </a:extLst>
          </p:cNvPr>
          <p:cNvSpPr/>
          <p:nvPr/>
        </p:nvSpPr>
        <p:spPr>
          <a:xfrm rot="3567798">
            <a:off x="8181754" y="3748686"/>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034F3-CB93-4B23-9D7B-355C182DE197}"/>
              </a:ext>
            </a:extLst>
          </p:cNvPr>
          <p:cNvSpPr/>
          <p:nvPr/>
        </p:nvSpPr>
        <p:spPr>
          <a:xfrm rot="5400000">
            <a:off x="8888151" y="3634228"/>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FC17998-256B-438D-9822-FC0B8915A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576" y="2798187"/>
            <a:ext cx="485446" cy="485446"/>
          </a:xfrm>
          <a:prstGeom prst="rect">
            <a:avLst/>
          </a:prstGeom>
        </p:spPr>
      </p:pic>
      <p:pic>
        <p:nvPicPr>
          <p:cNvPr id="18" name="図 17">
            <a:extLst>
              <a:ext uri="{FF2B5EF4-FFF2-40B4-BE49-F238E27FC236}">
                <a16:creationId xmlns:a16="http://schemas.microsoft.com/office/drawing/2014/main" id="{C3AE2E3D-785C-4D00-BF8D-C0887A67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153" y="2987208"/>
            <a:ext cx="485446" cy="485446"/>
          </a:xfrm>
          <a:prstGeom prst="rect">
            <a:avLst/>
          </a:prstGeom>
        </p:spPr>
      </p:pic>
    </p:spTree>
    <p:extLst>
      <p:ext uri="{BB962C8B-B14F-4D97-AF65-F5344CB8AC3E}">
        <p14:creationId xmlns:p14="http://schemas.microsoft.com/office/powerpoint/2010/main" val="34156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?(3/3)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2031325"/>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月当たりの出荷検査数が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万台であるので、画像データは</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営業日程度あれば各アングルで</a:t>
            </a:r>
            <a:br>
              <a:rPr lang="en-US" altLang="ja-JP" dirty="0">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万</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千枚程度</a:t>
            </a:r>
            <a:r>
              <a:rPr lang="ja-JP" altLang="en-US" dirty="0">
                <a:latin typeface="メイリオ" panose="020B0604030504040204" pitchFamily="50" charset="-128"/>
                <a:ea typeface="メイリオ" panose="020B0604030504040204" pitchFamily="50" charset="-128"/>
              </a:rPr>
              <a:t>集められるため画像分類の総データ量としては十分と考えられる。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一方、不良率を考慮すると不具合データの画像は十分に集まらない可能性もあるため検証が必要。</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品質管理責任者が、不良品出荷は全生産数の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程度にすべきとのコメントをしていることから、現状同程度の不良品出荷が発生していると仮定すると、</a:t>
            </a:r>
            <a:r>
              <a:rPr lang="ja-JP" altLang="en-US" dirty="0">
                <a:solidFill>
                  <a:srgbClr val="FF0000"/>
                </a:solidFill>
                <a:latin typeface="メイリオ" panose="020B0604030504040204" pitchFamily="50" charset="-128"/>
                <a:ea typeface="メイリオ" panose="020B0604030504040204" pitchFamily="50" charset="-128"/>
              </a:rPr>
              <a:t>毎月</a:t>
            </a:r>
            <a:r>
              <a:rPr lang="en-US" altLang="ja-JP" dirty="0">
                <a:solidFill>
                  <a:srgbClr val="FF0000"/>
                </a:solidFill>
                <a:latin typeface="メイリオ" panose="020B0604030504040204" pitchFamily="50" charset="-128"/>
                <a:ea typeface="メイリオ" panose="020B0604030504040204" pitchFamily="50" charset="-128"/>
              </a:rPr>
              <a:t>20</a:t>
            </a:r>
            <a:r>
              <a:rPr lang="ja-JP" altLang="en-US" dirty="0">
                <a:solidFill>
                  <a:srgbClr val="FF0000"/>
                </a:solidFill>
                <a:latin typeface="メイリオ" panose="020B0604030504040204" pitchFamily="50" charset="-128"/>
                <a:ea typeface="メイリオ" panose="020B0604030504040204" pitchFamily="50" charset="-128"/>
              </a:rPr>
              <a:t>台程度の不良品出荷</a:t>
            </a:r>
            <a:r>
              <a:rPr lang="ja-JP" altLang="en-US" dirty="0">
                <a:latin typeface="メイリオ" panose="020B0604030504040204" pitchFamily="50" charset="-128"/>
                <a:ea typeface="メイリオ" panose="020B0604030504040204" pitchFamily="50" charset="-128"/>
              </a:rPr>
              <a:t>である。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不良品判定率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から逆算すると月当たりの出荷検査における全不良品数</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186971-76CE-46CD-BCCD-F6415262DECD}"/>
                  </a:ext>
                </a:extLst>
              </p:cNvPr>
              <p:cNvSpPr txBox="1"/>
              <p:nvPr/>
            </p:nvSpPr>
            <p:spPr>
              <a:xfrm>
                <a:off x="3650284" y="3850108"/>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×0.1×0.1</m:t>
                      </m:r>
                      <m:r>
                        <a:rPr kumimoji="1" lang="en-US" altLang="ja-JP" b="0" i="1" smtClean="0">
                          <a:latin typeface="Cambria Math" panose="02040503050406030204" pitchFamily="18" charset="0"/>
                        </a:rPr>
                        <m:t>=20</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CE186971-76CE-46CD-BCCD-F6415262DECD}"/>
                  </a:ext>
                </a:extLst>
              </p:cNvPr>
              <p:cNvSpPr txBox="1">
                <a:spLocks noRot="1" noChangeAspect="1" noMove="1" noResize="1" noEditPoints="1" noAdjustHandles="1" noChangeArrowheads="1" noChangeShapeType="1" noTextEdit="1"/>
              </p:cNvSpPr>
              <p:nvPr/>
            </p:nvSpPr>
            <p:spPr>
              <a:xfrm>
                <a:off x="3650284" y="3850108"/>
                <a:ext cx="3277209" cy="276999"/>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EA8BC3-5E23-4BA0-9531-B629E9ACD927}"/>
                  </a:ext>
                </a:extLst>
              </p:cNvPr>
              <p:cNvSpPr txBox="1"/>
              <p:nvPr/>
            </p:nvSpPr>
            <p:spPr>
              <a:xfrm>
                <a:off x="4344010" y="4127107"/>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=2000</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2EA8BC3-5E23-4BA0-9531-B629E9ACD927}"/>
                  </a:ext>
                </a:extLst>
              </p:cNvPr>
              <p:cNvSpPr txBox="1">
                <a:spLocks noRot="1" noChangeAspect="1" noMove="1" noResize="1" noEditPoints="1" noAdjustHandles="1" noChangeArrowheads="1" noChangeShapeType="1" noTextEdit="1"/>
              </p:cNvSpPr>
              <p:nvPr/>
            </p:nvSpPr>
            <p:spPr>
              <a:xfrm>
                <a:off x="4344010" y="4127107"/>
                <a:ext cx="3277209" cy="276999"/>
              </a:xfrm>
              <a:prstGeom prst="rect">
                <a:avLst/>
              </a:prstGeom>
              <a:blipFill>
                <a:blip r:embed="rId3"/>
                <a:stretch>
                  <a:fillRect b="-888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20F05A8-4FD1-4D1C-8409-E33FDAE8D98D}"/>
              </a:ext>
            </a:extLst>
          </p:cNvPr>
          <p:cNvSpPr txBox="1"/>
          <p:nvPr/>
        </p:nvSpPr>
        <p:spPr>
          <a:xfrm>
            <a:off x="6511137" y="4093822"/>
            <a:ext cx="1363536"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
        <p:nvSpPr>
          <p:cNvPr id="21" name="テキスト ボックス 20">
            <a:extLst>
              <a:ext uri="{FF2B5EF4-FFF2-40B4-BE49-F238E27FC236}">
                <a16:creationId xmlns:a16="http://schemas.microsoft.com/office/drawing/2014/main" id="{69790FC2-6611-46C9-A3E2-7289B8C2D12E}"/>
              </a:ext>
            </a:extLst>
          </p:cNvPr>
          <p:cNvSpPr txBox="1"/>
          <p:nvPr/>
        </p:nvSpPr>
        <p:spPr>
          <a:xfrm>
            <a:off x="614477" y="4543619"/>
            <a:ext cx="11482424" cy="1477328"/>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よって、</a:t>
            </a:r>
            <a:r>
              <a:rPr lang="en-US" altLang="ja-JP" dirty="0">
                <a:latin typeface="メイリオ" panose="020B0604030504040204" pitchFamily="50" charset="-128"/>
                <a:ea typeface="メイリオ" panose="020B0604030504040204" pitchFamily="50" charset="-128"/>
              </a:rPr>
              <a:t> 5</a:t>
            </a:r>
            <a:r>
              <a:rPr lang="ja-JP" altLang="en-US" dirty="0">
                <a:latin typeface="メイリオ" panose="020B0604030504040204" pitchFamily="50" charset="-128"/>
                <a:ea typeface="メイリオ" panose="020B0604030504040204" pitchFamily="50" charset="-128"/>
              </a:rPr>
              <a:t>営業日程度だと、</a:t>
            </a:r>
            <a:r>
              <a:rPr lang="en-US" altLang="ja-JP" dirty="0">
                <a:solidFill>
                  <a:srgbClr val="FF0000"/>
                </a:solidFill>
                <a:latin typeface="メイリオ" panose="020B0604030504040204" pitchFamily="50" charset="-128"/>
                <a:ea typeface="メイリオ" panose="020B0604030504040204" pitchFamily="50" charset="-128"/>
              </a:rPr>
              <a:t>500</a:t>
            </a:r>
            <a:r>
              <a:rPr lang="ja-JP" altLang="en-US" dirty="0">
                <a:solidFill>
                  <a:srgbClr val="FF0000"/>
                </a:solidFill>
                <a:latin typeface="メイリオ" panose="020B0604030504040204" pitchFamily="50" charset="-128"/>
                <a:ea typeface="メイリオ" panose="020B0604030504040204" pitchFamily="50" charset="-128"/>
              </a:rPr>
              <a:t>枚程度の不具合データの画像が得られる</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モデル構築に当たって十分な量かどうかは、各不具合のモードがどれだけ収集できているかにもよるため、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一概には言えないが、可能であれば</a:t>
            </a:r>
            <a:r>
              <a:rPr lang="ja-JP" altLang="en-US" dirty="0">
                <a:solidFill>
                  <a:srgbClr val="FF0000"/>
                </a:solidFill>
                <a:latin typeface="メイリオ" panose="020B0604030504040204" pitchFamily="50" charset="-128"/>
                <a:ea typeface="メイリオ" panose="020B0604030504040204" pitchFamily="50" charset="-128"/>
              </a:rPr>
              <a:t>廃棄品や過去の不具合記録等から収集画像と同様のデータが得られるのであれば別途画像データ収集を依頼しておき、可能な限り不具合画像を多く収集しておくことが望ましい</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42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3"/>
            </a:pPr>
            <a:r>
              <a:rPr lang="ja-JP" altLang="en-US" dirty="0">
                <a:latin typeface="メイリオ" panose="020B0604030504040204" pitchFamily="50" charset="-128"/>
                <a:ea typeface="メイリオ" panose="020B0604030504040204" pitchFamily="50" charset="-128"/>
              </a:rPr>
              <a:t>どのようなモデル手法を、どのような順序でモデリングを行い、どのように評価するか？</a:t>
            </a:r>
            <a:endParaRPr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B8BCC9B4-47F9-40BA-AFB7-22BEBCD4ABF8}"/>
              </a:ext>
            </a:extLst>
          </p:cNvPr>
          <p:cNvSpPr txBox="1"/>
          <p:nvPr/>
        </p:nvSpPr>
        <p:spPr>
          <a:xfrm>
            <a:off x="368339" y="1675684"/>
            <a:ext cx="11189677" cy="3970318"/>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モデル手法・順序</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出荷検査においては、不具合が発見された段階で廃棄することとなっている。今回はハンダの不良判定が目的であるが、</a:t>
            </a:r>
            <a:r>
              <a:rPr lang="ja-JP" altLang="en-US" dirty="0">
                <a:solidFill>
                  <a:srgbClr val="FF0000"/>
                </a:solidFill>
                <a:latin typeface="メイリオ" panose="020B0604030504040204" pitchFamily="50" charset="-128"/>
                <a:ea typeface="メイリオ" panose="020B0604030504040204" pitchFamily="50" charset="-128"/>
              </a:rPr>
              <a:t>正常な場合と不具合の場合が判定できれば良いと考えられるため最初のモデル候補とする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画像データの多値分類モデル</a:t>
            </a:r>
            <a:endParaRPr lang="en-US" altLang="ja-JP"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値分類モデルで想定精度が出ない場合は多値分類モデルを検証する。</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物体検出</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分類により精度が出ない場合、不具合パターンごとの物体検出モデルの検証に移る。</a:t>
            </a:r>
            <a:endParaRPr lang="en-US" altLang="ja-JP" dirty="0">
              <a:latin typeface="メイリオ" panose="020B0604030504040204" pitchFamily="50" charset="-128"/>
              <a:ea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評価方法</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いずれのモデルにおいても良品、不良品の判定精度（</a:t>
            </a:r>
            <a:r>
              <a:rPr lang="en-US" altLang="ja-JP" dirty="0">
                <a:solidFill>
                  <a:srgbClr val="FF0000"/>
                </a:solidFill>
                <a:latin typeface="メイリオ" panose="020B0604030504040204" pitchFamily="50" charset="-128"/>
                <a:ea typeface="メイリオ" panose="020B0604030504040204" pitchFamily="50" charset="-128"/>
              </a:rPr>
              <a:t> 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）を基準に評価する。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endParaRPr lang="en-US" altLang="ja-JP" dirty="0">
              <a:latin typeface="メイリオ" panose="020B0604030504040204" pitchFamily="50" charset="-128"/>
              <a:ea typeface="メイリオ" panose="020B0604030504040204" pitchFamily="50" charset="-128"/>
            </a:endParaRPr>
          </a:p>
        </p:txBody>
      </p:sp>
      <p:graphicFrame>
        <p:nvGraphicFramePr>
          <p:cNvPr id="6" name="表 21">
            <a:extLst>
              <a:ext uri="{FF2B5EF4-FFF2-40B4-BE49-F238E27FC236}">
                <a16:creationId xmlns:a16="http://schemas.microsoft.com/office/drawing/2014/main" id="{C547F033-55D1-4F97-9D4B-A127B25E427C}"/>
              </a:ext>
            </a:extLst>
          </p:cNvPr>
          <p:cNvGraphicFramePr>
            <a:graphicFrameLocks noGrp="1"/>
          </p:cNvGraphicFramePr>
          <p:nvPr>
            <p:extLst>
              <p:ext uri="{D42A27DB-BD31-4B8C-83A1-F6EECF244321}">
                <p14:modId xmlns:p14="http://schemas.microsoft.com/office/powerpoint/2010/main" val="2858661153"/>
              </p:ext>
            </p:extLst>
          </p:nvPr>
        </p:nvGraphicFramePr>
        <p:xfrm>
          <a:off x="1005809" y="5253142"/>
          <a:ext cx="5585187" cy="1112520"/>
        </p:xfrm>
        <a:graphic>
          <a:graphicData uri="http://schemas.openxmlformats.org/drawingml/2006/table">
            <a:tbl>
              <a:tblPr firstRow="1" bandRow="1">
                <a:tableStyleId>{5C22544A-7EE6-4342-B048-85BDC9FD1C3A}</a:tableStyleId>
              </a:tblPr>
              <a:tblGrid>
                <a:gridCol w="1861729">
                  <a:extLst>
                    <a:ext uri="{9D8B030D-6E8A-4147-A177-3AD203B41FA5}">
                      <a16:colId xmlns:a16="http://schemas.microsoft.com/office/drawing/2014/main" val="3000608568"/>
                    </a:ext>
                  </a:extLst>
                </a:gridCol>
                <a:gridCol w="1861729">
                  <a:extLst>
                    <a:ext uri="{9D8B030D-6E8A-4147-A177-3AD203B41FA5}">
                      <a16:colId xmlns:a16="http://schemas.microsoft.com/office/drawing/2014/main" val="2646726824"/>
                    </a:ext>
                  </a:extLst>
                </a:gridCol>
                <a:gridCol w="1861729">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TP</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FN</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FP</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lang="en-US" altLang="ja-JP" dirty="0">
                          <a:latin typeface="メイリオ" panose="020B0604030504040204" pitchFamily="50" charset="-128"/>
                          <a:ea typeface="メイリオ" panose="020B0604030504040204" pitchFamily="50" charset="-128"/>
                        </a:rPr>
                        <a:t>TN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19356517"/>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173A-C8D2-4CB2-9E9E-B83A15E0A922}"/>
                  </a:ext>
                </a:extLst>
              </p:cNvPr>
              <p:cNvSpPr txBox="1"/>
              <p:nvPr/>
            </p:nvSpPr>
            <p:spPr>
              <a:xfrm>
                <a:off x="7279673" y="5547823"/>
                <a:ext cx="1955022"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4E2173A-C8D2-4CB2-9E9E-B83A15E0A922}"/>
                  </a:ext>
                </a:extLst>
              </p:cNvPr>
              <p:cNvSpPr txBox="1">
                <a:spLocks noRot="1" noChangeAspect="1" noMove="1" noResize="1" noEditPoints="1" noAdjustHandles="1" noChangeArrowheads="1" noChangeShapeType="1" noTextEdit="1"/>
              </p:cNvSpPr>
              <p:nvPr/>
            </p:nvSpPr>
            <p:spPr>
              <a:xfrm>
                <a:off x="7279673" y="5547823"/>
                <a:ext cx="1955022" cy="523157"/>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21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?(1/2)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C3FC5A9E-E307-4DC1-A0A9-EC9FEBD09DE2}"/>
              </a:ext>
            </a:extLst>
          </p:cNvPr>
          <p:cNvSpPr txBox="1"/>
          <p:nvPr/>
        </p:nvSpPr>
        <p:spPr>
          <a:xfrm>
            <a:off x="368339" y="1675684"/>
            <a:ext cx="11455322" cy="4247317"/>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モデルが所望の精度を得られた場合、以下の変更を提案する。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ダブルチェック体制の解除</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人力と同程度の精度が得られることから、</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回目の目視検査を</a:t>
            </a:r>
            <a:r>
              <a:rPr lang="en-US" altLang="ja-JP" dirty="0">
                <a:solidFill>
                  <a:srgbClr val="FF0000"/>
                </a:solidFill>
                <a:latin typeface="メイリオ" panose="020B0604030504040204" pitchFamily="50" charset="-128"/>
                <a:ea typeface="メイリオ" panose="020B0604030504040204" pitchFamily="50" charset="-128"/>
              </a:rPr>
              <a:t>AI</a:t>
            </a:r>
            <a:r>
              <a:rPr lang="ja-JP" altLang="en-US" dirty="0">
                <a:solidFill>
                  <a:srgbClr val="FF0000"/>
                </a:solidFill>
                <a:latin typeface="メイリオ" panose="020B0604030504040204" pitchFamily="50" charset="-128"/>
                <a:ea typeface="メイリオ" panose="020B0604030504040204" pitchFamily="50" charset="-128"/>
              </a:rPr>
              <a:t>に代替</a:t>
            </a:r>
            <a:r>
              <a:rPr lang="ja-JP" altLang="en-US" dirty="0">
                <a:latin typeface="メイリオ" panose="020B0604030504040204" pitchFamily="50" charset="-128"/>
                <a:ea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現在</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人で行っている</a:t>
            </a:r>
            <a:r>
              <a:rPr lang="ja-JP" altLang="en-US" dirty="0">
                <a:solidFill>
                  <a:srgbClr val="FF0000"/>
                </a:solidFill>
                <a:latin typeface="メイリオ" panose="020B0604030504040204" pitchFamily="50" charset="-128"/>
                <a:ea typeface="メイリオ" panose="020B0604030504040204" pitchFamily="50" charset="-128"/>
              </a:rPr>
              <a:t>目視検査を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回目のみ、検査人員は</a:t>
            </a:r>
            <a:r>
              <a:rPr lang="en-US" altLang="ja-JP" dirty="0">
                <a:solidFill>
                  <a:srgbClr val="FF0000"/>
                </a:solidFill>
                <a:latin typeface="メイリオ" panose="020B0604030504040204" pitchFamily="50" charset="-128"/>
                <a:ea typeface="メイリオ" panose="020B0604030504040204" pitchFamily="50" charset="-128"/>
              </a:rPr>
              <a:t>8</a:t>
            </a:r>
            <a:r>
              <a:rPr lang="ja-JP" altLang="en-US" dirty="0">
                <a:solidFill>
                  <a:srgbClr val="FF0000"/>
                </a:solidFill>
                <a:latin typeface="メイリオ" panose="020B0604030504040204" pitchFamily="50" charset="-128"/>
                <a:ea typeface="メイリオ" panose="020B0604030504040204" pitchFamily="50" charset="-128"/>
              </a:rPr>
              <a:t>名に変更</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これにより、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回の検査にかけられる</a:t>
            </a:r>
            <a:r>
              <a:rPr lang="ja-JP" altLang="en-US" dirty="0">
                <a:solidFill>
                  <a:srgbClr val="FF0000"/>
                </a:solidFill>
                <a:latin typeface="メイリオ" panose="020B0604030504040204" pitchFamily="50" charset="-128"/>
                <a:ea typeface="メイリオ" panose="020B0604030504040204" pitchFamily="50" charset="-128"/>
              </a:rPr>
              <a:t>人員が</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名増</a:t>
            </a:r>
            <a:r>
              <a:rPr lang="ja-JP" altLang="en-US" dirty="0">
                <a:latin typeface="メイリオ" panose="020B0604030504040204" pitchFamily="50" charset="-128"/>
                <a:ea typeface="メイリオ" panose="020B0604030504040204" pitchFamily="50" charset="-128"/>
              </a:rPr>
              <a:t>となり、</a:t>
            </a:r>
            <a:r>
              <a:rPr lang="ja-JP" altLang="en-US" dirty="0">
                <a:solidFill>
                  <a:srgbClr val="FF0000"/>
                </a:solidFill>
                <a:latin typeface="メイリオ" panose="020B0604030504040204" pitchFamily="50" charset="-128"/>
                <a:ea typeface="メイリオ" panose="020B0604030504040204" pitchFamily="50" charset="-128"/>
              </a:rPr>
              <a:t>出荷検査の負荷を低減</a:t>
            </a:r>
            <a:r>
              <a:rPr lang="ja-JP" altLang="en-US" dirty="0">
                <a:latin typeface="メイリオ" panose="020B0604030504040204" pitchFamily="50" charset="-128"/>
                <a:ea typeface="メイリオ" panose="020B0604030504040204" pitchFamily="50" charset="-128"/>
              </a:rPr>
              <a:t>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削減した検査員の配置転換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回目の検査人員は、以下部門へ</a:t>
            </a:r>
            <a:r>
              <a:rPr lang="ja-JP" altLang="en-US" dirty="0">
                <a:solidFill>
                  <a:srgbClr val="FF0000"/>
                </a:solidFill>
                <a:latin typeface="メイリオ" panose="020B0604030504040204" pitchFamily="50" charset="-128"/>
                <a:ea typeface="メイリオ" panose="020B0604030504040204" pitchFamily="50" charset="-128"/>
              </a:rPr>
              <a:t>２名ずつ配置転換</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土台作成部門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常に稼働がひっ迫している。</a:t>
            </a:r>
            <a:r>
              <a:rPr lang="ja-JP" altLang="en-US" dirty="0">
                <a:solidFill>
                  <a:srgbClr val="FF0000"/>
                </a:solidFill>
                <a:latin typeface="メイリオ" panose="020B0604030504040204" pitchFamily="50" charset="-128"/>
                <a:ea typeface="メイリオ" panose="020B0604030504040204" pitchFamily="50" charset="-128"/>
              </a:rPr>
              <a:t>追加人員により負荷の分散</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プリント基板回路作成部門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熟練技術が必要。追加人員を新規教育対象として、</a:t>
            </a:r>
            <a:r>
              <a:rPr lang="ja-JP" altLang="en-US" dirty="0">
                <a:solidFill>
                  <a:srgbClr val="FF0000"/>
                </a:solidFill>
                <a:latin typeface="メイリオ" panose="020B0604030504040204" pitchFamily="50" charset="-128"/>
                <a:ea typeface="メイリオ" panose="020B0604030504040204" pitchFamily="50" charset="-128"/>
              </a:rPr>
              <a:t>短期離職を防ぎ長期的な人材確保</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125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?(2/2)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74BCD8-6C03-480D-995D-FF508635C0C2}"/>
                  </a:ext>
                </a:extLst>
              </p:cNvPr>
              <p:cNvSpPr txBox="1"/>
              <p:nvPr/>
            </p:nvSpPr>
            <p:spPr>
              <a:xfrm>
                <a:off x="368339" y="1674863"/>
                <a:ext cx="11043373" cy="369331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想定効果</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出荷検査部門の残業費用削減。</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土台作成部門の稼働ひっ迫の低減。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出荷検査部門と土台作成部門合わせて、現状</a:t>
                </a:r>
                <a:r>
                  <a:rPr lang="en-US" altLang="ja-JP" dirty="0">
                    <a:latin typeface="メイリオ" panose="020B0604030504040204" pitchFamily="50" charset="-128"/>
                    <a:ea typeface="メイリオ" panose="020B0604030504040204" pitchFamily="50" charset="-128"/>
                  </a:rPr>
                  <a:t>12+10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22</a:t>
                </a:r>
                <a:r>
                  <a:rPr lang="ja-JP" altLang="en-US" dirty="0">
                    <a:latin typeface="メイリオ" panose="020B0604030504040204" pitchFamily="50" charset="-128"/>
                    <a:ea typeface="メイリオ" panose="020B0604030504040204" pitchFamily="50" charset="-128"/>
                  </a:rPr>
                  <a:t>名。</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人員配置転換による負荷低減により、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人月当たり</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時間の残業抑制につながると仮定。</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さらに、一人当たりの残業時間単価 </a:t>
                </a:r>
                <a:r>
                  <a:rPr lang="en-US" altLang="ja-JP" dirty="0">
                    <a:latin typeface="メイリオ" panose="020B0604030504040204" pitchFamily="50" charset="-128"/>
                    <a:ea typeface="メイリオ" panose="020B0604030504040204" pitchFamily="50" charset="-128"/>
                  </a:rPr>
                  <a:t>2000</a:t>
                </a:r>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時　と仮定すると、</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lvl="2"/>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メイリオ" panose="020B0604030504040204" pitchFamily="50" charset="-128"/>
                        </a:rPr>
                        <m:t>2000 </m:t>
                      </m:r>
                      <m:r>
                        <a:rPr lang="en-US" altLang="ja-JP" b="0" i="1" smtClean="0">
                          <a:latin typeface="Cambria Math" panose="02040503050406030204" pitchFamily="18" charset="0"/>
                          <a:ea typeface="Cambria Math" panose="02040503050406030204" pitchFamily="18" charset="0"/>
                        </a:rPr>
                        <m:t>×20 ×22=880,000 </m:t>
                      </m:r>
                    </m:oMath>
                  </m:oMathPara>
                </a14:m>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月当たり</a:t>
                </a:r>
                <a:r>
                  <a:rPr lang="en-US" altLang="ja-JP" dirty="0">
                    <a:latin typeface="メイリオ" panose="020B0604030504040204" pitchFamily="50" charset="-128"/>
                    <a:ea typeface="メイリオ" panose="020B0604030504040204" pitchFamily="50" charset="-128"/>
                  </a:rPr>
                  <a:t>880,000</a:t>
                </a:r>
                <a:r>
                  <a:rPr lang="ja-JP" altLang="en-US" dirty="0">
                    <a:latin typeface="メイリオ" panose="020B0604030504040204" pitchFamily="50" charset="-128"/>
                    <a:ea typeface="メイリオ" panose="020B0604030504040204" pitchFamily="50" charset="-128"/>
                  </a:rPr>
                  <a:t>円、年間</a:t>
                </a:r>
                <a:r>
                  <a:rPr lang="en-US" altLang="ja-JP" dirty="0">
                    <a:latin typeface="メイリオ" panose="020B0604030504040204" pitchFamily="50" charset="-128"/>
                    <a:ea typeface="メイリオ" panose="020B0604030504040204" pitchFamily="50" charset="-128"/>
                  </a:rPr>
                  <a:t>10,560,000</a:t>
                </a:r>
                <a:r>
                  <a:rPr lang="ja-JP" altLang="en-US" dirty="0">
                    <a:latin typeface="メイリオ" panose="020B0604030504040204" pitchFamily="50" charset="-128"/>
                    <a:ea typeface="メイリオ" panose="020B0604030504040204" pitchFamily="50" charset="-128"/>
                  </a:rPr>
                  <a:t>円のコスト効果が想定できる。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熟練技術を持つ人材の定着（プリント基板回路作成部門）</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全社的な短期離職の抑制。</a:t>
                </a:r>
                <a:endParaRPr lang="en-US" altLang="ja-JP"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2D74BCD8-6C03-480D-995D-FF508635C0C2}"/>
                  </a:ext>
                </a:extLst>
              </p:cNvPr>
              <p:cNvSpPr txBox="1">
                <a:spLocks noRot="1" noChangeAspect="1" noMove="1" noResize="1" noEditPoints="1" noAdjustHandles="1" noChangeArrowheads="1" noChangeShapeType="1" noTextEdit="1"/>
              </p:cNvSpPr>
              <p:nvPr/>
            </p:nvSpPr>
            <p:spPr>
              <a:xfrm>
                <a:off x="368339" y="1674863"/>
                <a:ext cx="11043373" cy="3693319"/>
              </a:xfrm>
              <a:prstGeom prst="rect">
                <a:avLst/>
              </a:prstGeom>
              <a:blipFill>
                <a:blip r:embed="rId2"/>
                <a:stretch>
                  <a:fillRect l="-331" t="-990" b="-181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664F4-E64B-4241-BE39-59EE0FE680AD}"/>
              </a:ext>
            </a:extLst>
          </p:cNvPr>
          <p:cNvSpPr txBox="1"/>
          <p:nvPr/>
        </p:nvSpPr>
        <p:spPr>
          <a:xfrm>
            <a:off x="6815939" y="3619237"/>
            <a:ext cx="1428292"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Tree>
    <p:extLst>
      <p:ext uri="{BB962C8B-B14F-4D97-AF65-F5344CB8AC3E}">
        <p14:creationId xmlns:p14="http://schemas.microsoft.com/office/powerpoint/2010/main" val="17557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
        <p:nvSpPr>
          <p:cNvPr id="9" name="テキスト ボックス 8">
            <a:extLst>
              <a:ext uri="{FF2B5EF4-FFF2-40B4-BE49-F238E27FC236}">
                <a16:creationId xmlns:a16="http://schemas.microsoft.com/office/drawing/2014/main" id="{9C80EFE1-3BF8-404D-96EE-9A74BC0E59B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26197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
        <p:nvSpPr>
          <p:cNvPr id="7" name="テキスト ボックス 6">
            <a:extLst>
              <a:ext uri="{FF2B5EF4-FFF2-40B4-BE49-F238E27FC236}">
                <a16:creationId xmlns:a16="http://schemas.microsoft.com/office/drawing/2014/main" id="{9DB8712E-256C-415A-A19F-C88AAD882F30}"/>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2905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
        <p:nvSpPr>
          <p:cNvPr id="7" name="テキスト ボックス 6">
            <a:extLst>
              <a:ext uri="{FF2B5EF4-FFF2-40B4-BE49-F238E27FC236}">
                <a16:creationId xmlns:a16="http://schemas.microsoft.com/office/drawing/2014/main" id="{B7DBDDBC-AC33-4EAC-B5B6-9F2F3F4400A7}"/>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9590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38BD042-7D89-4FF2-B6DE-77C32FF8FDFC}"/>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6097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C1D3404-31B6-417A-8B73-A52912FD42D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278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C9FED2D-6CB0-41A3-816B-D560DBBE720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06230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3379"/>
            <a:ext cx="11455322"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取得した参考情報をもとに、以下について要件定義してください。</a:t>
            </a:r>
            <a:endParaRPr lang="en-US" altLang="ja-JP" dirty="0">
              <a:latin typeface="メイリオ" panose="020B0604030504040204" pitchFamily="50" charset="-128"/>
              <a:ea typeface="メイリオ" panose="020B0604030504040204" pitchFamily="50" charset="-128"/>
            </a:endParaRPr>
          </a:p>
          <a:p>
            <a:pPr marL="800100" lvl="1"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2" name="楕円 1">
            <a:extLst>
              <a:ext uri="{FF2B5EF4-FFF2-40B4-BE49-F238E27FC236}">
                <a16:creationId xmlns:a16="http://schemas.microsoft.com/office/drawing/2014/main" id="{E931A901-E18A-496C-9B93-9B3F5AB3A56A}"/>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3" name="テキスト ボックス 2">
            <a:extLst>
              <a:ext uri="{FF2B5EF4-FFF2-40B4-BE49-F238E27FC236}">
                <a16:creationId xmlns:a16="http://schemas.microsoft.com/office/drawing/2014/main" id="{E886363E-D753-44B1-81B9-656973A4222A}"/>
              </a:ext>
            </a:extLst>
          </p:cNvPr>
          <p:cNvSpPr txBox="1"/>
          <p:nvPr/>
        </p:nvSpPr>
        <p:spPr>
          <a:xfrm>
            <a:off x="8115619" y="2153520"/>
            <a:ext cx="267005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万台</a:t>
            </a:r>
          </a:p>
        </p:txBody>
      </p:sp>
      <p:sp>
        <p:nvSpPr>
          <p:cNvPr id="5" name="楕円 4">
            <a:extLst>
              <a:ext uri="{FF2B5EF4-FFF2-40B4-BE49-F238E27FC236}">
                <a16:creationId xmlns:a16="http://schemas.microsoft.com/office/drawing/2014/main" id="{39BC93CB-9529-4196-AB93-585C359E3FEF}"/>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5CC2317-C8FD-43AA-98CE-F4F68AC9DD58}"/>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1000</a:t>
            </a:r>
            <a:r>
              <a:rPr kumimoji="1" lang="ja-JP" altLang="en-US" dirty="0">
                <a:latin typeface="メイリオ" panose="020B0604030504040204" pitchFamily="50" charset="-128"/>
                <a:ea typeface="メイリオ" panose="020B0604030504040204" pitchFamily="50" charset="-128"/>
              </a:rPr>
              <a:t>台</a:t>
            </a:r>
          </a:p>
        </p:txBody>
      </p:sp>
      <p:sp>
        <p:nvSpPr>
          <p:cNvPr id="11" name="テキスト ボックス 10">
            <a:extLst>
              <a:ext uri="{FF2B5EF4-FFF2-40B4-BE49-F238E27FC236}">
                <a16:creationId xmlns:a16="http://schemas.microsoft.com/office/drawing/2014/main" id="{6698BF6D-3737-41DC-B6A5-6857BB4996A6}"/>
              </a:ext>
            </a:extLst>
          </p:cNvPr>
          <p:cNvSpPr txBox="1"/>
          <p:nvPr/>
        </p:nvSpPr>
        <p:spPr>
          <a:xfrm>
            <a:off x="366708" y="1808544"/>
            <a:ext cx="6612941"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1000</a:t>
            </a:r>
            <a:r>
              <a:rPr lang="ja-JP" altLang="en-US" dirty="0">
                <a:latin typeface="メイリオ" panose="020B0604030504040204" pitchFamily="50" charset="-128"/>
                <a:ea typeface="メイリオ" panose="020B0604030504040204" pitchFamily="50" charset="-128"/>
              </a:rPr>
              <a:t>台不良品が含まれていると仮定した場合の例＞</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FFD417-AE67-47BC-8F0C-F84345E9F51B}"/>
              </a:ext>
            </a:extLst>
          </p:cNvPr>
          <p:cNvSpPr txBox="1"/>
          <p:nvPr/>
        </p:nvSpPr>
        <p:spPr>
          <a:xfrm>
            <a:off x="366708" y="2153776"/>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14" name="左中かっこ 13">
            <a:extLst>
              <a:ext uri="{FF2B5EF4-FFF2-40B4-BE49-F238E27FC236}">
                <a16:creationId xmlns:a16="http://schemas.microsoft.com/office/drawing/2014/main" id="{5EF817CA-4B86-40C4-8152-49005303C9AA}"/>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D09B547-4189-4464-9829-A51DB0FC1E0F}"/>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20E2E4-D3FD-425D-B99F-9A25422A2D6F}"/>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17" name="テキスト ボックス 16">
            <a:extLst>
              <a:ext uri="{FF2B5EF4-FFF2-40B4-BE49-F238E27FC236}">
                <a16:creationId xmlns:a16="http://schemas.microsoft.com/office/drawing/2014/main" id="{1428A608-A807-4C2E-80C6-1DEDEEC38CE4}"/>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18" name="テキスト ボックス 17">
            <a:extLst>
              <a:ext uri="{FF2B5EF4-FFF2-40B4-BE49-F238E27FC236}">
                <a16:creationId xmlns:a16="http://schemas.microsoft.com/office/drawing/2014/main" id="{21AF42BE-4B75-4F72-B320-BB2B68DEB284}"/>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99000</a:t>
            </a:r>
          </a:p>
        </p:txBody>
      </p:sp>
      <p:sp>
        <p:nvSpPr>
          <p:cNvPr id="19" name="テキスト ボックス 18">
            <a:extLst>
              <a:ext uri="{FF2B5EF4-FFF2-40B4-BE49-F238E27FC236}">
                <a16:creationId xmlns:a16="http://schemas.microsoft.com/office/drawing/2014/main" id="{048F5161-C430-4498-BDB5-DD08F5C861C7}"/>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100</a:t>
            </a:r>
          </a:p>
        </p:txBody>
      </p:sp>
      <p:sp>
        <p:nvSpPr>
          <p:cNvPr id="20" name="テキスト ボックス 19">
            <a:extLst>
              <a:ext uri="{FF2B5EF4-FFF2-40B4-BE49-F238E27FC236}">
                <a16:creationId xmlns:a16="http://schemas.microsoft.com/office/drawing/2014/main" id="{263A49C2-1E25-4ABB-9380-DC0732BA19E0}"/>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900</a:t>
            </a:r>
          </a:p>
        </p:txBody>
      </p:sp>
      <p:graphicFrame>
        <p:nvGraphicFramePr>
          <p:cNvPr id="21" name="表 21">
            <a:extLst>
              <a:ext uri="{FF2B5EF4-FFF2-40B4-BE49-F238E27FC236}">
                <a16:creationId xmlns:a16="http://schemas.microsoft.com/office/drawing/2014/main" id="{DE60B2B9-2012-4D94-86F2-B777F851A715}"/>
              </a:ext>
            </a:extLst>
          </p:cNvPr>
          <p:cNvGraphicFramePr>
            <a:graphicFrameLocks noGrp="1"/>
          </p:cNvGraphicFramePr>
          <p:nvPr>
            <p:extLst>
              <p:ext uri="{D42A27DB-BD31-4B8C-83A1-F6EECF244321}">
                <p14:modId xmlns:p14="http://schemas.microsoft.com/office/powerpoint/2010/main" val="3505854277"/>
              </p:ext>
            </p:extLst>
          </p:nvPr>
        </p:nvGraphicFramePr>
        <p:xfrm>
          <a:off x="461963" y="3864822"/>
          <a:ext cx="6495852" cy="1112520"/>
        </p:xfrm>
        <a:graphic>
          <a:graphicData uri="http://schemas.openxmlformats.org/drawingml/2006/table">
            <a:tbl>
              <a:tblPr firstRow="1" bandRow="1">
                <a:tableStyleId>{5C22544A-7EE6-4342-B048-85BDC9FD1C3A}</a:tableStyleId>
              </a:tblPr>
              <a:tblGrid>
                <a:gridCol w="1988629">
                  <a:extLst>
                    <a:ext uri="{9D8B030D-6E8A-4147-A177-3AD203B41FA5}">
                      <a16:colId xmlns:a16="http://schemas.microsoft.com/office/drawing/2014/main" val="3000608568"/>
                    </a:ext>
                  </a:extLst>
                </a:gridCol>
                <a:gridCol w="2245766">
                  <a:extLst>
                    <a:ext uri="{9D8B030D-6E8A-4147-A177-3AD203B41FA5}">
                      <a16:colId xmlns:a16="http://schemas.microsoft.com/office/drawing/2014/main" val="2646726824"/>
                    </a:ext>
                  </a:extLst>
                </a:gridCol>
                <a:gridCol w="2261457">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23" name="テキスト ボックス 22">
            <a:extLst>
              <a:ext uri="{FF2B5EF4-FFF2-40B4-BE49-F238E27FC236}">
                <a16:creationId xmlns:a16="http://schemas.microsoft.com/office/drawing/2014/main" id="{898BB25B-1D49-41CD-BD14-D56E0394CBCC}"/>
              </a:ext>
            </a:extLst>
          </p:cNvPr>
          <p:cNvSpPr txBox="1"/>
          <p:nvPr/>
        </p:nvSpPr>
        <p:spPr>
          <a:xfrm>
            <a:off x="431359" y="3447103"/>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a:t>
            </a:r>
            <a:endParaRPr lang="en-US" altLang="ja-JP"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A13B962-20C3-4CF2-A319-4F0EA5DE89AD}"/>
              </a:ext>
            </a:extLst>
          </p:cNvPr>
          <p:cNvSpPr txBox="1"/>
          <p:nvPr/>
        </p:nvSpPr>
        <p:spPr>
          <a:xfrm>
            <a:off x="461964" y="5279403"/>
            <a:ext cx="6097218" cy="1200329"/>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台が</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回目の検査へ向かう。</a:t>
            </a:r>
            <a:endParaRPr lang="en-US" altLang="ja-JP"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C07EDDC-DD8D-4A49-B200-A248974CF6CE}"/>
              </a:ext>
            </a:extLst>
          </p:cNvPr>
          <p:cNvSpPr/>
          <p:nvPr/>
        </p:nvSpPr>
        <p:spPr>
          <a:xfrm>
            <a:off x="8348319" y="4880858"/>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6661470-51A4-4B03-9696-88AF109766DE}"/>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980B0686-791F-4AEA-8F4E-8C2D3FCE4A67}"/>
              </a:ext>
            </a:extLst>
          </p:cNvPr>
          <p:cNvSpPr/>
          <p:nvPr/>
        </p:nvSpPr>
        <p:spPr>
          <a:xfrm>
            <a:off x="9043421" y="563017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133C31E-AC89-4E2E-B454-534611CD89E8}"/>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36497C2-80DD-49B7-B95D-FD5F768ACBDF}"/>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3D9D345-B5F6-452A-AAAC-A2DCE63ED41C}"/>
              </a:ext>
            </a:extLst>
          </p:cNvPr>
          <p:cNvSpPr txBox="1"/>
          <p:nvPr/>
        </p:nvSpPr>
        <p:spPr>
          <a:xfrm>
            <a:off x="366708" y="2153520"/>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739AA72-938D-45CB-8748-3A03FBD9DBF6}"/>
              </a:ext>
            </a:extLst>
          </p:cNvPr>
          <p:cNvSpPr txBox="1"/>
          <p:nvPr/>
        </p:nvSpPr>
        <p:spPr>
          <a:xfrm>
            <a:off x="8681944" y="5894685"/>
            <a:ext cx="1955755" cy="369332"/>
          </a:xfrm>
          <a:prstGeom prst="rect">
            <a:avLst/>
          </a:prstGeom>
          <a:noFill/>
        </p:spPr>
        <p:txBody>
          <a:bodyPr wrap="square">
            <a:sp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回目検査へ</a:t>
            </a:r>
            <a:endParaRPr lang="en-US" altLang="ja-JP"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3A9C81-9FE0-4563-95C9-D353DF50D942}"/>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6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a:xfrm>
            <a:off x="8616858" y="6382823"/>
            <a:ext cx="2743200" cy="365125"/>
          </a:xfrm>
        </p:spPr>
        <p:txBody>
          <a:bodyPr/>
          <a:lstStyle/>
          <a:p>
            <a:fld id="{5670CF56-B7B4-4B3E-A1E7-D8CA57E230A6}"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(2/3)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graphicFrame>
        <p:nvGraphicFramePr>
          <p:cNvPr id="16" name="表 21">
            <a:extLst>
              <a:ext uri="{FF2B5EF4-FFF2-40B4-BE49-F238E27FC236}">
                <a16:creationId xmlns:a16="http://schemas.microsoft.com/office/drawing/2014/main" id="{967349FD-3CA8-4860-AB01-5E75A318961F}"/>
              </a:ext>
            </a:extLst>
          </p:cNvPr>
          <p:cNvGraphicFramePr>
            <a:graphicFrameLocks noGrp="1"/>
          </p:cNvGraphicFramePr>
          <p:nvPr>
            <p:extLst>
              <p:ext uri="{D42A27DB-BD31-4B8C-83A1-F6EECF244321}">
                <p14:modId xmlns:p14="http://schemas.microsoft.com/office/powerpoint/2010/main" val="1325963101"/>
              </p:ext>
            </p:extLst>
          </p:nvPr>
        </p:nvGraphicFramePr>
        <p:xfrm>
          <a:off x="398944" y="2064977"/>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17" name="テキスト ボックス 16">
            <a:extLst>
              <a:ext uri="{FF2B5EF4-FFF2-40B4-BE49-F238E27FC236}">
                <a16:creationId xmlns:a16="http://schemas.microsoft.com/office/drawing/2014/main" id="{0A826F76-656C-4D36-9DC9-DC98A48C2471}"/>
              </a:ext>
            </a:extLst>
          </p:cNvPr>
          <p:cNvSpPr txBox="1"/>
          <p:nvPr/>
        </p:nvSpPr>
        <p:spPr>
          <a:xfrm>
            <a:off x="368339" y="1647258"/>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E943EF97-B474-484B-A21A-B081CEB95AC3}"/>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19" name="テキスト ボックス 18">
            <a:extLst>
              <a:ext uri="{FF2B5EF4-FFF2-40B4-BE49-F238E27FC236}">
                <a16:creationId xmlns:a16="http://schemas.microsoft.com/office/drawing/2014/main" id="{A303A686-2D5A-487A-A3D9-2CD56156ED82}"/>
              </a:ext>
            </a:extLst>
          </p:cNvPr>
          <p:cNvSpPr txBox="1"/>
          <p:nvPr/>
        </p:nvSpPr>
        <p:spPr>
          <a:xfrm>
            <a:off x="7918109" y="2153520"/>
            <a:ext cx="3238181"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9</a:t>
            </a:r>
            <a:r>
              <a:rPr kumimoji="1" lang="ja-JP" altLang="en-US" dirty="0">
                <a:latin typeface="メイリオ" panose="020B0604030504040204" pitchFamily="50" charset="-128"/>
                <a:ea typeface="メイリオ" panose="020B0604030504040204" pitchFamily="50" charset="-128"/>
              </a:rPr>
              <a:t>万</a:t>
            </a:r>
            <a:r>
              <a:rPr kumimoji="1" lang="en-US" altLang="ja-JP" dirty="0">
                <a:latin typeface="メイリオ" panose="020B0604030504040204" pitchFamily="50" charset="-128"/>
                <a:ea typeface="メイリオ" panose="020B0604030504040204" pitchFamily="50" charset="-128"/>
              </a:rPr>
              <a:t>9100</a:t>
            </a:r>
            <a:r>
              <a:rPr kumimoji="1" lang="ja-JP" altLang="en-US" dirty="0">
                <a:latin typeface="メイリオ" panose="020B0604030504040204" pitchFamily="50" charset="-128"/>
                <a:ea typeface="メイリオ" panose="020B0604030504040204" pitchFamily="50" charset="-128"/>
              </a:rPr>
              <a:t>台</a:t>
            </a:r>
          </a:p>
        </p:txBody>
      </p:sp>
      <p:sp>
        <p:nvSpPr>
          <p:cNvPr id="20" name="楕円 19">
            <a:extLst>
              <a:ext uri="{FF2B5EF4-FFF2-40B4-BE49-F238E27FC236}">
                <a16:creationId xmlns:a16="http://schemas.microsoft.com/office/drawing/2014/main" id="{4CBA543E-8D7F-4174-9EEB-04A9B850C766}"/>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CE8F60F-52BC-4C4D-8D93-FB1022AC5183}"/>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台</a:t>
            </a:r>
          </a:p>
        </p:txBody>
      </p:sp>
      <p:sp>
        <p:nvSpPr>
          <p:cNvPr id="22" name="左中かっこ 21">
            <a:extLst>
              <a:ext uri="{FF2B5EF4-FFF2-40B4-BE49-F238E27FC236}">
                <a16:creationId xmlns:a16="http://schemas.microsoft.com/office/drawing/2014/main" id="{3636CBA2-1019-4EB8-B20A-DA12A160650D}"/>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54835E10-9C50-43B6-98AA-768EEAE0F082}"/>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42689E9-DA5F-4C38-A247-564B21F9F57D}"/>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25" name="テキスト ボックス 24">
            <a:extLst>
              <a:ext uri="{FF2B5EF4-FFF2-40B4-BE49-F238E27FC236}">
                <a16:creationId xmlns:a16="http://schemas.microsoft.com/office/drawing/2014/main" id="{E7ED1678-A0F4-49A0-B227-B574BBFA9603}"/>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26" name="テキスト ボックス 25">
            <a:extLst>
              <a:ext uri="{FF2B5EF4-FFF2-40B4-BE49-F238E27FC236}">
                <a16:creationId xmlns:a16="http://schemas.microsoft.com/office/drawing/2014/main" id="{A6D769B1-9F33-404A-BECE-394D40DC76F7}"/>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99000</a:t>
            </a:r>
          </a:p>
        </p:txBody>
      </p:sp>
      <p:sp>
        <p:nvSpPr>
          <p:cNvPr id="27" name="テキスト ボックス 26">
            <a:extLst>
              <a:ext uri="{FF2B5EF4-FFF2-40B4-BE49-F238E27FC236}">
                <a16:creationId xmlns:a16="http://schemas.microsoft.com/office/drawing/2014/main" id="{248B2E93-72C5-4BF7-8234-E842358E93B1}"/>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10</a:t>
            </a:r>
          </a:p>
        </p:txBody>
      </p:sp>
      <p:sp>
        <p:nvSpPr>
          <p:cNvPr id="28" name="テキスト ボックス 27">
            <a:extLst>
              <a:ext uri="{FF2B5EF4-FFF2-40B4-BE49-F238E27FC236}">
                <a16:creationId xmlns:a16="http://schemas.microsoft.com/office/drawing/2014/main" id="{14DCA4B4-1C1E-4379-A761-00E34B55B473}"/>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a:t>
            </a:r>
          </a:p>
        </p:txBody>
      </p:sp>
      <p:sp>
        <p:nvSpPr>
          <p:cNvPr id="29" name="正方形/長方形 28">
            <a:extLst>
              <a:ext uri="{FF2B5EF4-FFF2-40B4-BE49-F238E27FC236}">
                <a16:creationId xmlns:a16="http://schemas.microsoft.com/office/drawing/2014/main" id="{0D7B5D3B-B8C7-4187-916C-CE4D809A1996}"/>
              </a:ext>
            </a:extLst>
          </p:cNvPr>
          <p:cNvSpPr/>
          <p:nvPr/>
        </p:nvSpPr>
        <p:spPr>
          <a:xfrm>
            <a:off x="8348319" y="4878640"/>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EA56650-C7E7-4F3E-97BB-7E3C80385F47}"/>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D90A77B3-42AC-47C0-94BF-DAE3E61B3F38}"/>
              </a:ext>
            </a:extLst>
          </p:cNvPr>
          <p:cNvSpPr/>
          <p:nvPr/>
        </p:nvSpPr>
        <p:spPr>
          <a:xfrm>
            <a:off x="9043421" y="5641105"/>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C5DD1EF7-FDE2-45B8-B8BF-A703502FAB0E}"/>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DD87B02-D141-4233-8B09-E8FBA21FA453}"/>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0CECDDC-69A7-46F7-A566-A3271569305D}"/>
              </a:ext>
            </a:extLst>
          </p:cNvPr>
          <p:cNvSpPr txBox="1"/>
          <p:nvPr/>
        </p:nvSpPr>
        <p:spPr>
          <a:xfrm>
            <a:off x="8997249" y="5894685"/>
            <a:ext cx="7034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a:t>
            </a:r>
            <a:endParaRPr lang="en-US" altLang="ja-JP"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52746CE-185E-437B-9B80-B6B81480840F}"/>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615EF59-3E8C-4275-A1B6-ABA7C08222BD}"/>
              </a:ext>
            </a:extLst>
          </p:cNvPr>
          <p:cNvSpPr txBox="1"/>
          <p:nvPr/>
        </p:nvSpPr>
        <p:spPr>
          <a:xfrm>
            <a:off x="393103" y="3369887"/>
            <a:ext cx="6097218" cy="2031325"/>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見逃し品</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台を含む残りの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9010</a:t>
            </a:r>
            <a:r>
              <a:rPr lang="ja-JP" altLang="en-US" dirty="0">
                <a:latin typeface="メイリオ" panose="020B0604030504040204" pitchFamily="50" charset="-128"/>
                <a:ea typeface="メイリオ" panose="020B0604030504040204" pitchFamily="50" charset="-128"/>
              </a:rPr>
              <a:t>台が出荷される。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全生産品数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万台のうち、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台は不良品として出荷されている事となる。</a:t>
            </a:r>
            <a:endParaRPr lang="en-US" altLang="ja-JP" dirty="0">
              <a:latin typeface="メイリオ" panose="020B0604030504040204" pitchFamily="50" charset="-128"/>
              <a:ea typeface="メイリオ" panose="020B0604030504040204" pitchFamily="50" charset="-128"/>
            </a:endParaRPr>
          </a:p>
        </p:txBody>
      </p:sp>
      <p:graphicFrame>
        <p:nvGraphicFramePr>
          <p:cNvPr id="37" name="表 21">
            <a:extLst>
              <a:ext uri="{FF2B5EF4-FFF2-40B4-BE49-F238E27FC236}">
                <a16:creationId xmlns:a16="http://schemas.microsoft.com/office/drawing/2014/main" id="{563E1939-1CB0-4EEC-B50E-D634599CC935}"/>
              </a:ext>
            </a:extLst>
          </p:cNvPr>
          <p:cNvGraphicFramePr>
            <a:graphicFrameLocks noGrp="1"/>
          </p:cNvGraphicFramePr>
          <p:nvPr>
            <p:extLst>
              <p:ext uri="{D42A27DB-BD31-4B8C-83A1-F6EECF244321}">
                <p14:modId xmlns:p14="http://schemas.microsoft.com/office/powerpoint/2010/main" val="1325963101"/>
              </p:ext>
            </p:extLst>
          </p:nvPr>
        </p:nvGraphicFramePr>
        <p:xfrm>
          <a:off x="393103" y="2072871"/>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Tree>
    <p:extLst>
      <p:ext uri="{BB962C8B-B14F-4D97-AF65-F5344CB8AC3E}">
        <p14:creationId xmlns:p14="http://schemas.microsoft.com/office/powerpoint/2010/main" val="3754382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2387</Words>
  <Application>Microsoft Office PowerPoint</Application>
  <PresentationFormat>ワイド画面</PresentationFormat>
  <Paragraphs>255</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129</cp:revision>
  <dcterms:created xsi:type="dcterms:W3CDTF">2021-09-12T06:00:15Z</dcterms:created>
  <dcterms:modified xsi:type="dcterms:W3CDTF">2021-09-14T14:42:32Z</dcterms:modified>
</cp:coreProperties>
</file>