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1"/>
  </p:notesMasterIdLst>
  <p:sldIdLst>
    <p:sldId id="256" r:id="rId2"/>
    <p:sldId id="261" r:id="rId3"/>
    <p:sldId id="258" r:id="rId4"/>
    <p:sldId id="259" r:id="rId5"/>
    <p:sldId id="260" r:id="rId6"/>
    <p:sldId id="262" r:id="rId7"/>
    <p:sldId id="263" r:id="rId8"/>
    <p:sldId id="265"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6" autoAdjust="0"/>
    <p:restoredTop sz="94660"/>
  </p:normalViewPr>
  <p:slideViewPr>
    <p:cSldViewPr snapToGrid="0">
      <p:cViewPr varScale="1">
        <p:scale>
          <a:sx n="53" d="100"/>
          <a:sy n="53" d="100"/>
        </p:scale>
        <p:origin x="48" y="1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CD538374-4EF1-46EA-A0D7-0B2FCA6082A2}"/>
    <pc:docChg chg="undo custSel addSld delSld modSld modMainMaster">
      <pc:chgData name="松井 雄大" userId="ce27b73449ee5595" providerId="LiveId" clId="{CD538374-4EF1-46EA-A0D7-0B2FCA6082A2}" dt="2021-09-12T14:32:28.726" v="1695" actId="20577"/>
      <pc:docMkLst>
        <pc:docMk/>
      </pc:docMkLst>
      <pc:sldChg chg="addSp delSp modSp mod">
        <pc:chgData name="松井 雄大" userId="ce27b73449ee5595" providerId="LiveId" clId="{CD538374-4EF1-46EA-A0D7-0B2FCA6082A2}" dt="2021-09-12T13:19:14.047" v="1418" actId="20577"/>
        <pc:sldMkLst>
          <pc:docMk/>
          <pc:sldMk cId="4266905298" sldId="256"/>
        </pc:sldMkLst>
        <pc:spChg chg="mod">
          <ac:chgData name="松井 雄大" userId="ce27b73449ee5595" providerId="LiveId" clId="{CD538374-4EF1-46EA-A0D7-0B2FCA6082A2}" dt="2021-09-12T06:37:42.328" v="1000" actId="2711"/>
          <ac:spMkLst>
            <pc:docMk/>
            <pc:sldMk cId="4266905298" sldId="256"/>
            <ac:spMk id="4" creationId="{6B7125A6-FE03-4916-8D59-A86ADA2880D2}"/>
          </ac:spMkLst>
        </pc:spChg>
        <pc:spChg chg="add mod">
          <ac:chgData name="松井 雄大" userId="ce27b73449ee5595" providerId="LiveId" clId="{CD538374-4EF1-46EA-A0D7-0B2FCA6082A2}" dt="2021-09-12T13:19:14.047" v="1418" actId="20577"/>
          <ac:spMkLst>
            <pc:docMk/>
            <pc:sldMk cId="4266905298" sldId="256"/>
            <ac:spMk id="5" creationId="{D9903B2D-92B9-468D-BABA-5E03E630D171}"/>
          </ac:spMkLst>
        </pc:spChg>
        <pc:spChg chg="mod">
          <ac:chgData name="松井 雄大" userId="ce27b73449ee5595" providerId="LiveId" clId="{CD538374-4EF1-46EA-A0D7-0B2FCA6082A2}" dt="2021-09-12T06:37:42.328" v="1000" actId="2711"/>
          <ac:spMkLst>
            <pc:docMk/>
            <pc:sldMk cId="4266905298" sldId="256"/>
            <ac:spMk id="6" creationId="{5399BCC7-CE10-41AE-BFB7-83E38EF255F6}"/>
          </ac:spMkLst>
        </pc:spChg>
        <pc:spChg chg="add del">
          <ac:chgData name="松井 雄大" userId="ce27b73449ee5595" providerId="LiveId" clId="{CD538374-4EF1-46EA-A0D7-0B2FCA6082A2}" dt="2021-09-12T06:33:37.119" v="972" actId="22"/>
          <ac:spMkLst>
            <pc:docMk/>
            <pc:sldMk cId="4266905298" sldId="256"/>
            <ac:spMk id="8" creationId="{7E406438-A1C5-44DE-974F-43A56923A5E6}"/>
          </ac:spMkLst>
        </pc:spChg>
      </pc:sldChg>
      <pc:sldChg chg="addSp delSp modSp new mod">
        <pc:chgData name="松井 雄大" userId="ce27b73449ee5595" providerId="LiveId" clId="{CD538374-4EF1-46EA-A0D7-0B2FCA6082A2}" dt="2021-09-12T06:45:24.243" v="1159" actId="1035"/>
        <pc:sldMkLst>
          <pc:docMk/>
          <pc:sldMk cId="4099212454" sldId="257"/>
        </pc:sldMkLst>
        <pc:spChg chg="del mod">
          <ac:chgData name="松井 雄大" userId="ce27b73449ee5595" providerId="LiveId" clId="{CD538374-4EF1-46EA-A0D7-0B2FCA6082A2}" dt="2021-09-12T06:33:09.974" v="967" actId="478"/>
          <ac:spMkLst>
            <pc:docMk/>
            <pc:sldMk cId="4099212454" sldId="257"/>
            <ac:spMk id="2" creationId="{5B9500C3-F434-4AC9-B6C2-2260C8C3DC84}"/>
          </ac:spMkLst>
        </pc:spChg>
        <pc:spChg chg="del mod">
          <ac:chgData name="松井 雄大" userId="ce27b73449ee5595" providerId="LiveId" clId="{CD538374-4EF1-46EA-A0D7-0B2FCA6082A2}" dt="2021-09-12T06:33:12.846" v="968" actId="478"/>
          <ac:spMkLst>
            <pc:docMk/>
            <pc:sldMk cId="4099212454" sldId="257"/>
            <ac:spMk id="3" creationId="{C179DFE6-82BA-4087-BEED-98F2A5B886AD}"/>
          </ac:spMkLst>
        </pc:spChg>
        <pc:spChg chg="add del mod">
          <ac:chgData name="松井 雄大" userId="ce27b73449ee5595" providerId="LiveId" clId="{CD538374-4EF1-46EA-A0D7-0B2FCA6082A2}" dt="2021-09-12T06:37:50.070" v="1001" actId="478"/>
          <ac:spMkLst>
            <pc:docMk/>
            <pc:sldMk cId="4099212454" sldId="257"/>
            <ac:spMk id="5" creationId="{DCE705BA-E491-4699-886D-02A2FFE5401E}"/>
          </ac:spMkLst>
        </pc:spChg>
        <pc:spChg chg="add mod">
          <ac:chgData name="松井 雄大" userId="ce27b73449ee5595" providerId="LiveId" clId="{CD538374-4EF1-46EA-A0D7-0B2FCA6082A2}" dt="2021-09-12T06:37:55.116" v="1002"/>
          <ac:spMkLst>
            <pc:docMk/>
            <pc:sldMk cId="4099212454" sldId="257"/>
            <ac:spMk id="6" creationId="{BA225EAA-CB45-4F30-877A-DA43D14903E9}"/>
          </ac:spMkLst>
        </pc:spChg>
        <pc:spChg chg="add del">
          <ac:chgData name="松井 雄大" userId="ce27b73449ee5595" providerId="LiveId" clId="{CD538374-4EF1-46EA-A0D7-0B2FCA6082A2}" dt="2021-09-12T06:44:33.954" v="1146" actId="478"/>
          <ac:spMkLst>
            <pc:docMk/>
            <pc:sldMk cId="4099212454" sldId="257"/>
            <ac:spMk id="10" creationId="{DC2C09D9-2C8D-43AD-86FD-FAA0982EC7C4}"/>
          </ac:spMkLst>
        </pc:spChg>
        <pc:spChg chg="add mod">
          <ac:chgData name="松井 雄大" userId="ce27b73449ee5595" providerId="LiveId" clId="{CD538374-4EF1-46EA-A0D7-0B2FCA6082A2}" dt="2021-09-12T06:45:04.680" v="1147"/>
          <ac:spMkLst>
            <pc:docMk/>
            <pc:sldMk cId="4099212454" sldId="257"/>
            <ac:spMk id="11" creationId="{9DE4A79C-64E9-40CB-80F5-4F473307287C}"/>
          </ac:spMkLst>
        </pc:spChg>
        <pc:picChg chg="add mod">
          <ac:chgData name="松井 雄大" userId="ce27b73449ee5595" providerId="LiveId" clId="{CD538374-4EF1-46EA-A0D7-0B2FCA6082A2}" dt="2021-09-12T06:45:24.243" v="1159" actId="1035"/>
          <ac:picMkLst>
            <pc:docMk/>
            <pc:sldMk cId="4099212454" sldId="257"/>
            <ac:picMk id="8" creationId="{B8001C80-BC4C-4856-84B8-F65A5699D252}"/>
          </ac:picMkLst>
        </pc:picChg>
      </pc:sldChg>
      <pc:sldChg chg="addSp delSp modSp add mod">
        <pc:chgData name="松井 雄大" userId="ce27b73449ee5595" providerId="LiveId" clId="{CD538374-4EF1-46EA-A0D7-0B2FCA6082A2}" dt="2021-09-12T14:32:28.726" v="1695" actId="20577"/>
        <pc:sldMkLst>
          <pc:docMk/>
          <pc:sldMk cId="2270500390" sldId="258"/>
        </pc:sldMkLst>
        <pc:spChg chg="del">
          <ac:chgData name="松井 雄大" userId="ce27b73449ee5595" providerId="LiveId" clId="{CD538374-4EF1-46EA-A0D7-0B2FCA6082A2}" dt="2021-09-12T06:45:47.995" v="1161" actId="478"/>
          <ac:spMkLst>
            <pc:docMk/>
            <pc:sldMk cId="2270500390" sldId="258"/>
            <ac:spMk id="2" creationId="{5B9500C3-F434-4AC9-B6C2-2260C8C3DC84}"/>
          </ac:spMkLst>
        </pc:spChg>
        <pc:spChg chg="del">
          <ac:chgData name="松井 雄大" userId="ce27b73449ee5595" providerId="LiveId" clId="{CD538374-4EF1-46EA-A0D7-0B2FCA6082A2}" dt="2021-09-12T06:45:45.282" v="1160" actId="478"/>
          <ac:spMkLst>
            <pc:docMk/>
            <pc:sldMk cId="2270500390" sldId="258"/>
            <ac:spMk id="3" creationId="{C179DFE6-82BA-4087-BEED-98F2A5B886AD}"/>
          </ac:spMkLst>
        </pc:spChg>
        <pc:spChg chg="add mod">
          <ac:chgData name="松井 雄大" userId="ce27b73449ee5595" providerId="LiveId" clId="{CD538374-4EF1-46EA-A0D7-0B2FCA6082A2}" dt="2021-09-12T13:19:32.166" v="1419"/>
          <ac:spMkLst>
            <pc:docMk/>
            <pc:sldMk cId="2270500390" sldId="258"/>
            <ac:spMk id="5" creationId="{34D71E8E-6E14-4D56-B135-BAD964AB642A}"/>
          </ac:spMkLst>
        </pc:spChg>
        <pc:spChg chg="add del mod">
          <ac:chgData name="松井 雄大" userId="ce27b73449ee5595" providerId="LiveId" clId="{CD538374-4EF1-46EA-A0D7-0B2FCA6082A2}" dt="2021-09-12T14:26:46.292" v="1474" actId="478"/>
          <ac:spMkLst>
            <pc:docMk/>
            <pc:sldMk cId="2270500390" sldId="258"/>
            <ac:spMk id="6" creationId="{744804DE-18C5-41C6-95A0-94D6B6EF61C3}"/>
          </ac:spMkLst>
        </pc:spChg>
        <pc:spChg chg="add del">
          <ac:chgData name="松井 雄大" userId="ce27b73449ee5595" providerId="LiveId" clId="{CD538374-4EF1-46EA-A0D7-0B2FCA6082A2}" dt="2021-09-12T14:26:35.976" v="1473" actId="22"/>
          <ac:spMkLst>
            <pc:docMk/>
            <pc:sldMk cId="2270500390" sldId="258"/>
            <ac:spMk id="12" creationId="{0639D1F0-9CA2-46A0-B24B-B9C9A869F161}"/>
          </ac:spMkLst>
        </pc:spChg>
        <pc:spChg chg="add mod">
          <ac:chgData name="松井 雄大" userId="ce27b73449ee5595" providerId="LiveId" clId="{CD538374-4EF1-46EA-A0D7-0B2FCA6082A2}" dt="2021-09-12T14:32:28.726" v="1695" actId="20577"/>
          <ac:spMkLst>
            <pc:docMk/>
            <pc:sldMk cId="2270500390" sldId="258"/>
            <ac:spMk id="16" creationId="{3A0FF4E9-890D-4831-9CB5-9D532B10A57F}"/>
          </ac:spMkLst>
        </pc:spChg>
        <pc:graphicFrameChg chg="add del mod">
          <ac:chgData name="松井 雄大" userId="ce27b73449ee5595" providerId="LiveId" clId="{CD538374-4EF1-46EA-A0D7-0B2FCA6082A2}" dt="2021-09-12T14:24:42.483" v="1459"/>
          <ac:graphicFrameMkLst>
            <pc:docMk/>
            <pc:sldMk cId="2270500390" sldId="258"/>
            <ac:graphicFrameMk id="7" creationId="{4E086CE0-0BD5-4335-9C9B-F1B652B92CFC}"/>
          </ac:graphicFrameMkLst>
        </pc:graphicFrameChg>
        <pc:graphicFrameChg chg="add del mod">
          <ac:chgData name="松井 雄大" userId="ce27b73449ee5595" providerId="LiveId" clId="{CD538374-4EF1-46EA-A0D7-0B2FCA6082A2}" dt="2021-09-12T14:25:24.731" v="1461"/>
          <ac:graphicFrameMkLst>
            <pc:docMk/>
            <pc:sldMk cId="2270500390" sldId="258"/>
            <ac:graphicFrameMk id="8" creationId="{63A5CA5E-88E3-4969-A6E3-161128251A4F}"/>
          </ac:graphicFrameMkLst>
        </pc:graphicFrameChg>
        <pc:graphicFrameChg chg="add del mod modGraphic">
          <ac:chgData name="松井 雄大" userId="ce27b73449ee5595" providerId="LiveId" clId="{CD538374-4EF1-46EA-A0D7-0B2FCA6082A2}" dt="2021-09-12T14:26:01.817" v="1464" actId="478"/>
          <ac:graphicFrameMkLst>
            <pc:docMk/>
            <pc:sldMk cId="2270500390" sldId="258"/>
            <ac:graphicFrameMk id="9" creationId="{C95B4A1A-A972-4DA3-9BB8-B73B0A0F4DE7}"/>
          </ac:graphicFrameMkLst>
        </pc:graphicFrameChg>
        <pc:graphicFrameChg chg="add del mod">
          <ac:chgData name="松井 雄大" userId="ce27b73449ee5595" providerId="LiveId" clId="{CD538374-4EF1-46EA-A0D7-0B2FCA6082A2}" dt="2021-09-12T14:26:30.169" v="1470"/>
          <ac:graphicFrameMkLst>
            <pc:docMk/>
            <pc:sldMk cId="2270500390" sldId="258"/>
            <ac:graphicFrameMk id="10" creationId="{A2032EC3-075D-4345-9599-57ACD183FCD1}"/>
          </ac:graphicFrameMkLst>
        </pc:graphicFrameChg>
        <pc:graphicFrameChg chg="add del mod">
          <ac:chgData name="松井 雄大" userId="ce27b73449ee5595" providerId="LiveId" clId="{CD538374-4EF1-46EA-A0D7-0B2FCA6082A2}" dt="2021-09-12T14:27:12.901" v="1478" actId="478"/>
          <ac:graphicFrameMkLst>
            <pc:docMk/>
            <pc:sldMk cId="2270500390" sldId="258"/>
            <ac:graphicFrameMk id="13" creationId="{4B4EB010-1414-42E8-9353-992968DFFC7E}"/>
          </ac:graphicFrameMkLst>
        </pc:graphicFrameChg>
        <pc:graphicFrameChg chg="add del">
          <ac:chgData name="松井 雄大" userId="ce27b73449ee5595" providerId="LiveId" clId="{CD538374-4EF1-46EA-A0D7-0B2FCA6082A2}" dt="2021-09-12T14:27:09.062" v="1477" actId="3680"/>
          <ac:graphicFrameMkLst>
            <pc:docMk/>
            <pc:sldMk cId="2270500390" sldId="258"/>
            <ac:graphicFrameMk id="14" creationId="{801F14F3-5E44-41AE-B2D8-0E933447BAF1}"/>
          </ac:graphicFrameMkLst>
        </pc:graphicFrameChg>
        <pc:graphicFrameChg chg="add mod modGraphic">
          <ac:chgData name="松井 雄大" userId="ce27b73449ee5595" providerId="LiveId" clId="{CD538374-4EF1-46EA-A0D7-0B2FCA6082A2}" dt="2021-09-12T14:31:43.687" v="1635" actId="122"/>
          <ac:graphicFrameMkLst>
            <pc:docMk/>
            <pc:sldMk cId="2270500390" sldId="258"/>
            <ac:graphicFrameMk id="15" creationId="{783B6619-9883-4F0C-96F2-0EF9E00E27E1}"/>
          </ac:graphicFrameMkLst>
        </pc:graphicFrameChg>
      </pc:sldChg>
      <pc:sldChg chg="delSp add del mod">
        <pc:chgData name="松井 雄大" userId="ce27b73449ee5595" providerId="LiveId" clId="{CD538374-4EF1-46EA-A0D7-0B2FCA6082A2}" dt="2021-09-12T14:31:54.601" v="1636" actId="47"/>
        <pc:sldMkLst>
          <pc:docMk/>
          <pc:sldMk cId="1140859048" sldId="259"/>
        </pc:sldMkLst>
        <pc:spChg chg="del">
          <ac:chgData name="松井 雄大" userId="ce27b73449ee5595" providerId="LiveId" clId="{CD538374-4EF1-46EA-A0D7-0B2FCA6082A2}" dt="2021-09-12T13:36:32.516" v="1420" actId="478"/>
          <ac:spMkLst>
            <pc:docMk/>
            <pc:sldMk cId="1140859048" sldId="259"/>
            <ac:spMk id="2" creationId="{5B9500C3-F434-4AC9-B6C2-2260C8C3DC84}"/>
          </ac:spMkLst>
        </pc:spChg>
        <pc:spChg chg="del">
          <ac:chgData name="松井 雄大" userId="ce27b73449ee5595" providerId="LiveId" clId="{CD538374-4EF1-46EA-A0D7-0B2FCA6082A2}" dt="2021-09-12T13:36:33.866" v="1421" actId="478"/>
          <ac:spMkLst>
            <pc:docMk/>
            <pc:sldMk cId="1140859048" sldId="259"/>
            <ac:spMk id="3" creationId="{C179DFE6-82BA-4087-BEED-98F2A5B886AD}"/>
          </ac:spMkLst>
        </pc:spChg>
      </pc:sldChg>
      <pc:sldChg chg="add del">
        <pc:chgData name="松井 雄大" userId="ce27b73449ee5595" providerId="LiveId" clId="{CD538374-4EF1-46EA-A0D7-0B2FCA6082A2}" dt="2021-09-12T14:31:54.601" v="1636" actId="47"/>
        <pc:sldMkLst>
          <pc:docMk/>
          <pc:sldMk cId="2285189929" sldId="260"/>
        </pc:sldMkLst>
      </pc:sldChg>
      <pc:sldMasterChg chg="modSldLayout">
        <pc:chgData name="松井 雄大" userId="ce27b73449ee5595" providerId="LiveId" clId="{CD538374-4EF1-46EA-A0D7-0B2FCA6082A2}" dt="2021-09-12T06:43:01.153" v="1132"/>
        <pc:sldMasterMkLst>
          <pc:docMk/>
          <pc:sldMasterMk cId="1666186571" sldId="2147483778"/>
        </pc:sldMasterMkLst>
        <pc:sldLayoutChg chg="addSp delSp modSp mod">
          <pc:chgData name="松井 雄大" userId="ce27b73449ee5595" providerId="LiveId" clId="{CD538374-4EF1-46EA-A0D7-0B2FCA6082A2}" dt="2021-09-12T06:42:49.893" v="1131" actId="207"/>
          <pc:sldLayoutMkLst>
            <pc:docMk/>
            <pc:sldMasterMk cId="1666186571" sldId="2147483778"/>
            <pc:sldLayoutMk cId="4057751796" sldId="2147483779"/>
          </pc:sldLayoutMkLst>
          <pc:spChg chg="add del mod">
            <ac:chgData name="松井 雄大" userId="ce27b73449ee5595" providerId="LiveId" clId="{CD538374-4EF1-46EA-A0D7-0B2FCA6082A2}" dt="2021-09-12T06:36:15.989" v="989" actId="478"/>
            <ac:spMkLst>
              <pc:docMk/>
              <pc:sldMasterMk cId="1666186571" sldId="2147483778"/>
              <pc:sldLayoutMk cId="4057751796" sldId="2147483779"/>
              <ac:spMk id="7" creationId="{57F8A40A-E57E-4C3C-BA38-B2DBA6655C5D}"/>
            </ac:spMkLst>
          </pc:spChg>
          <pc:spChg chg="add mod">
            <ac:chgData name="松井 雄大" userId="ce27b73449ee5595" providerId="LiveId" clId="{CD538374-4EF1-46EA-A0D7-0B2FCA6082A2}" dt="2021-09-12T06:36:56.644" v="992" actId="2085"/>
            <ac:spMkLst>
              <pc:docMk/>
              <pc:sldMasterMk cId="1666186571" sldId="2147483778"/>
              <pc:sldLayoutMk cId="4057751796" sldId="2147483779"/>
              <ac:spMk id="8" creationId="{5D7BEDE8-0EC7-4E07-8497-811029438B07}"/>
            </ac:spMkLst>
          </pc:spChg>
          <pc:spChg chg="add mod">
            <ac:chgData name="松井 雄大" userId="ce27b73449ee5595" providerId="LiveId" clId="{CD538374-4EF1-46EA-A0D7-0B2FCA6082A2}" dt="2021-09-12T06:39:50.865" v="1121" actId="2711"/>
            <ac:spMkLst>
              <pc:docMk/>
              <pc:sldMasterMk cId="1666186571" sldId="2147483778"/>
              <pc:sldLayoutMk cId="4057751796" sldId="2147483779"/>
              <ac:spMk id="9" creationId="{93AD686A-95EC-4D75-9D01-CF385DE8F52C}"/>
            </ac:spMkLst>
          </pc:spChg>
          <pc:spChg chg="add mod">
            <ac:chgData name="松井 雄大" userId="ce27b73449ee5595" providerId="LiveId" clId="{CD538374-4EF1-46EA-A0D7-0B2FCA6082A2}" dt="2021-09-12T06:42:49.893" v="1131" actId="207"/>
            <ac:spMkLst>
              <pc:docMk/>
              <pc:sldMasterMk cId="1666186571" sldId="2147483778"/>
              <pc:sldLayoutMk cId="4057751796" sldId="2147483779"/>
              <ac:spMk id="10" creationId="{D34C0068-7D7B-42B4-A6AC-C3C00F5A073A}"/>
            </ac:spMkLst>
          </pc:spChg>
        </pc:sldLayoutChg>
        <pc:sldLayoutChg chg="addSp modSp">
          <pc:chgData name="松井 雄大" userId="ce27b73449ee5595" providerId="LiveId" clId="{CD538374-4EF1-46EA-A0D7-0B2FCA6082A2}" dt="2021-09-12T06:43:01.153" v="1132"/>
          <pc:sldLayoutMkLst>
            <pc:docMk/>
            <pc:sldMasterMk cId="1666186571" sldId="2147483778"/>
            <pc:sldLayoutMk cId="557597958" sldId="2147483780"/>
          </pc:sldLayoutMkLst>
          <pc:spChg chg="add mod">
            <ac:chgData name="松井 雄大" userId="ce27b73449ee5595" providerId="LiveId" clId="{CD538374-4EF1-46EA-A0D7-0B2FCA6082A2}" dt="2021-09-12T06:37:03.474" v="993"/>
            <ac:spMkLst>
              <pc:docMk/>
              <pc:sldMasterMk cId="1666186571" sldId="2147483778"/>
              <pc:sldLayoutMk cId="557597958" sldId="2147483780"/>
              <ac:spMk id="7" creationId="{F8AC0088-3852-4F66-B827-FB2A4304A32E}"/>
            </ac:spMkLst>
          </pc:spChg>
          <pc:spChg chg="add mod">
            <ac:chgData name="松井 雄大" userId="ce27b73449ee5595" providerId="LiveId" clId="{CD538374-4EF1-46EA-A0D7-0B2FCA6082A2}" dt="2021-09-12T06:43:01.153" v="1132"/>
            <ac:spMkLst>
              <pc:docMk/>
              <pc:sldMasterMk cId="1666186571" sldId="2147483778"/>
              <pc:sldLayoutMk cId="557597958" sldId="2147483780"/>
              <ac:spMk id="8" creationId="{2FF79DBB-977E-4F58-851A-B4ACE17D1E03}"/>
            </ac:spMkLst>
          </pc:spChg>
        </pc:sldLayoutChg>
      </pc:sldMasterChg>
    </pc:docChg>
  </pc:docChgLst>
  <pc:docChgLst>
    <pc:chgData name="松井 雄大" userId="ce27b73449ee5595" providerId="LiveId" clId="{8E7C7BFB-E403-4A9F-9460-02E691B8D5E2}"/>
    <pc:docChg chg="undo custSel addSld delSld modSld">
      <pc:chgData name="松井 雄大" userId="ce27b73449ee5595" providerId="LiveId" clId="{8E7C7BFB-E403-4A9F-9460-02E691B8D5E2}" dt="2021-09-13T02:36:11.137" v="6821" actId="20577"/>
      <pc:docMkLst>
        <pc:docMk/>
      </pc:docMkLst>
      <pc:sldChg chg="addSp delSp modSp mod">
        <pc:chgData name="松井 雄大" userId="ce27b73449ee5595" providerId="LiveId" clId="{8E7C7BFB-E403-4A9F-9460-02E691B8D5E2}" dt="2021-09-12T14:57:44.685" v="140"/>
        <pc:sldMkLst>
          <pc:docMk/>
          <pc:sldMk cId="4266905298" sldId="256"/>
        </pc:sldMkLst>
        <pc:spChg chg="mod">
          <ac:chgData name="松井 雄大" userId="ce27b73449ee5595" providerId="LiveId" clId="{8E7C7BFB-E403-4A9F-9460-02E691B8D5E2}" dt="2021-09-12T14:45:51.099" v="17"/>
          <ac:spMkLst>
            <pc:docMk/>
            <pc:sldMk cId="4266905298" sldId="256"/>
            <ac:spMk id="4" creationId="{6B7125A6-FE03-4916-8D59-A86ADA2880D2}"/>
          </ac:spMkLst>
        </pc:spChg>
        <pc:spChg chg="del">
          <ac:chgData name="松井 雄大" userId="ce27b73449ee5595" providerId="LiveId" clId="{8E7C7BFB-E403-4A9F-9460-02E691B8D5E2}" dt="2021-09-12T14:51:42.411" v="107" actId="478"/>
          <ac:spMkLst>
            <pc:docMk/>
            <pc:sldMk cId="4266905298" sldId="256"/>
            <ac:spMk id="5" creationId="{D9903B2D-92B9-468D-BABA-5E03E630D171}"/>
          </ac:spMkLst>
        </pc:spChg>
        <pc:spChg chg="add del mod">
          <ac:chgData name="松井 雄大" userId="ce27b73449ee5595" providerId="LiveId" clId="{8E7C7BFB-E403-4A9F-9460-02E691B8D5E2}" dt="2021-09-12T14:55:49.942" v="139" actId="478"/>
          <ac:spMkLst>
            <pc:docMk/>
            <pc:sldMk cId="4266905298" sldId="256"/>
            <ac:spMk id="7" creationId="{0740875B-65D0-4497-A7B2-B1E9341607DE}"/>
          </ac:spMkLst>
        </pc:spChg>
        <pc:spChg chg="add mod">
          <ac:chgData name="松井 雄大" userId="ce27b73449ee5595" providerId="LiveId" clId="{8E7C7BFB-E403-4A9F-9460-02E691B8D5E2}" dt="2021-09-12T14:57:44.685" v="140"/>
          <ac:spMkLst>
            <pc:docMk/>
            <pc:sldMk cId="4266905298" sldId="256"/>
            <ac:spMk id="10" creationId="{60ED6BAA-31D8-40B9-9D9F-699D981B34D6}"/>
          </ac:spMkLst>
        </pc:spChg>
        <pc:picChg chg="add del mod">
          <ac:chgData name="松井 雄大" userId="ce27b73449ee5595" providerId="LiveId" clId="{8E7C7BFB-E403-4A9F-9460-02E691B8D5E2}" dt="2021-09-12T14:55:49.942" v="139" actId="478"/>
          <ac:picMkLst>
            <pc:docMk/>
            <pc:sldMk cId="4266905298" sldId="256"/>
            <ac:picMk id="8" creationId="{69CF46D6-4391-49FF-8C64-92E69D11063B}"/>
          </ac:picMkLst>
        </pc:picChg>
        <pc:picChg chg="add mod">
          <ac:chgData name="松井 雄大" userId="ce27b73449ee5595" providerId="LiveId" clId="{8E7C7BFB-E403-4A9F-9460-02E691B8D5E2}" dt="2021-09-12T14:57:44.685" v="140"/>
          <ac:picMkLst>
            <pc:docMk/>
            <pc:sldMk cId="4266905298" sldId="256"/>
            <ac:picMk id="9" creationId="{3B6622B0-8283-41ED-B51C-498025F06DDE}"/>
          </ac:picMkLst>
        </pc:picChg>
      </pc:sldChg>
      <pc:sldChg chg="addSp delSp modSp del mod">
        <pc:chgData name="松井 雄大" userId="ce27b73449ee5595" providerId="LiveId" clId="{8E7C7BFB-E403-4A9F-9460-02E691B8D5E2}" dt="2021-09-12T14:51:58.105" v="109" actId="47"/>
        <pc:sldMkLst>
          <pc:docMk/>
          <pc:sldMk cId="4099212454" sldId="257"/>
        </pc:sldMkLst>
        <pc:spChg chg="mod">
          <ac:chgData name="松井 雄大" userId="ce27b73449ee5595" providerId="LiveId" clId="{8E7C7BFB-E403-4A9F-9460-02E691B8D5E2}" dt="2021-09-12T14:45:57.623" v="18"/>
          <ac:spMkLst>
            <pc:docMk/>
            <pc:sldMk cId="4099212454" sldId="257"/>
            <ac:spMk id="6" creationId="{BA225EAA-CB45-4F30-877A-DA43D14903E9}"/>
          </ac:spMkLst>
        </pc:spChg>
        <pc:spChg chg="mod">
          <ac:chgData name="松井 雄大" userId="ce27b73449ee5595" providerId="LiveId" clId="{8E7C7BFB-E403-4A9F-9460-02E691B8D5E2}" dt="2021-09-12T14:50:27.951" v="86" actId="20577"/>
          <ac:spMkLst>
            <pc:docMk/>
            <pc:sldMk cId="4099212454" sldId="257"/>
            <ac:spMk id="11" creationId="{9DE4A79C-64E9-40CB-80F5-4F473307287C}"/>
          </ac:spMkLst>
        </pc:spChg>
        <pc:picChg chg="add mod">
          <ac:chgData name="松井 雄大" userId="ce27b73449ee5595" providerId="LiveId" clId="{8E7C7BFB-E403-4A9F-9460-02E691B8D5E2}" dt="2021-09-12T14:50:23.710" v="81" actId="1076"/>
          <ac:picMkLst>
            <pc:docMk/>
            <pc:sldMk cId="4099212454" sldId="257"/>
            <ac:picMk id="3" creationId="{01A2C377-CF5F-49C6-A1FD-8D46E9BB1CC6}"/>
          </ac:picMkLst>
        </pc:picChg>
        <pc:picChg chg="del mod">
          <ac:chgData name="松井 雄大" userId="ce27b73449ee5595" providerId="LiveId" clId="{8E7C7BFB-E403-4A9F-9460-02E691B8D5E2}" dt="2021-09-12T14:48:20.240" v="21" actId="478"/>
          <ac:picMkLst>
            <pc:docMk/>
            <pc:sldMk cId="4099212454" sldId="257"/>
            <ac:picMk id="8" creationId="{B8001C80-BC4C-4856-84B8-F65A5699D252}"/>
          </ac:picMkLst>
        </pc:picChg>
      </pc:sldChg>
      <pc:sldChg chg="del">
        <pc:chgData name="松井 雄大" userId="ce27b73449ee5595" providerId="LiveId" clId="{8E7C7BFB-E403-4A9F-9460-02E691B8D5E2}" dt="2021-09-12T14:45:59.863" v="19" actId="47"/>
        <pc:sldMkLst>
          <pc:docMk/>
          <pc:sldMk cId="2270500390" sldId="258"/>
        </pc:sldMkLst>
      </pc:sldChg>
      <pc:sldChg chg="addSp delSp modSp add mod">
        <pc:chgData name="松井 雄大" userId="ce27b73449ee5595" providerId="LiveId" clId="{8E7C7BFB-E403-4A9F-9460-02E691B8D5E2}" dt="2021-09-12T14:51:17.087" v="106" actId="1076"/>
        <pc:sldMkLst>
          <pc:docMk/>
          <pc:sldMk cId="4290564313" sldId="258"/>
        </pc:sldMkLst>
        <pc:spChg chg="mod">
          <ac:chgData name="松井 雄大" userId="ce27b73449ee5595" providerId="LiveId" clId="{8E7C7BFB-E403-4A9F-9460-02E691B8D5E2}" dt="2021-09-12T14:50:52.807" v="103"/>
          <ac:spMkLst>
            <pc:docMk/>
            <pc:sldMk cId="4290564313" sldId="258"/>
            <ac:spMk id="11" creationId="{9DE4A79C-64E9-40CB-80F5-4F473307287C}"/>
          </ac:spMkLst>
        </pc:spChg>
        <pc:picChg chg="del">
          <ac:chgData name="松井 雄大" userId="ce27b73449ee5595" providerId="LiveId" clId="{8E7C7BFB-E403-4A9F-9460-02E691B8D5E2}" dt="2021-09-12T14:50:13.282" v="79" actId="478"/>
          <ac:picMkLst>
            <pc:docMk/>
            <pc:sldMk cId="4290564313" sldId="258"/>
            <ac:picMk id="3" creationId="{01A2C377-CF5F-49C6-A1FD-8D46E9BB1CC6}"/>
          </ac:picMkLst>
        </pc:picChg>
        <pc:picChg chg="add mod">
          <ac:chgData name="松井 雄大" userId="ce27b73449ee5595" providerId="LiveId" clId="{8E7C7BFB-E403-4A9F-9460-02E691B8D5E2}" dt="2021-09-12T14:51:17.087" v="106" actId="1076"/>
          <ac:picMkLst>
            <pc:docMk/>
            <pc:sldMk cId="4290564313" sldId="258"/>
            <ac:picMk id="5" creationId="{F1CDD557-1287-455C-8FC8-702ABC35DBDE}"/>
          </ac:picMkLst>
        </pc:picChg>
      </pc:sldChg>
      <pc:sldChg chg="addSp delSp modSp add mod">
        <pc:chgData name="松井 雄大" userId="ce27b73449ee5595" providerId="LiveId" clId="{8E7C7BFB-E403-4A9F-9460-02E691B8D5E2}" dt="2021-09-12T14:54:13.762" v="132" actId="1076"/>
        <pc:sldMkLst>
          <pc:docMk/>
          <pc:sldMk cId="1959024223" sldId="259"/>
        </pc:sldMkLst>
        <pc:spChg chg="mod">
          <ac:chgData name="松井 雄大" userId="ce27b73449ee5595" providerId="LiveId" clId="{8E7C7BFB-E403-4A9F-9460-02E691B8D5E2}" dt="2021-09-12T14:52:20.494" v="124"/>
          <ac:spMkLst>
            <pc:docMk/>
            <pc:sldMk cId="1959024223" sldId="259"/>
            <ac:spMk id="11" creationId="{9DE4A79C-64E9-40CB-80F5-4F473307287C}"/>
          </ac:spMkLst>
        </pc:spChg>
        <pc:picChg chg="add mod">
          <ac:chgData name="松井 雄大" userId="ce27b73449ee5595" providerId="LiveId" clId="{8E7C7BFB-E403-4A9F-9460-02E691B8D5E2}" dt="2021-09-12T14:54:13.762" v="132" actId="1076"/>
          <ac:picMkLst>
            <pc:docMk/>
            <pc:sldMk cId="1959024223" sldId="259"/>
            <ac:picMk id="3" creationId="{29E74545-7E3E-40F4-A53B-19D4EBB72E40}"/>
          </ac:picMkLst>
        </pc:picChg>
        <pc:picChg chg="del">
          <ac:chgData name="松井 雄大" userId="ce27b73449ee5595" providerId="LiveId" clId="{8E7C7BFB-E403-4A9F-9460-02E691B8D5E2}" dt="2021-09-12T14:52:22.786" v="125" actId="478"/>
          <ac:picMkLst>
            <pc:docMk/>
            <pc:sldMk cId="1959024223" sldId="259"/>
            <ac:picMk id="5" creationId="{F1CDD557-1287-455C-8FC8-702ABC35DBDE}"/>
          </ac:picMkLst>
        </pc:picChg>
      </pc:sldChg>
      <pc:sldChg chg="addSp delSp modSp add mod">
        <pc:chgData name="松井 雄大" userId="ce27b73449ee5595" providerId="LiveId" clId="{8E7C7BFB-E403-4A9F-9460-02E691B8D5E2}" dt="2021-09-12T17:03:15.388" v="4135" actId="6549"/>
        <pc:sldMkLst>
          <pc:docMk/>
          <pc:sldMk cId="1609718401" sldId="260"/>
        </pc:sldMkLst>
        <pc:spChg chg="add del mod">
          <ac:chgData name="松井 雄大" userId="ce27b73449ee5595" providerId="LiveId" clId="{8E7C7BFB-E403-4A9F-9460-02E691B8D5E2}" dt="2021-09-12T15:19:17.923" v="776" actId="21"/>
          <ac:spMkLst>
            <pc:docMk/>
            <pc:sldMk cId="1609718401" sldId="260"/>
            <ac:spMk id="2" creationId="{1F674AF1-42A4-415C-ACC9-289480BC2292}"/>
          </ac:spMkLst>
        </pc:spChg>
        <pc:spChg chg="add del mod">
          <ac:chgData name="松井 雄大" userId="ce27b73449ee5595" providerId="LiveId" clId="{8E7C7BFB-E403-4A9F-9460-02E691B8D5E2}" dt="2021-09-12T15:14:13.490" v="680" actId="478"/>
          <ac:spMkLst>
            <pc:docMk/>
            <pc:sldMk cId="1609718401" sldId="260"/>
            <ac:spMk id="7" creationId="{0808E332-1FA8-4F7D-96DE-59EAA5C53189}"/>
          </ac:spMkLst>
        </pc:spChg>
        <pc:spChg chg="add del mod">
          <ac:chgData name="松井 雄大" userId="ce27b73449ee5595" providerId="LiveId" clId="{8E7C7BFB-E403-4A9F-9460-02E691B8D5E2}" dt="2021-09-12T15:14:13.490" v="680" actId="478"/>
          <ac:spMkLst>
            <pc:docMk/>
            <pc:sldMk cId="1609718401" sldId="260"/>
            <ac:spMk id="8" creationId="{32536E4A-7DB0-48E1-83A7-8DBCE08CE994}"/>
          </ac:spMkLst>
        </pc:spChg>
        <pc:spChg chg="add del mod">
          <ac:chgData name="松井 雄大" userId="ce27b73449ee5595" providerId="LiveId" clId="{8E7C7BFB-E403-4A9F-9460-02E691B8D5E2}" dt="2021-09-12T15:19:17.923" v="776" actId="21"/>
          <ac:spMkLst>
            <pc:docMk/>
            <pc:sldMk cId="1609718401" sldId="260"/>
            <ac:spMk id="9" creationId="{C81D82B0-D155-470A-A61A-1C42FDB8D331}"/>
          </ac:spMkLst>
        </pc:spChg>
        <pc:spChg chg="add del mod">
          <ac:chgData name="松井 雄大" userId="ce27b73449ee5595" providerId="LiveId" clId="{8E7C7BFB-E403-4A9F-9460-02E691B8D5E2}" dt="2021-09-12T15:19:17.923" v="776" actId="21"/>
          <ac:spMkLst>
            <pc:docMk/>
            <pc:sldMk cId="1609718401" sldId="260"/>
            <ac:spMk id="10" creationId="{6DF93282-D976-4431-A33B-B462975629E9}"/>
          </ac:spMkLst>
        </pc:spChg>
        <pc:spChg chg="mod">
          <ac:chgData name="松井 雄大" userId="ce27b73449ee5595" providerId="LiveId" clId="{8E7C7BFB-E403-4A9F-9460-02E691B8D5E2}" dt="2021-09-12T17:03:15.388" v="4135" actId="6549"/>
          <ac:spMkLst>
            <pc:docMk/>
            <pc:sldMk cId="1609718401" sldId="260"/>
            <ac:spMk id="11" creationId="{9DE4A79C-64E9-40CB-80F5-4F473307287C}"/>
          </ac:spMkLst>
        </pc:spChg>
        <pc:spChg chg="add del mod">
          <ac:chgData name="松井 雄大" userId="ce27b73449ee5595" providerId="LiveId" clId="{8E7C7BFB-E403-4A9F-9460-02E691B8D5E2}" dt="2021-09-12T15:19:17.923" v="776" actId="21"/>
          <ac:spMkLst>
            <pc:docMk/>
            <pc:sldMk cId="1609718401" sldId="260"/>
            <ac:spMk id="12" creationId="{77B650BA-3F33-4AA5-A8CE-30A72939F623}"/>
          </ac:spMkLst>
        </pc:spChg>
        <pc:spChg chg="add del mod">
          <ac:chgData name="松井 雄大" userId="ce27b73449ee5595" providerId="LiveId" clId="{8E7C7BFB-E403-4A9F-9460-02E691B8D5E2}" dt="2021-09-12T15:18:51.189" v="770" actId="478"/>
          <ac:spMkLst>
            <pc:docMk/>
            <pc:sldMk cId="1609718401" sldId="260"/>
            <ac:spMk id="13" creationId="{EB3E150C-3989-4B2B-9C89-0E4EB7678935}"/>
          </ac:spMkLst>
        </pc:spChg>
        <pc:picChg chg="del">
          <ac:chgData name="松井 雄大" userId="ce27b73449ee5595" providerId="LiveId" clId="{8E7C7BFB-E403-4A9F-9460-02E691B8D5E2}" dt="2021-09-12T14:52:46.007" v="130" actId="478"/>
          <ac:picMkLst>
            <pc:docMk/>
            <pc:sldMk cId="1609718401" sldId="260"/>
            <ac:picMk id="3" creationId="{29E74545-7E3E-40F4-A53B-19D4EBB72E40}"/>
          </ac:picMkLst>
        </pc:picChg>
      </pc:sldChg>
      <pc:sldChg chg="add del">
        <pc:chgData name="松井 雄大" userId="ce27b73449ee5595" providerId="LiveId" clId="{8E7C7BFB-E403-4A9F-9460-02E691B8D5E2}" dt="2021-09-12T14:55:27.005" v="134"/>
        <pc:sldMkLst>
          <pc:docMk/>
          <pc:sldMk cId="1398213029" sldId="261"/>
        </pc:sldMkLst>
      </pc:sldChg>
      <pc:sldChg chg="addSp delSp modSp add mod">
        <pc:chgData name="松井 雄大" userId="ce27b73449ee5595" providerId="LiveId" clId="{8E7C7BFB-E403-4A9F-9460-02E691B8D5E2}" dt="2021-09-12T14:55:45.060" v="138"/>
        <pc:sldMkLst>
          <pc:docMk/>
          <pc:sldMk cId="2904666167" sldId="261"/>
        </pc:sldMkLst>
        <pc:spChg chg="add mod">
          <ac:chgData name="松井 雄大" userId="ce27b73449ee5595" providerId="LiveId" clId="{8E7C7BFB-E403-4A9F-9460-02E691B8D5E2}" dt="2021-09-12T14:55:45.060" v="138"/>
          <ac:spMkLst>
            <pc:docMk/>
            <pc:sldMk cId="2904666167" sldId="261"/>
            <ac:spMk id="7" creationId="{617ED44E-2CC9-4AD6-B195-ECFE80367B93}"/>
          </ac:spMkLst>
        </pc:spChg>
        <pc:spChg chg="del">
          <ac:chgData name="松井 雄大" userId="ce27b73449ee5595" providerId="LiveId" clId="{8E7C7BFB-E403-4A9F-9460-02E691B8D5E2}" dt="2021-09-12T14:55:40.913" v="137" actId="478"/>
          <ac:spMkLst>
            <pc:docMk/>
            <pc:sldMk cId="2904666167" sldId="261"/>
            <ac:spMk id="11" creationId="{9DE4A79C-64E9-40CB-80F5-4F473307287C}"/>
          </ac:spMkLst>
        </pc:spChg>
        <pc:picChg chg="del">
          <ac:chgData name="松井 雄大" userId="ce27b73449ee5595" providerId="LiveId" clId="{8E7C7BFB-E403-4A9F-9460-02E691B8D5E2}" dt="2021-09-12T14:55:38.338" v="136" actId="478"/>
          <ac:picMkLst>
            <pc:docMk/>
            <pc:sldMk cId="2904666167" sldId="261"/>
            <ac:picMk id="5" creationId="{F1CDD557-1287-455C-8FC8-702ABC35DBDE}"/>
          </ac:picMkLst>
        </pc:picChg>
        <pc:picChg chg="add mod">
          <ac:chgData name="松井 雄大" userId="ce27b73449ee5595" providerId="LiveId" clId="{8E7C7BFB-E403-4A9F-9460-02E691B8D5E2}" dt="2021-09-12T14:55:45.060" v="138"/>
          <ac:picMkLst>
            <pc:docMk/>
            <pc:sldMk cId="2904666167" sldId="261"/>
            <ac:picMk id="8" creationId="{873C9F73-D33C-43B1-A2E5-46B067BCD017}"/>
          </ac:picMkLst>
        </pc:picChg>
      </pc:sldChg>
      <pc:sldChg chg="addSp delSp modSp add mod">
        <pc:chgData name="松井 雄大" userId="ce27b73449ee5595" providerId="LiveId" clId="{8E7C7BFB-E403-4A9F-9460-02E691B8D5E2}" dt="2021-09-12T16:59:24.618" v="4112"/>
        <pc:sldMkLst>
          <pc:docMk/>
          <pc:sldMk cId="1327894065" sldId="262"/>
        </pc:sldMkLst>
        <pc:spChg chg="del">
          <ac:chgData name="松井 雄大" userId="ce27b73449ee5595" providerId="LiveId" clId="{8E7C7BFB-E403-4A9F-9460-02E691B8D5E2}" dt="2021-09-12T15:19:03.752" v="772" actId="21"/>
          <ac:spMkLst>
            <pc:docMk/>
            <pc:sldMk cId="1327894065" sldId="262"/>
            <ac:spMk id="2" creationId="{1F674AF1-42A4-415C-ACC9-289480BC2292}"/>
          </ac:spMkLst>
        </pc:spChg>
        <pc:spChg chg="del">
          <ac:chgData name="松井 雄大" userId="ce27b73449ee5595" providerId="LiveId" clId="{8E7C7BFB-E403-4A9F-9460-02E691B8D5E2}" dt="2021-09-12T15:19:03.752" v="772" actId="21"/>
          <ac:spMkLst>
            <pc:docMk/>
            <pc:sldMk cId="1327894065" sldId="262"/>
            <ac:spMk id="9" creationId="{C81D82B0-D155-470A-A61A-1C42FDB8D331}"/>
          </ac:spMkLst>
        </pc:spChg>
        <pc:spChg chg="del">
          <ac:chgData name="松井 雄大" userId="ce27b73449ee5595" providerId="LiveId" clId="{8E7C7BFB-E403-4A9F-9460-02E691B8D5E2}" dt="2021-09-12T15:19:03.752" v="772" actId="21"/>
          <ac:spMkLst>
            <pc:docMk/>
            <pc:sldMk cId="1327894065" sldId="262"/>
            <ac:spMk id="10" creationId="{6DF93282-D976-4431-A33B-B462975629E9}"/>
          </ac:spMkLst>
        </pc:spChg>
        <pc:spChg chg="mod">
          <ac:chgData name="松井 雄大" userId="ce27b73449ee5595" providerId="LiveId" clId="{8E7C7BFB-E403-4A9F-9460-02E691B8D5E2}" dt="2021-09-12T16:59:22.928" v="4110" actId="15"/>
          <ac:spMkLst>
            <pc:docMk/>
            <pc:sldMk cId="1327894065" sldId="262"/>
            <ac:spMk id="11" creationId="{9DE4A79C-64E9-40CB-80F5-4F473307287C}"/>
          </ac:spMkLst>
        </pc:spChg>
        <pc:spChg chg="del">
          <ac:chgData name="松井 雄大" userId="ce27b73449ee5595" providerId="LiveId" clId="{8E7C7BFB-E403-4A9F-9460-02E691B8D5E2}" dt="2021-09-12T15:19:03.752" v="772" actId="21"/>
          <ac:spMkLst>
            <pc:docMk/>
            <pc:sldMk cId="1327894065" sldId="262"/>
            <ac:spMk id="12" creationId="{77B650BA-3F33-4AA5-A8CE-30A72939F623}"/>
          </ac:spMkLst>
        </pc:spChg>
        <pc:spChg chg="add del mod">
          <ac:chgData name="松井 雄大" userId="ce27b73449ee5595" providerId="LiveId" clId="{8E7C7BFB-E403-4A9F-9460-02E691B8D5E2}" dt="2021-09-12T15:20:47.585" v="889" actId="478"/>
          <ac:spMkLst>
            <pc:docMk/>
            <pc:sldMk cId="1327894065" sldId="262"/>
            <ac:spMk id="13" creationId="{F0730FC9-AE9E-420E-8921-58E88F6522BB}"/>
          </ac:spMkLst>
        </pc:spChg>
        <pc:spChg chg="add del mod">
          <ac:chgData name="松井 雄大" userId="ce27b73449ee5595" providerId="LiveId" clId="{8E7C7BFB-E403-4A9F-9460-02E691B8D5E2}" dt="2021-09-12T15:20:47.585" v="889" actId="478"/>
          <ac:spMkLst>
            <pc:docMk/>
            <pc:sldMk cId="1327894065" sldId="262"/>
            <ac:spMk id="14" creationId="{CBB6FDFF-CD20-4E12-9DBD-5A7FEBC0B89A}"/>
          </ac:spMkLst>
        </pc:spChg>
        <pc:spChg chg="add del mod">
          <ac:chgData name="松井 雄大" userId="ce27b73449ee5595" providerId="LiveId" clId="{8E7C7BFB-E403-4A9F-9460-02E691B8D5E2}" dt="2021-09-12T15:20:47.585" v="889" actId="478"/>
          <ac:spMkLst>
            <pc:docMk/>
            <pc:sldMk cId="1327894065" sldId="262"/>
            <ac:spMk id="15" creationId="{322267A5-E590-4D9C-863C-2CDEA5CF14B9}"/>
          </ac:spMkLst>
        </pc:spChg>
        <pc:spChg chg="add del mod">
          <ac:chgData name="松井 雄大" userId="ce27b73449ee5595" providerId="LiveId" clId="{8E7C7BFB-E403-4A9F-9460-02E691B8D5E2}" dt="2021-09-12T15:20:47.585" v="889" actId="478"/>
          <ac:spMkLst>
            <pc:docMk/>
            <pc:sldMk cId="1327894065" sldId="262"/>
            <ac:spMk id="16" creationId="{5AF93E16-5087-41D6-9A78-5A5DA5E27F1A}"/>
          </ac:spMkLst>
        </pc:spChg>
        <pc:spChg chg="add del mod">
          <ac:chgData name="松井 雄大" userId="ce27b73449ee5595" providerId="LiveId" clId="{8E7C7BFB-E403-4A9F-9460-02E691B8D5E2}" dt="2021-09-12T16:57:43.288" v="4077" actId="478"/>
          <ac:spMkLst>
            <pc:docMk/>
            <pc:sldMk cId="1327894065" sldId="262"/>
            <ac:spMk id="17" creationId="{7404BF13-B116-4175-977F-B323FF24F5E9}"/>
          </ac:spMkLst>
        </pc:spChg>
        <pc:spChg chg="add del mod">
          <ac:chgData name="松井 雄大" userId="ce27b73449ee5595" providerId="LiveId" clId="{8E7C7BFB-E403-4A9F-9460-02E691B8D5E2}" dt="2021-09-12T15:45:07.885" v="2105" actId="21"/>
          <ac:spMkLst>
            <pc:docMk/>
            <pc:sldMk cId="1327894065" sldId="262"/>
            <ac:spMk id="18" creationId="{37935646-258A-4564-A1E2-0D7D8714CBE3}"/>
          </ac:spMkLst>
        </pc:spChg>
        <pc:spChg chg="add del mod">
          <ac:chgData name="松井 雄大" userId="ce27b73449ee5595" providerId="LiveId" clId="{8E7C7BFB-E403-4A9F-9460-02E691B8D5E2}" dt="2021-09-12T15:45:07.885" v="2105" actId="21"/>
          <ac:spMkLst>
            <pc:docMk/>
            <pc:sldMk cId="1327894065" sldId="262"/>
            <ac:spMk id="19" creationId="{6D535D9E-56BF-4F42-A0E1-125E3A08AB75}"/>
          </ac:spMkLst>
        </pc:spChg>
        <pc:spChg chg="add del mod">
          <ac:chgData name="松井 雄大" userId="ce27b73449ee5595" providerId="LiveId" clId="{8E7C7BFB-E403-4A9F-9460-02E691B8D5E2}" dt="2021-09-12T15:45:07.885" v="2105" actId="21"/>
          <ac:spMkLst>
            <pc:docMk/>
            <pc:sldMk cId="1327894065" sldId="262"/>
            <ac:spMk id="20" creationId="{F856058C-4BF3-4A91-9584-51B8ED247191}"/>
          </ac:spMkLst>
        </pc:spChg>
        <pc:spChg chg="add del mod">
          <ac:chgData name="松井 雄大" userId="ce27b73449ee5595" providerId="LiveId" clId="{8E7C7BFB-E403-4A9F-9460-02E691B8D5E2}" dt="2021-09-12T16:59:24.618" v="4112"/>
          <ac:spMkLst>
            <pc:docMk/>
            <pc:sldMk cId="1327894065" sldId="262"/>
            <ac:spMk id="21" creationId="{B11567BE-BB2D-420B-95FB-BAD9AAB5F1A8}"/>
          </ac:spMkLst>
        </pc:spChg>
        <pc:spChg chg="add del mod">
          <ac:chgData name="松井 雄大" userId="ce27b73449ee5595" providerId="LiveId" clId="{8E7C7BFB-E403-4A9F-9460-02E691B8D5E2}" dt="2021-09-12T15:45:55.037" v="2118" actId="478"/>
          <ac:spMkLst>
            <pc:docMk/>
            <pc:sldMk cId="1327894065" sldId="262"/>
            <ac:spMk id="22" creationId="{50739061-74FC-47E7-96AE-3B2EF724EB73}"/>
          </ac:spMkLst>
        </pc:spChg>
        <pc:spChg chg="add del mod">
          <ac:chgData name="松井 雄大" userId="ce27b73449ee5595" providerId="LiveId" clId="{8E7C7BFB-E403-4A9F-9460-02E691B8D5E2}" dt="2021-09-12T15:45:55.037" v="2118" actId="478"/>
          <ac:spMkLst>
            <pc:docMk/>
            <pc:sldMk cId="1327894065" sldId="262"/>
            <ac:spMk id="23" creationId="{DD9B3BCD-1163-412A-A0FF-737319A1942F}"/>
          </ac:spMkLst>
        </pc:spChg>
        <pc:spChg chg="add del mod">
          <ac:chgData name="松井 雄大" userId="ce27b73449ee5595" providerId="LiveId" clId="{8E7C7BFB-E403-4A9F-9460-02E691B8D5E2}" dt="2021-09-12T15:45:55.037" v="2118" actId="478"/>
          <ac:spMkLst>
            <pc:docMk/>
            <pc:sldMk cId="1327894065" sldId="262"/>
            <ac:spMk id="24" creationId="{081727DB-4813-4FE2-804B-863A51E7C0FC}"/>
          </ac:spMkLst>
        </pc:spChg>
        <pc:spChg chg="add del mod">
          <ac:chgData name="松井 雄大" userId="ce27b73449ee5595" providerId="LiveId" clId="{8E7C7BFB-E403-4A9F-9460-02E691B8D5E2}" dt="2021-09-12T16:57:57.889" v="4088" actId="478"/>
          <ac:spMkLst>
            <pc:docMk/>
            <pc:sldMk cId="1327894065" sldId="262"/>
            <ac:spMk id="25" creationId="{BBA0B9CA-2AB7-427A-AEEA-B0CA4FF18727}"/>
          </ac:spMkLst>
        </pc:spChg>
      </pc:sldChg>
      <pc:sldChg chg="addSp delSp modSp add mod">
        <pc:chgData name="松井 雄大" userId="ce27b73449ee5595" providerId="LiveId" clId="{8E7C7BFB-E403-4A9F-9460-02E691B8D5E2}" dt="2021-09-13T00:57:50.869" v="5097" actId="20577"/>
        <pc:sldMkLst>
          <pc:docMk/>
          <pc:sldMk cId="4062309482" sldId="263"/>
        </pc:sldMkLst>
        <pc:spChg chg="add del mod">
          <ac:chgData name="松井 雄大" userId="ce27b73449ee5595" providerId="LiveId" clId="{8E7C7BFB-E403-4A9F-9460-02E691B8D5E2}" dt="2021-09-12T15:45:29.931" v="2112" actId="478"/>
          <ac:spMkLst>
            <pc:docMk/>
            <pc:sldMk cId="4062309482" sldId="263"/>
            <ac:spMk id="10" creationId="{B17E4DA2-8F9D-4AAF-B892-0DDAD8B9F8BB}"/>
          </ac:spMkLst>
        </pc:spChg>
        <pc:spChg chg="mod">
          <ac:chgData name="松井 雄大" userId="ce27b73449ee5595" providerId="LiveId" clId="{8E7C7BFB-E403-4A9F-9460-02E691B8D5E2}" dt="2021-09-13T00:57:50.869" v="5097" actId="20577"/>
          <ac:spMkLst>
            <pc:docMk/>
            <pc:sldMk cId="4062309482" sldId="263"/>
            <ac:spMk id="11" creationId="{9DE4A79C-64E9-40CB-80F5-4F473307287C}"/>
          </ac:spMkLst>
        </pc:spChg>
        <pc:spChg chg="add del mod">
          <ac:chgData name="松井 雄大" userId="ce27b73449ee5595" providerId="LiveId" clId="{8E7C7BFB-E403-4A9F-9460-02E691B8D5E2}" dt="2021-09-12T15:45:46.329" v="2116" actId="478"/>
          <ac:spMkLst>
            <pc:docMk/>
            <pc:sldMk cId="4062309482" sldId="263"/>
            <ac:spMk id="12" creationId="{3FD3AC1D-5C8D-4AA1-8AC2-BDAFE07D1F7C}"/>
          </ac:spMkLst>
        </pc:spChg>
        <pc:spChg chg="add del mod">
          <ac:chgData name="松井 雄大" userId="ce27b73449ee5595" providerId="LiveId" clId="{8E7C7BFB-E403-4A9F-9460-02E691B8D5E2}" dt="2021-09-12T16:59:38.929" v="4119"/>
          <ac:spMkLst>
            <pc:docMk/>
            <pc:sldMk cId="4062309482" sldId="263"/>
            <ac:spMk id="13" creationId="{6280BA50-1A25-4C4D-B4C4-C6AA2A1EF77A}"/>
          </ac:spMkLst>
        </pc:spChg>
        <pc:spChg chg="add del mod">
          <ac:chgData name="松井 雄大" userId="ce27b73449ee5595" providerId="LiveId" clId="{8E7C7BFB-E403-4A9F-9460-02E691B8D5E2}" dt="2021-09-12T16:49:41.038" v="3659" actId="478"/>
          <ac:spMkLst>
            <pc:docMk/>
            <pc:sldMk cId="4062309482" sldId="263"/>
            <ac:spMk id="14" creationId="{6AB313F3-4DEF-41A4-8A5D-13ED24D7A3BE}"/>
          </ac:spMkLst>
        </pc:spChg>
        <pc:spChg chg="add del mod">
          <ac:chgData name="松井 雄大" userId="ce27b73449ee5595" providerId="LiveId" clId="{8E7C7BFB-E403-4A9F-9460-02E691B8D5E2}" dt="2021-09-12T16:49:39.101" v="3658" actId="478"/>
          <ac:spMkLst>
            <pc:docMk/>
            <pc:sldMk cId="4062309482" sldId="263"/>
            <ac:spMk id="15" creationId="{9751B4E9-A798-4F06-9240-31639FA090A8}"/>
          </ac:spMkLst>
        </pc:spChg>
        <pc:spChg chg="add del mod">
          <ac:chgData name="松井 雄大" userId="ce27b73449ee5595" providerId="LiveId" clId="{8E7C7BFB-E403-4A9F-9460-02E691B8D5E2}" dt="2021-09-12T16:21:24.705" v="2679" actId="478"/>
          <ac:spMkLst>
            <pc:docMk/>
            <pc:sldMk cId="4062309482" sldId="263"/>
            <ac:spMk id="16" creationId="{920773C3-2F34-414B-AF21-D2526096E9A6}"/>
          </ac:spMkLst>
        </pc:spChg>
        <pc:spChg chg="del mod">
          <ac:chgData name="松井 雄大" userId="ce27b73449ee5595" providerId="LiveId" clId="{8E7C7BFB-E403-4A9F-9460-02E691B8D5E2}" dt="2021-09-12T15:45:33.021" v="2114" actId="478"/>
          <ac:spMkLst>
            <pc:docMk/>
            <pc:sldMk cId="4062309482" sldId="263"/>
            <ac:spMk id="17" creationId="{7404BF13-B116-4175-977F-B323FF24F5E9}"/>
          </ac:spMkLst>
        </pc:spChg>
        <pc:spChg chg="del mod">
          <ac:chgData name="松井 雄大" userId="ce27b73449ee5595" providerId="LiveId" clId="{8E7C7BFB-E403-4A9F-9460-02E691B8D5E2}" dt="2021-09-12T15:45:26.538" v="2111" actId="478"/>
          <ac:spMkLst>
            <pc:docMk/>
            <pc:sldMk cId="4062309482" sldId="263"/>
            <ac:spMk id="21" creationId="{B11567BE-BB2D-420B-95FB-BAD9AAB5F1A8}"/>
          </ac:spMkLst>
        </pc:spChg>
        <pc:spChg chg="del mod">
          <ac:chgData name="松井 雄大" userId="ce27b73449ee5595" providerId="LiveId" clId="{8E7C7BFB-E403-4A9F-9460-02E691B8D5E2}" dt="2021-09-12T16:58:34.636" v="4102" actId="478"/>
          <ac:spMkLst>
            <pc:docMk/>
            <pc:sldMk cId="4062309482" sldId="263"/>
            <ac:spMk id="22" creationId="{50739061-74FC-47E7-96AE-3B2EF724EB73}"/>
          </ac:spMkLst>
        </pc:spChg>
        <pc:spChg chg="del mod">
          <ac:chgData name="松井 雄大" userId="ce27b73449ee5595" providerId="LiveId" clId="{8E7C7BFB-E403-4A9F-9460-02E691B8D5E2}" dt="2021-09-12T16:49:11.680" v="3655" actId="478"/>
          <ac:spMkLst>
            <pc:docMk/>
            <pc:sldMk cId="4062309482" sldId="263"/>
            <ac:spMk id="23" creationId="{DD9B3BCD-1163-412A-A0FF-737319A1942F}"/>
          </ac:spMkLst>
        </pc:spChg>
        <pc:spChg chg="del mod">
          <ac:chgData name="松井 雄大" userId="ce27b73449ee5595" providerId="LiveId" clId="{8E7C7BFB-E403-4A9F-9460-02E691B8D5E2}" dt="2021-09-12T16:52:55.121" v="3839" actId="478"/>
          <ac:spMkLst>
            <pc:docMk/>
            <pc:sldMk cId="4062309482" sldId="263"/>
            <ac:spMk id="24" creationId="{081727DB-4813-4FE2-804B-863A51E7C0FC}"/>
          </ac:spMkLst>
        </pc:spChg>
      </pc:sldChg>
      <pc:sldChg chg="addSp delSp modSp add del mod">
        <pc:chgData name="松井 雄大" userId="ce27b73449ee5595" providerId="LiveId" clId="{8E7C7BFB-E403-4A9F-9460-02E691B8D5E2}" dt="2021-09-12T17:03:05.240" v="4134" actId="47"/>
        <pc:sldMkLst>
          <pc:docMk/>
          <pc:sldMk cId="2107216223" sldId="264"/>
        </pc:sldMkLst>
        <pc:spChg chg="mod">
          <ac:chgData name="松井 雄大" userId="ce27b73449ee5595" providerId="LiveId" clId="{8E7C7BFB-E403-4A9F-9460-02E691B8D5E2}" dt="2021-09-12T17:02:47.535" v="4131" actId="21"/>
          <ac:spMkLst>
            <pc:docMk/>
            <pc:sldMk cId="2107216223" sldId="264"/>
            <ac:spMk id="11" creationId="{9DE4A79C-64E9-40CB-80F5-4F473307287C}"/>
          </ac:spMkLst>
        </pc:spChg>
        <pc:spChg chg="add del mod">
          <ac:chgData name="松井 雄大" userId="ce27b73449ee5595" providerId="LiveId" clId="{8E7C7BFB-E403-4A9F-9460-02E691B8D5E2}" dt="2021-09-12T16:54:51.770" v="3984"/>
          <ac:spMkLst>
            <pc:docMk/>
            <pc:sldMk cId="2107216223" sldId="264"/>
            <ac:spMk id="12" creationId="{F0956B0B-C780-46E0-8545-9E181FAE256A}"/>
          </ac:spMkLst>
        </pc:spChg>
        <pc:spChg chg="del mod">
          <ac:chgData name="松井 雄大" userId="ce27b73449ee5595" providerId="LiveId" clId="{8E7C7BFB-E403-4A9F-9460-02E691B8D5E2}" dt="2021-09-12T16:54:46.835" v="3981" actId="21"/>
          <ac:spMkLst>
            <pc:docMk/>
            <pc:sldMk cId="2107216223" sldId="264"/>
            <ac:spMk id="13" creationId="{6280BA50-1A25-4C4D-B4C4-C6AA2A1EF77A}"/>
          </ac:spMkLst>
        </pc:spChg>
        <pc:spChg chg="del">
          <ac:chgData name="松井 雄大" userId="ce27b73449ee5595" providerId="LiveId" clId="{8E7C7BFB-E403-4A9F-9460-02E691B8D5E2}" dt="2021-09-12T16:52:45.160" v="3838" actId="478"/>
          <ac:spMkLst>
            <pc:docMk/>
            <pc:sldMk cId="2107216223" sldId="264"/>
            <ac:spMk id="14" creationId="{6AB313F3-4DEF-41A4-8A5D-13ED24D7A3BE}"/>
          </ac:spMkLst>
        </pc:spChg>
        <pc:spChg chg="del">
          <ac:chgData name="松井 雄大" userId="ce27b73449ee5595" providerId="LiveId" clId="{8E7C7BFB-E403-4A9F-9460-02E691B8D5E2}" dt="2021-09-12T16:52:45.160" v="3838" actId="478"/>
          <ac:spMkLst>
            <pc:docMk/>
            <pc:sldMk cId="2107216223" sldId="264"/>
            <ac:spMk id="15" creationId="{9751B4E9-A798-4F06-9240-31639FA090A8}"/>
          </ac:spMkLst>
        </pc:spChg>
        <pc:spChg chg="add del mod">
          <ac:chgData name="松井 雄大" userId="ce27b73449ee5595" providerId="LiveId" clId="{8E7C7BFB-E403-4A9F-9460-02E691B8D5E2}" dt="2021-09-12T16:55:12.796" v="3991" actId="478"/>
          <ac:spMkLst>
            <pc:docMk/>
            <pc:sldMk cId="2107216223" sldId="264"/>
            <ac:spMk id="16" creationId="{64DB98B7-9BB2-4C71-94F2-8898A68B3D16}"/>
          </ac:spMkLst>
        </pc:spChg>
        <pc:spChg chg="del">
          <ac:chgData name="松井 雄大" userId="ce27b73449ee5595" providerId="LiveId" clId="{8E7C7BFB-E403-4A9F-9460-02E691B8D5E2}" dt="2021-09-12T16:54:33.536" v="3977" actId="478"/>
          <ac:spMkLst>
            <pc:docMk/>
            <pc:sldMk cId="2107216223" sldId="264"/>
            <ac:spMk id="22" creationId="{50739061-74FC-47E7-96AE-3B2EF724EB73}"/>
          </ac:spMkLst>
        </pc:spChg>
        <pc:spChg chg="del">
          <ac:chgData name="松井 雄大" userId="ce27b73449ee5595" providerId="LiveId" clId="{8E7C7BFB-E403-4A9F-9460-02E691B8D5E2}" dt="2021-09-12T16:52:42.975" v="3837" actId="478"/>
          <ac:spMkLst>
            <pc:docMk/>
            <pc:sldMk cId="2107216223" sldId="264"/>
            <ac:spMk id="23" creationId="{DD9B3BCD-1163-412A-A0FF-737319A1942F}"/>
          </ac:spMkLst>
        </pc:spChg>
        <pc:spChg chg="del">
          <ac:chgData name="松井 雄大" userId="ce27b73449ee5595" providerId="LiveId" clId="{8E7C7BFB-E403-4A9F-9460-02E691B8D5E2}" dt="2021-09-12T16:52:42.975" v="3837" actId="478"/>
          <ac:spMkLst>
            <pc:docMk/>
            <pc:sldMk cId="2107216223" sldId="264"/>
            <ac:spMk id="24" creationId="{081727DB-4813-4FE2-804B-863A51E7C0FC}"/>
          </ac:spMkLst>
        </pc:spChg>
      </pc:sldChg>
      <pc:sldChg chg="addSp delSp modSp add mod">
        <pc:chgData name="松井 雄大" userId="ce27b73449ee5595" providerId="LiveId" clId="{8E7C7BFB-E403-4A9F-9460-02E691B8D5E2}" dt="2021-09-13T01:08:07.408" v="5853" actId="20577"/>
        <pc:sldMkLst>
          <pc:docMk/>
          <pc:sldMk cId="2371586413" sldId="265"/>
        </pc:sldMkLst>
        <pc:spChg chg="add del">
          <ac:chgData name="松井 雄大" userId="ce27b73449ee5595" providerId="LiveId" clId="{8E7C7BFB-E403-4A9F-9460-02E691B8D5E2}" dt="2021-09-12T17:01:06.146" v="4125" actId="22"/>
          <ac:spMkLst>
            <pc:docMk/>
            <pc:sldMk cId="2371586413" sldId="265"/>
            <ac:spMk id="7" creationId="{671ECDED-5FE7-4A3F-9BB2-FB9E13A96416}"/>
          </ac:spMkLst>
        </pc:spChg>
        <pc:spChg chg="mod">
          <ac:chgData name="松井 雄大" userId="ce27b73449ee5595" providerId="LiveId" clId="{8E7C7BFB-E403-4A9F-9460-02E691B8D5E2}" dt="2021-09-13T01:08:07.408" v="5853" actId="20577"/>
          <ac:spMkLst>
            <pc:docMk/>
            <pc:sldMk cId="2371586413" sldId="265"/>
            <ac:spMk id="11" creationId="{9DE4A79C-64E9-40CB-80F5-4F473307287C}"/>
          </ac:spMkLst>
        </pc:spChg>
      </pc:sldChg>
      <pc:sldChg chg="modSp add mod">
        <pc:chgData name="松井 雄大" userId="ce27b73449ee5595" providerId="LiveId" clId="{8E7C7BFB-E403-4A9F-9460-02E691B8D5E2}" dt="2021-09-13T02:36:11.137" v="6821" actId="20577"/>
        <pc:sldMkLst>
          <pc:docMk/>
          <pc:sldMk cId="2921450699" sldId="266"/>
        </pc:sldMkLst>
        <pc:spChg chg="mod">
          <ac:chgData name="松井 雄大" userId="ce27b73449ee5595" providerId="LiveId" clId="{8E7C7BFB-E403-4A9F-9460-02E691B8D5E2}" dt="2021-09-13T02:36:11.137" v="6821" actId="20577"/>
          <ac:spMkLst>
            <pc:docMk/>
            <pc:sldMk cId="2921450699" sldId="266"/>
            <ac:spMk id="11" creationId="{9DE4A79C-64E9-40CB-80F5-4F4733072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2021/9/12</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2021/9/12</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2021/9/12</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7125A6-FE03-4916-8D59-A86ADA2880D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3B6622B0-8283-41ED-B51C-498025F06DDE}"/>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0" name="テキスト ボックス 9">
            <a:extLst>
              <a:ext uri="{FF2B5EF4-FFF2-40B4-BE49-F238E27FC236}">
                <a16:creationId xmlns:a16="http://schemas.microsoft.com/office/drawing/2014/main" id="{60ED6BAA-31D8-40B9-9D9F-699D981B34D6}"/>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690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Tree>
    <p:extLst>
      <p:ext uri="{BB962C8B-B14F-4D97-AF65-F5344CB8AC3E}">
        <p14:creationId xmlns:p14="http://schemas.microsoft.com/office/powerpoint/2010/main" val="290466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Tree>
    <p:extLst>
      <p:ext uri="{BB962C8B-B14F-4D97-AF65-F5344CB8AC3E}">
        <p14:creationId xmlns:p14="http://schemas.microsoft.com/office/powerpoint/2010/main" val="42905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Tree>
    <p:extLst>
      <p:ext uri="{BB962C8B-B14F-4D97-AF65-F5344CB8AC3E}">
        <p14:creationId xmlns:p14="http://schemas.microsoft.com/office/powerpoint/2010/main" val="19590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097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78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6230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化業務の具体化／</a:t>
            </a: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における要件定義項目の列挙</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実際の検品工程を踏まえた上で、どの業務を</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化するのか。およびその理由。</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出荷検査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＜理由＞</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検査工程の中で最も、人数をかけている。（</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回目トータル</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名）</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検査工程の中で最も、検査</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件当たりの検査時間が長い（</a:t>
            </a:r>
            <a:r>
              <a:rPr lang="en-US" altLang="ja-JP" dirty="0">
                <a:latin typeface="メイリオ" panose="020B0604030504040204" pitchFamily="50" charset="-128"/>
                <a:ea typeface="メイリオ" panose="020B0604030504040204" pitchFamily="50" charset="-128"/>
              </a:rPr>
              <a:t>30</a:t>
            </a:r>
            <a:r>
              <a:rPr lang="ja-JP" altLang="en-US" dirty="0">
                <a:latin typeface="メイリオ" panose="020B0604030504040204" pitchFamily="50" charset="-128"/>
                <a:ea typeface="メイリオ" panose="020B0604030504040204" pitchFamily="50" charset="-128"/>
              </a:rPr>
              <a:t>秒）</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目視検査の為、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による検査画像分類により良否分類ができる可能性がある。</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全数検査の為、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に判定させる前の処理や判断が不要。</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により課題解決した場合以下のような効果が見込める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作業員によるスピードや質の違いが統一化される。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人員によるダブルチェック体制を解除できる可能性がある。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効率化により、ひっ迫している工程や長期の教育が必要な工程に人員を移管できる。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（社長の人員配置提案要望にもマッチする）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土台作成工程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プリント基板回路作成工程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158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800100" lvl="1" indent="-342900">
              <a:buFont typeface="+mj-lt"/>
              <a:buAutoNum type="arabicPeriod" startAt="2"/>
            </a:pP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実施に向け、要件定義が必要な項目。</a:t>
            </a:r>
            <a:br>
              <a:rPr kumimoji="1" lang="en-US" altLang="ja-JP" dirty="0">
                <a:latin typeface="メイリオ" panose="020B0604030504040204" pitchFamily="50" charset="-128"/>
                <a:ea typeface="メイリオ" panose="020B0604030504040204" pitchFamily="50" charset="-128"/>
              </a:rPr>
            </a:b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　　最終的な投資判断材料を集められる最小限かつ小規模なスタートを前提。</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システム要件</a:t>
            </a: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ハードウェア構成（</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、センサー、カメラ、電源構成等）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ソフトウェア構成（使用言語、</a:t>
            </a:r>
            <a:r>
              <a:rPr lang="en-US" altLang="ja-JP" dirty="0">
                <a:latin typeface="メイリオ" panose="020B0604030504040204" pitchFamily="50" charset="-128"/>
                <a:ea typeface="メイリオ" panose="020B0604030504040204" pitchFamily="50" charset="-128"/>
              </a:rPr>
              <a:t>GUI</a:t>
            </a:r>
            <a:r>
              <a:rPr lang="ja-JP" altLang="en-US" dirty="0">
                <a:latin typeface="メイリオ" panose="020B0604030504040204" pitchFamily="50" charset="-128"/>
                <a:ea typeface="メイリオ" panose="020B0604030504040204" pitchFamily="50" charset="-128"/>
              </a:rPr>
              <a:t>フレームワーク等）</a:t>
            </a: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性能要件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a:t>
            </a:r>
            <a:r>
              <a:rPr lang="ja-JP" altLang="en-US">
                <a:latin typeface="メイリオ" panose="020B0604030504040204" pitchFamily="50" charset="-128"/>
                <a:ea typeface="メイリオ" panose="020B0604030504040204" pitchFamily="50" charset="-128"/>
              </a:rPr>
              <a:t>能力（要求検査数</a:t>
            </a:r>
            <a:r>
              <a:rPr lang="ja-JP" altLang="en-US" dirty="0">
                <a:latin typeface="メイリオ" panose="020B0604030504040204" pitchFamily="50" charset="-128"/>
                <a:ea typeface="メイリオ" panose="020B0604030504040204" pitchFamily="50" charset="-128"/>
              </a:rPr>
              <a:t>と検査時間を考慮した判定スピード）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処理データ量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必要端末台数</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インターフェース</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判定結果の画面</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機能要件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検査画像の良否判定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判定状況・結果表示、通知</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運用要件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監視方法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障害時の対応、組織運用体制</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214506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1222</TotalTime>
  <Words>967</Words>
  <Application>Microsoft Office PowerPoint</Application>
  <PresentationFormat>ワイド画面</PresentationFormat>
  <Paragraphs>103</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メイリオ</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10</cp:revision>
  <dcterms:created xsi:type="dcterms:W3CDTF">2021-09-12T06:00:15Z</dcterms:created>
  <dcterms:modified xsi:type="dcterms:W3CDTF">2021-09-13T02:36:12Z</dcterms:modified>
</cp:coreProperties>
</file>