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5"/>
  </p:notes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9" d="100"/>
          <a:sy n="79" d="100"/>
        </p:scale>
        <p:origin x="620" y="1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井 雄大" userId="ce27b73449ee5595" providerId="LiveId" clId="{CD538374-4EF1-46EA-A0D7-0B2FCA6082A2}"/>
    <pc:docChg chg="undo custSel addSld delSld modSld modMainMaster">
      <pc:chgData name="松井 雄大" userId="ce27b73449ee5595" providerId="LiveId" clId="{CD538374-4EF1-46EA-A0D7-0B2FCA6082A2}" dt="2021-09-12T14:32:28.726" v="1695" actId="20577"/>
      <pc:docMkLst>
        <pc:docMk/>
      </pc:docMkLst>
      <pc:sldChg chg="addSp delSp modSp mod">
        <pc:chgData name="松井 雄大" userId="ce27b73449ee5595" providerId="LiveId" clId="{CD538374-4EF1-46EA-A0D7-0B2FCA6082A2}" dt="2021-09-12T13:19:14.047" v="1418" actId="20577"/>
        <pc:sldMkLst>
          <pc:docMk/>
          <pc:sldMk cId="4266905298" sldId="256"/>
        </pc:sldMkLst>
        <pc:spChg chg="mod">
          <ac:chgData name="松井 雄大" userId="ce27b73449ee5595" providerId="LiveId" clId="{CD538374-4EF1-46EA-A0D7-0B2FCA6082A2}" dt="2021-09-12T06:37:42.328" v="1000" actId="2711"/>
          <ac:spMkLst>
            <pc:docMk/>
            <pc:sldMk cId="4266905298" sldId="256"/>
            <ac:spMk id="4" creationId="{6B7125A6-FE03-4916-8D59-A86ADA2880D2}"/>
          </ac:spMkLst>
        </pc:spChg>
        <pc:spChg chg="add mod">
          <ac:chgData name="松井 雄大" userId="ce27b73449ee5595" providerId="LiveId" clId="{CD538374-4EF1-46EA-A0D7-0B2FCA6082A2}" dt="2021-09-12T13:19:14.047" v="1418" actId="20577"/>
          <ac:spMkLst>
            <pc:docMk/>
            <pc:sldMk cId="4266905298" sldId="256"/>
            <ac:spMk id="5" creationId="{D9903B2D-92B9-468D-BABA-5E03E630D171}"/>
          </ac:spMkLst>
        </pc:spChg>
        <pc:spChg chg="mod">
          <ac:chgData name="松井 雄大" userId="ce27b73449ee5595" providerId="LiveId" clId="{CD538374-4EF1-46EA-A0D7-0B2FCA6082A2}" dt="2021-09-12T06:37:42.328" v="1000" actId="2711"/>
          <ac:spMkLst>
            <pc:docMk/>
            <pc:sldMk cId="4266905298" sldId="256"/>
            <ac:spMk id="6" creationId="{5399BCC7-CE10-41AE-BFB7-83E38EF255F6}"/>
          </ac:spMkLst>
        </pc:spChg>
        <pc:spChg chg="add del">
          <ac:chgData name="松井 雄大" userId="ce27b73449ee5595" providerId="LiveId" clId="{CD538374-4EF1-46EA-A0D7-0B2FCA6082A2}" dt="2021-09-12T06:33:37.119" v="972" actId="22"/>
          <ac:spMkLst>
            <pc:docMk/>
            <pc:sldMk cId="4266905298" sldId="256"/>
            <ac:spMk id="8" creationId="{7E406438-A1C5-44DE-974F-43A56923A5E6}"/>
          </ac:spMkLst>
        </pc:spChg>
      </pc:sldChg>
      <pc:sldChg chg="addSp delSp modSp new mod">
        <pc:chgData name="松井 雄大" userId="ce27b73449ee5595" providerId="LiveId" clId="{CD538374-4EF1-46EA-A0D7-0B2FCA6082A2}" dt="2021-09-12T06:45:24.243" v="1159" actId="1035"/>
        <pc:sldMkLst>
          <pc:docMk/>
          <pc:sldMk cId="4099212454" sldId="257"/>
        </pc:sldMkLst>
        <pc:spChg chg="del mod">
          <ac:chgData name="松井 雄大" userId="ce27b73449ee5595" providerId="LiveId" clId="{CD538374-4EF1-46EA-A0D7-0B2FCA6082A2}" dt="2021-09-12T06:33:09.974" v="967" actId="478"/>
          <ac:spMkLst>
            <pc:docMk/>
            <pc:sldMk cId="4099212454" sldId="257"/>
            <ac:spMk id="2" creationId="{5B9500C3-F434-4AC9-B6C2-2260C8C3DC84}"/>
          </ac:spMkLst>
        </pc:spChg>
        <pc:spChg chg="del mod">
          <ac:chgData name="松井 雄大" userId="ce27b73449ee5595" providerId="LiveId" clId="{CD538374-4EF1-46EA-A0D7-0B2FCA6082A2}" dt="2021-09-12T06:33:12.846" v="968" actId="478"/>
          <ac:spMkLst>
            <pc:docMk/>
            <pc:sldMk cId="4099212454" sldId="257"/>
            <ac:spMk id="3" creationId="{C179DFE6-82BA-4087-BEED-98F2A5B886AD}"/>
          </ac:spMkLst>
        </pc:spChg>
        <pc:spChg chg="add del mod">
          <ac:chgData name="松井 雄大" userId="ce27b73449ee5595" providerId="LiveId" clId="{CD538374-4EF1-46EA-A0D7-0B2FCA6082A2}" dt="2021-09-12T06:37:50.070" v="1001" actId="478"/>
          <ac:spMkLst>
            <pc:docMk/>
            <pc:sldMk cId="4099212454" sldId="257"/>
            <ac:spMk id="5" creationId="{DCE705BA-E491-4699-886D-02A2FFE5401E}"/>
          </ac:spMkLst>
        </pc:spChg>
        <pc:spChg chg="add mod">
          <ac:chgData name="松井 雄大" userId="ce27b73449ee5595" providerId="LiveId" clId="{CD538374-4EF1-46EA-A0D7-0B2FCA6082A2}" dt="2021-09-12T06:37:55.116" v="1002"/>
          <ac:spMkLst>
            <pc:docMk/>
            <pc:sldMk cId="4099212454" sldId="257"/>
            <ac:spMk id="6" creationId="{BA225EAA-CB45-4F30-877A-DA43D14903E9}"/>
          </ac:spMkLst>
        </pc:spChg>
        <pc:spChg chg="add del">
          <ac:chgData name="松井 雄大" userId="ce27b73449ee5595" providerId="LiveId" clId="{CD538374-4EF1-46EA-A0D7-0B2FCA6082A2}" dt="2021-09-12T06:44:33.954" v="1146" actId="478"/>
          <ac:spMkLst>
            <pc:docMk/>
            <pc:sldMk cId="4099212454" sldId="257"/>
            <ac:spMk id="10" creationId="{DC2C09D9-2C8D-43AD-86FD-FAA0982EC7C4}"/>
          </ac:spMkLst>
        </pc:spChg>
        <pc:spChg chg="add mod">
          <ac:chgData name="松井 雄大" userId="ce27b73449ee5595" providerId="LiveId" clId="{CD538374-4EF1-46EA-A0D7-0B2FCA6082A2}" dt="2021-09-12T06:45:04.680" v="1147"/>
          <ac:spMkLst>
            <pc:docMk/>
            <pc:sldMk cId="4099212454" sldId="257"/>
            <ac:spMk id="11" creationId="{9DE4A79C-64E9-40CB-80F5-4F473307287C}"/>
          </ac:spMkLst>
        </pc:spChg>
        <pc:picChg chg="add mod">
          <ac:chgData name="松井 雄大" userId="ce27b73449ee5595" providerId="LiveId" clId="{CD538374-4EF1-46EA-A0D7-0B2FCA6082A2}" dt="2021-09-12T06:45:24.243" v="1159" actId="1035"/>
          <ac:picMkLst>
            <pc:docMk/>
            <pc:sldMk cId="4099212454" sldId="257"/>
            <ac:picMk id="8" creationId="{B8001C80-BC4C-4856-84B8-F65A5699D252}"/>
          </ac:picMkLst>
        </pc:picChg>
      </pc:sldChg>
      <pc:sldChg chg="addSp delSp modSp add mod">
        <pc:chgData name="松井 雄大" userId="ce27b73449ee5595" providerId="LiveId" clId="{CD538374-4EF1-46EA-A0D7-0B2FCA6082A2}" dt="2021-09-12T14:32:28.726" v="1695" actId="20577"/>
        <pc:sldMkLst>
          <pc:docMk/>
          <pc:sldMk cId="2270500390" sldId="258"/>
        </pc:sldMkLst>
        <pc:spChg chg="del">
          <ac:chgData name="松井 雄大" userId="ce27b73449ee5595" providerId="LiveId" clId="{CD538374-4EF1-46EA-A0D7-0B2FCA6082A2}" dt="2021-09-12T06:45:47.995" v="1161" actId="478"/>
          <ac:spMkLst>
            <pc:docMk/>
            <pc:sldMk cId="2270500390" sldId="258"/>
            <ac:spMk id="2" creationId="{5B9500C3-F434-4AC9-B6C2-2260C8C3DC84}"/>
          </ac:spMkLst>
        </pc:spChg>
        <pc:spChg chg="del">
          <ac:chgData name="松井 雄大" userId="ce27b73449ee5595" providerId="LiveId" clId="{CD538374-4EF1-46EA-A0D7-0B2FCA6082A2}" dt="2021-09-12T06:45:45.282" v="1160" actId="478"/>
          <ac:spMkLst>
            <pc:docMk/>
            <pc:sldMk cId="2270500390" sldId="258"/>
            <ac:spMk id="3" creationId="{C179DFE6-82BA-4087-BEED-98F2A5B886AD}"/>
          </ac:spMkLst>
        </pc:spChg>
        <pc:spChg chg="add mod">
          <ac:chgData name="松井 雄大" userId="ce27b73449ee5595" providerId="LiveId" clId="{CD538374-4EF1-46EA-A0D7-0B2FCA6082A2}" dt="2021-09-12T13:19:32.166" v="1419"/>
          <ac:spMkLst>
            <pc:docMk/>
            <pc:sldMk cId="2270500390" sldId="258"/>
            <ac:spMk id="5" creationId="{34D71E8E-6E14-4D56-B135-BAD964AB642A}"/>
          </ac:spMkLst>
        </pc:spChg>
        <pc:spChg chg="add del mod">
          <ac:chgData name="松井 雄大" userId="ce27b73449ee5595" providerId="LiveId" clId="{CD538374-4EF1-46EA-A0D7-0B2FCA6082A2}" dt="2021-09-12T14:26:46.292" v="1474" actId="478"/>
          <ac:spMkLst>
            <pc:docMk/>
            <pc:sldMk cId="2270500390" sldId="258"/>
            <ac:spMk id="6" creationId="{744804DE-18C5-41C6-95A0-94D6B6EF61C3}"/>
          </ac:spMkLst>
        </pc:spChg>
        <pc:spChg chg="add del">
          <ac:chgData name="松井 雄大" userId="ce27b73449ee5595" providerId="LiveId" clId="{CD538374-4EF1-46EA-A0D7-0B2FCA6082A2}" dt="2021-09-12T14:26:35.976" v="1473" actId="22"/>
          <ac:spMkLst>
            <pc:docMk/>
            <pc:sldMk cId="2270500390" sldId="258"/>
            <ac:spMk id="12" creationId="{0639D1F0-9CA2-46A0-B24B-B9C9A869F161}"/>
          </ac:spMkLst>
        </pc:spChg>
        <pc:spChg chg="add mod">
          <ac:chgData name="松井 雄大" userId="ce27b73449ee5595" providerId="LiveId" clId="{CD538374-4EF1-46EA-A0D7-0B2FCA6082A2}" dt="2021-09-12T14:32:28.726" v="1695" actId="20577"/>
          <ac:spMkLst>
            <pc:docMk/>
            <pc:sldMk cId="2270500390" sldId="258"/>
            <ac:spMk id="16" creationId="{3A0FF4E9-890D-4831-9CB5-9D532B10A57F}"/>
          </ac:spMkLst>
        </pc:spChg>
        <pc:graphicFrameChg chg="add del mod">
          <ac:chgData name="松井 雄大" userId="ce27b73449ee5595" providerId="LiveId" clId="{CD538374-4EF1-46EA-A0D7-0B2FCA6082A2}" dt="2021-09-12T14:24:42.483" v="1459"/>
          <ac:graphicFrameMkLst>
            <pc:docMk/>
            <pc:sldMk cId="2270500390" sldId="258"/>
            <ac:graphicFrameMk id="7" creationId="{4E086CE0-0BD5-4335-9C9B-F1B652B92CFC}"/>
          </ac:graphicFrameMkLst>
        </pc:graphicFrameChg>
        <pc:graphicFrameChg chg="add del mod">
          <ac:chgData name="松井 雄大" userId="ce27b73449ee5595" providerId="LiveId" clId="{CD538374-4EF1-46EA-A0D7-0B2FCA6082A2}" dt="2021-09-12T14:25:24.731" v="1461"/>
          <ac:graphicFrameMkLst>
            <pc:docMk/>
            <pc:sldMk cId="2270500390" sldId="258"/>
            <ac:graphicFrameMk id="8" creationId="{63A5CA5E-88E3-4969-A6E3-161128251A4F}"/>
          </ac:graphicFrameMkLst>
        </pc:graphicFrameChg>
        <pc:graphicFrameChg chg="add del mod modGraphic">
          <ac:chgData name="松井 雄大" userId="ce27b73449ee5595" providerId="LiveId" clId="{CD538374-4EF1-46EA-A0D7-0B2FCA6082A2}" dt="2021-09-12T14:26:01.817" v="1464" actId="478"/>
          <ac:graphicFrameMkLst>
            <pc:docMk/>
            <pc:sldMk cId="2270500390" sldId="258"/>
            <ac:graphicFrameMk id="9" creationId="{C95B4A1A-A972-4DA3-9BB8-B73B0A0F4DE7}"/>
          </ac:graphicFrameMkLst>
        </pc:graphicFrameChg>
        <pc:graphicFrameChg chg="add del mod">
          <ac:chgData name="松井 雄大" userId="ce27b73449ee5595" providerId="LiveId" clId="{CD538374-4EF1-46EA-A0D7-0B2FCA6082A2}" dt="2021-09-12T14:26:30.169" v="1470"/>
          <ac:graphicFrameMkLst>
            <pc:docMk/>
            <pc:sldMk cId="2270500390" sldId="258"/>
            <ac:graphicFrameMk id="10" creationId="{A2032EC3-075D-4345-9599-57ACD183FCD1}"/>
          </ac:graphicFrameMkLst>
        </pc:graphicFrameChg>
        <pc:graphicFrameChg chg="add del mod">
          <ac:chgData name="松井 雄大" userId="ce27b73449ee5595" providerId="LiveId" clId="{CD538374-4EF1-46EA-A0D7-0B2FCA6082A2}" dt="2021-09-12T14:27:12.901" v="1478" actId="478"/>
          <ac:graphicFrameMkLst>
            <pc:docMk/>
            <pc:sldMk cId="2270500390" sldId="258"/>
            <ac:graphicFrameMk id="13" creationId="{4B4EB010-1414-42E8-9353-992968DFFC7E}"/>
          </ac:graphicFrameMkLst>
        </pc:graphicFrameChg>
        <pc:graphicFrameChg chg="add del">
          <ac:chgData name="松井 雄大" userId="ce27b73449ee5595" providerId="LiveId" clId="{CD538374-4EF1-46EA-A0D7-0B2FCA6082A2}" dt="2021-09-12T14:27:09.062" v="1477" actId="3680"/>
          <ac:graphicFrameMkLst>
            <pc:docMk/>
            <pc:sldMk cId="2270500390" sldId="258"/>
            <ac:graphicFrameMk id="14" creationId="{801F14F3-5E44-41AE-B2D8-0E933447BAF1}"/>
          </ac:graphicFrameMkLst>
        </pc:graphicFrameChg>
        <pc:graphicFrameChg chg="add mod modGraphic">
          <ac:chgData name="松井 雄大" userId="ce27b73449ee5595" providerId="LiveId" clId="{CD538374-4EF1-46EA-A0D7-0B2FCA6082A2}" dt="2021-09-12T14:31:43.687" v="1635" actId="122"/>
          <ac:graphicFrameMkLst>
            <pc:docMk/>
            <pc:sldMk cId="2270500390" sldId="258"/>
            <ac:graphicFrameMk id="15" creationId="{783B6619-9883-4F0C-96F2-0EF9E00E27E1}"/>
          </ac:graphicFrameMkLst>
        </pc:graphicFrameChg>
      </pc:sldChg>
      <pc:sldChg chg="delSp add del mod">
        <pc:chgData name="松井 雄大" userId="ce27b73449ee5595" providerId="LiveId" clId="{CD538374-4EF1-46EA-A0D7-0B2FCA6082A2}" dt="2021-09-12T14:31:54.601" v="1636" actId="47"/>
        <pc:sldMkLst>
          <pc:docMk/>
          <pc:sldMk cId="1140859048" sldId="259"/>
        </pc:sldMkLst>
        <pc:spChg chg="del">
          <ac:chgData name="松井 雄大" userId="ce27b73449ee5595" providerId="LiveId" clId="{CD538374-4EF1-46EA-A0D7-0B2FCA6082A2}" dt="2021-09-12T13:36:32.516" v="1420" actId="478"/>
          <ac:spMkLst>
            <pc:docMk/>
            <pc:sldMk cId="1140859048" sldId="259"/>
            <ac:spMk id="2" creationId="{5B9500C3-F434-4AC9-B6C2-2260C8C3DC84}"/>
          </ac:spMkLst>
        </pc:spChg>
        <pc:spChg chg="del">
          <ac:chgData name="松井 雄大" userId="ce27b73449ee5595" providerId="LiveId" clId="{CD538374-4EF1-46EA-A0D7-0B2FCA6082A2}" dt="2021-09-12T13:36:33.866" v="1421" actId="478"/>
          <ac:spMkLst>
            <pc:docMk/>
            <pc:sldMk cId="1140859048" sldId="259"/>
            <ac:spMk id="3" creationId="{C179DFE6-82BA-4087-BEED-98F2A5B886AD}"/>
          </ac:spMkLst>
        </pc:spChg>
      </pc:sldChg>
      <pc:sldChg chg="add del">
        <pc:chgData name="松井 雄大" userId="ce27b73449ee5595" providerId="LiveId" clId="{CD538374-4EF1-46EA-A0D7-0B2FCA6082A2}" dt="2021-09-12T14:31:54.601" v="1636" actId="47"/>
        <pc:sldMkLst>
          <pc:docMk/>
          <pc:sldMk cId="2285189929" sldId="260"/>
        </pc:sldMkLst>
      </pc:sldChg>
      <pc:sldMasterChg chg="modSldLayout">
        <pc:chgData name="松井 雄大" userId="ce27b73449ee5595" providerId="LiveId" clId="{CD538374-4EF1-46EA-A0D7-0B2FCA6082A2}" dt="2021-09-12T06:43:01.153" v="1132"/>
        <pc:sldMasterMkLst>
          <pc:docMk/>
          <pc:sldMasterMk cId="1666186571" sldId="2147483778"/>
        </pc:sldMasterMkLst>
        <pc:sldLayoutChg chg="addSp delSp modSp mod">
          <pc:chgData name="松井 雄大" userId="ce27b73449ee5595" providerId="LiveId" clId="{CD538374-4EF1-46EA-A0D7-0B2FCA6082A2}" dt="2021-09-12T06:42:49.893" v="1131" actId="207"/>
          <pc:sldLayoutMkLst>
            <pc:docMk/>
            <pc:sldMasterMk cId="1666186571" sldId="2147483778"/>
            <pc:sldLayoutMk cId="4057751796" sldId="2147483779"/>
          </pc:sldLayoutMkLst>
          <pc:spChg chg="add del mod">
            <ac:chgData name="松井 雄大" userId="ce27b73449ee5595" providerId="LiveId" clId="{CD538374-4EF1-46EA-A0D7-0B2FCA6082A2}" dt="2021-09-12T06:36:15.989" v="989" actId="478"/>
            <ac:spMkLst>
              <pc:docMk/>
              <pc:sldMasterMk cId="1666186571" sldId="2147483778"/>
              <pc:sldLayoutMk cId="4057751796" sldId="2147483779"/>
              <ac:spMk id="7" creationId="{57F8A40A-E57E-4C3C-BA38-B2DBA6655C5D}"/>
            </ac:spMkLst>
          </pc:spChg>
          <pc:spChg chg="add mod">
            <ac:chgData name="松井 雄大" userId="ce27b73449ee5595" providerId="LiveId" clId="{CD538374-4EF1-46EA-A0D7-0B2FCA6082A2}" dt="2021-09-12T06:36:56.644" v="992" actId="2085"/>
            <ac:spMkLst>
              <pc:docMk/>
              <pc:sldMasterMk cId="1666186571" sldId="2147483778"/>
              <pc:sldLayoutMk cId="4057751796" sldId="2147483779"/>
              <ac:spMk id="8" creationId="{5D7BEDE8-0EC7-4E07-8497-811029438B07}"/>
            </ac:spMkLst>
          </pc:spChg>
          <pc:spChg chg="add mod">
            <ac:chgData name="松井 雄大" userId="ce27b73449ee5595" providerId="LiveId" clId="{CD538374-4EF1-46EA-A0D7-0B2FCA6082A2}" dt="2021-09-12T06:39:50.865" v="1121" actId="2711"/>
            <ac:spMkLst>
              <pc:docMk/>
              <pc:sldMasterMk cId="1666186571" sldId="2147483778"/>
              <pc:sldLayoutMk cId="4057751796" sldId="2147483779"/>
              <ac:spMk id="9" creationId="{93AD686A-95EC-4D75-9D01-CF385DE8F52C}"/>
            </ac:spMkLst>
          </pc:spChg>
          <pc:spChg chg="add mod">
            <ac:chgData name="松井 雄大" userId="ce27b73449ee5595" providerId="LiveId" clId="{CD538374-4EF1-46EA-A0D7-0B2FCA6082A2}" dt="2021-09-12T06:42:49.893" v="1131" actId="207"/>
            <ac:spMkLst>
              <pc:docMk/>
              <pc:sldMasterMk cId="1666186571" sldId="2147483778"/>
              <pc:sldLayoutMk cId="4057751796" sldId="2147483779"/>
              <ac:spMk id="10" creationId="{D34C0068-7D7B-42B4-A6AC-C3C00F5A073A}"/>
            </ac:spMkLst>
          </pc:spChg>
        </pc:sldLayoutChg>
        <pc:sldLayoutChg chg="addSp modSp">
          <pc:chgData name="松井 雄大" userId="ce27b73449ee5595" providerId="LiveId" clId="{CD538374-4EF1-46EA-A0D7-0B2FCA6082A2}" dt="2021-09-12T06:43:01.153" v="1132"/>
          <pc:sldLayoutMkLst>
            <pc:docMk/>
            <pc:sldMasterMk cId="1666186571" sldId="2147483778"/>
            <pc:sldLayoutMk cId="557597958" sldId="2147483780"/>
          </pc:sldLayoutMkLst>
          <pc:spChg chg="add mod">
            <ac:chgData name="松井 雄大" userId="ce27b73449ee5595" providerId="LiveId" clId="{CD538374-4EF1-46EA-A0D7-0B2FCA6082A2}" dt="2021-09-12T06:37:03.474" v="993"/>
            <ac:spMkLst>
              <pc:docMk/>
              <pc:sldMasterMk cId="1666186571" sldId="2147483778"/>
              <pc:sldLayoutMk cId="557597958" sldId="2147483780"/>
              <ac:spMk id="7" creationId="{F8AC0088-3852-4F66-B827-FB2A4304A32E}"/>
            </ac:spMkLst>
          </pc:spChg>
          <pc:spChg chg="add mod">
            <ac:chgData name="松井 雄大" userId="ce27b73449ee5595" providerId="LiveId" clId="{CD538374-4EF1-46EA-A0D7-0B2FCA6082A2}" dt="2021-09-12T06:43:01.153" v="1132"/>
            <ac:spMkLst>
              <pc:docMk/>
              <pc:sldMasterMk cId="1666186571" sldId="2147483778"/>
              <pc:sldLayoutMk cId="557597958" sldId="2147483780"/>
              <ac:spMk id="8" creationId="{2FF79DBB-977E-4F58-851A-B4ACE17D1E0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D8D0E-73E7-4E32-9C39-86E645545221}" type="datetimeFigureOut">
              <a:rPr kumimoji="1" lang="ja-JP" altLang="en-US" smtClean="0"/>
              <a:t>2021/9/12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D55C-96C6-474F-B0F4-8D0765D005FF}" type="slidenum">
              <a:rPr kumimoji="1" lang="ja-JP" altLang="en-US" smtClean="0"/>
              <a:t>‹#›</a:t>
            </a:fld>
            <a:endParaRPr kumimoji="1" lang="ja-JP" altLang="en-US"/>
          </a:p>
        </p:txBody>
      </p:sp>
    </p:spTree>
    <p:extLst>
      <p:ext uri="{BB962C8B-B14F-4D97-AF65-F5344CB8AC3E}">
        <p14:creationId xmlns:p14="http://schemas.microsoft.com/office/powerpoint/2010/main" val="14228897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6ACC-A1EF-42A3-A88C-9BD35E0BC8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9CEAEF-99C4-4406-8600-E295BBE2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ECA841-F81B-48BC-9282-F35392D02A34}"/>
              </a:ext>
            </a:extLst>
          </p:cNvPr>
          <p:cNvSpPr>
            <a:spLocks noGrp="1"/>
          </p:cNvSpPr>
          <p:nvPr>
            <p:ph type="dt" sz="half" idx="10"/>
          </p:nvPr>
        </p:nvSpPr>
        <p:spPr/>
        <p:txBody>
          <a:bodyPr/>
          <a:lstStyle/>
          <a:p>
            <a:fld id="{354EB7CA-22FB-4E8F-A7FA-7EE6A5DE5D63}"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BA24D0F1-5A58-46B8-B29B-3B26E7177F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59983-B371-470B-AEFB-CBAB717EDAB3}"/>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D7BEDE8-0EC7-4E07-8497-811029438B07}"/>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3AD686A-95EC-4D75-9D01-CF385DE8F52C}"/>
              </a:ext>
            </a:extLst>
          </p:cNvPr>
          <p:cNvSpPr txBox="1"/>
          <p:nvPr userDrawn="1"/>
        </p:nvSpPr>
        <p:spPr>
          <a:xfrm>
            <a:off x="9222658" y="136525"/>
            <a:ext cx="2684207" cy="646331"/>
          </a:xfrm>
          <a:prstGeom prst="rect">
            <a:avLst/>
          </a:prstGeom>
          <a:noFill/>
        </p:spPr>
        <p:txBody>
          <a:bodyPr wrap="square" rtlCol="0">
            <a:spAutoFit/>
          </a:bodyPr>
          <a:lstStyle/>
          <a:p>
            <a:pPr algn="r"/>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ターム </a:t>
            </a:r>
            <a:r>
              <a:rPr kumimoji="1" lang="en-US" altLang="ja-JP" dirty="0">
                <a:latin typeface="メイリオ" panose="020B0604030504040204" pitchFamily="50" charset="-128"/>
                <a:ea typeface="メイリオ" panose="020B0604030504040204" pitchFamily="50" charset="-128"/>
              </a:rPr>
              <a:t>PBL_02</a:t>
            </a:r>
          </a:p>
          <a:p>
            <a:pPr algn="r"/>
            <a:r>
              <a:rPr kumimoji="1" lang="en-US" altLang="ja-JP" dirty="0">
                <a:latin typeface="メイリオ" panose="020B0604030504040204" pitchFamily="50" charset="-128"/>
                <a:ea typeface="メイリオ" panose="020B0604030504040204" pitchFamily="50" charset="-128"/>
              </a:rPr>
              <a:t>YM-DSKR</a:t>
            </a:r>
          </a:p>
        </p:txBody>
      </p:sp>
      <p:sp>
        <p:nvSpPr>
          <p:cNvPr id="10" name="正方形/長方形 9">
            <a:extLst>
              <a:ext uri="{FF2B5EF4-FFF2-40B4-BE49-F238E27FC236}">
                <a16:creationId xmlns:a16="http://schemas.microsoft.com/office/drawing/2014/main" id="{D34C0068-7D7B-42B4-A6AC-C3C00F5A073A}"/>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7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605DC-15E2-4920-95F2-D3F0C52A8C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452A19-9D34-4A60-BA26-10FC917478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0ECC6-BC06-40AF-9EB2-20CE686CD2A0}"/>
              </a:ext>
            </a:extLst>
          </p:cNvPr>
          <p:cNvSpPr>
            <a:spLocks noGrp="1"/>
          </p:cNvSpPr>
          <p:nvPr>
            <p:ph type="dt" sz="half" idx="10"/>
          </p:nvPr>
        </p:nvSpPr>
        <p:spPr/>
        <p:txBody>
          <a:bodyPr/>
          <a:lstStyle/>
          <a:p>
            <a:fld id="{0306106C-5DDE-4D00-B8C7-0192075309B0}"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672BA1AB-81A5-402C-9500-DC3F04A650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AC1102-9252-411F-ABD5-575EA4A498F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90730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AADCD9-8241-476A-9251-403F271EE2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366B5-958F-44E0-9085-458610C9F8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4278-01A6-4AEE-A445-529FD792CB2E}"/>
              </a:ext>
            </a:extLst>
          </p:cNvPr>
          <p:cNvSpPr>
            <a:spLocks noGrp="1"/>
          </p:cNvSpPr>
          <p:nvPr>
            <p:ph type="dt" sz="half" idx="10"/>
          </p:nvPr>
        </p:nvSpPr>
        <p:spPr/>
        <p:txBody>
          <a:bodyPr/>
          <a:lstStyle/>
          <a:p>
            <a:fld id="{3FC41D07-3C35-4C4C-A580-E1B5CBC5984A}"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CAF34073-7F59-4408-8878-0C4015D70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F6DAA-A6BE-4932-B2C7-24EFAFE9515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829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99110-1C01-4E36-A32A-9ECABC08EC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8C322-B9C6-4F8E-BBBB-0082886D29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2D34A-86E5-4FE4-AFE1-DDA713AA35F7}"/>
              </a:ext>
            </a:extLst>
          </p:cNvPr>
          <p:cNvSpPr>
            <a:spLocks noGrp="1"/>
          </p:cNvSpPr>
          <p:nvPr>
            <p:ph type="dt" sz="half" idx="10"/>
          </p:nvPr>
        </p:nvSpPr>
        <p:spPr/>
        <p:txBody>
          <a:bodyPr/>
          <a:lstStyle/>
          <a:p>
            <a:fld id="{6B3B81AE-8D2B-4ADA-AAD3-B83E7EB2B170}"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22E13505-CE2F-4CCC-979A-0852049473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80D75E-8644-4BEE-9F6E-03859C7230AB}"/>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8AC0088-3852-4F66-B827-FB2A4304A32E}"/>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F79DBB-977E-4F58-851A-B4ACE17D1E03}"/>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37DC-D4E8-4536-BE0D-8856EC58E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9DBB61-0597-4686-A21D-D3276790A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F8E225-96F5-4C19-91AC-59173D8DC44E}"/>
              </a:ext>
            </a:extLst>
          </p:cNvPr>
          <p:cNvSpPr>
            <a:spLocks noGrp="1"/>
          </p:cNvSpPr>
          <p:nvPr>
            <p:ph type="dt" sz="half" idx="10"/>
          </p:nvPr>
        </p:nvSpPr>
        <p:spPr/>
        <p:txBody>
          <a:bodyPr/>
          <a:lstStyle/>
          <a:p>
            <a:fld id="{A5351311-CF98-40CD-AFFA-3BF50C0EBF70}"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446037BB-44BC-439C-8AC7-45012B444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A2DD4-7A2F-403E-BD14-B190B3235E82}"/>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6476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DDBED-CD4B-4C77-99D3-E407E6850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AD79E-283C-472E-B986-1A86DE763A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4FC651-EEB2-4CF5-BCD9-AC7DF64DFB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2B11F0-1B84-4F36-A849-3854BBE1FE66}"/>
              </a:ext>
            </a:extLst>
          </p:cNvPr>
          <p:cNvSpPr>
            <a:spLocks noGrp="1"/>
          </p:cNvSpPr>
          <p:nvPr>
            <p:ph type="dt" sz="half" idx="10"/>
          </p:nvPr>
        </p:nvSpPr>
        <p:spPr/>
        <p:txBody>
          <a:bodyPr/>
          <a:lstStyle/>
          <a:p>
            <a:fld id="{1AC0F566-74EE-438F-8DE7-B794F953DB02}" type="datetime1">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6E005D64-F895-46C8-AF1A-3AB54D7BA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8138C0-07FE-4222-9F0C-04F3CAC1C41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3497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DD93-2CCA-449A-81A0-AD92DCE9AE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B1894-AAF6-484A-9145-96D5EBDA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1B553C-2BB8-443C-B272-3A16C43C2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09F19-C77C-4A0F-9AAF-D4C1E2ED2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A7D297-3A8B-4052-8F60-1BE2AB411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9A1EA-99AD-484E-9AC9-19DCC2222E31}"/>
              </a:ext>
            </a:extLst>
          </p:cNvPr>
          <p:cNvSpPr>
            <a:spLocks noGrp="1"/>
          </p:cNvSpPr>
          <p:nvPr>
            <p:ph type="dt" sz="half" idx="10"/>
          </p:nvPr>
        </p:nvSpPr>
        <p:spPr/>
        <p:txBody>
          <a:bodyPr/>
          <a:lstStyle/>
          <a:p>
            <a:fld id="{23B4F3BC-6127-4836-ACE7-7C7160E664D2}" type="datetime1">
              <a:rPr kumimoji="1" lang="ja-JP" altLang="en-US" smtClean="0"/>
              <a:t>2021/9/12</a:t>
            </a:fld>
            <a:endParaRPr kumimoji="1" lang="ja-JP" altLang="en-US"/>
          </a:p>
        </p:txBody>
      </p:sp>
      <p:sp>
        <p:nvSpPr>
          <p:cNvPr id="8" name="フッター プレースホルダー 7">
            <a:extLst>
              <a:ext uri="{FF2B5EF4-FFF2-40B4-BE49-F238E27FC236}">
                <a16:creationId xmlns:a16="http://schemas.microsoft.com/office/drawing/2014/main" id="{B536A55D-3580-4A97-A05B-9BEB0EC2AD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1E84A-CD21-4357-8596-2745AB678F26}"/>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2222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B5CFC-A9F3-4815-B456-474DD11F2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6041CA-ECCE-47B9-B434-AC29CD5B2562}"/>
              </a:ext>
            </a:extLst>
          </p:cNvPr>
          <p:cNvSpPr>
            <a:spLocks noGrp="1"/>
          </p:cNvSpPr>
          <p:nvPr>
            <p:ph type="dt" sz="half" idx="10"/>
          </p:nvPr>
        </p:nvSpPr>
        <p:spPr/>
        <p:txBody>
          <a:bodyPr/>
          <a:lstStyle/>
          <a:p>
            <a:fld id="{889B397E-4BB3-4426-AA19-C18BC2148B19}" type="datetime1">
              <a:rPr kumimoji="1" lang="ja-JP" altLang="en-US" smtClean="0"/>
              <a:t>2021/9/12</a:t>
            </a:fld>
            <a:endParaRPr kumimoji="1" lang="ja-JP" altLang="en-US"/>
          </a:p>
        </p:txBody>
      </p:sp>
      <p:sp>
        <p:nvSpPr>
          <p:cNvPr id="4" name="フッター プレースホルダー 3">
            <a:extLst>
              <a:ext uri="{FF2B5EF4-FFF2-40B4-BE49-F238E27FC236}">
                <a16:creationId xmlns:a16="http://schemas.microsoft.com/office/drawing/2014/main" id="{048DD811-AD34-448C-BEF6-0863022FF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6240CE-9C84-4720-BEFD-228A1E54C239}"/>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79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4CE1B-F393-4958-A83A-A83FCE52FA53}"/>
              </a:ext>
            </a:extLst>
          </p:cNvPr>
          <p:cNvSpPr>
            <a:spLocks noGrp="1"/>
          </p:cNvSpPr>
          <p:nvPr>
            <p:ph type="dt" sz="half" idx="10"/>
          </p:nvPr>
        </p:nvSpPr>
        <p:spPr/>
        <p:txBody>
          <a:bodyPr/>
          <a:lstStyle/>
          <a:p>
            <a:fld id="{269D642E-C423-4D51-A6AF-802659B52189}" type="datetime1">
              <a:rPr kumimoji="1" lang="ja-JP" altLang="en-US" smtClean="0"/>
              <a:t>2021/9/12</a:t>
            </a:fld>
            <a:endParaRPr kumimoji="1" lang="ja-JP" altLang="en-US"/>
          </a:p>
        </p:txBody>
      </p:sp>
      <p:sp>
        <p:nvSpPr>
          <p:cNvPr id="3" name="フッター プレースホルダー 2">
            <a:extLst>
              <a:ext uri="{FF2B5EF4-FFF2-40B4-BE49-F238E27FC236}">
                <a16:creationId xmlns:a16="http://schemas.microsoft.com/office/drawing/2014/main" id="{D2648C88-F095-4001-90B5-B89CAD0CAF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AAE6B3-B3FA-40BE-8C0D-EA799ABDE1AF}"/>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8119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C4F4-80B8-4F79-9684-13EE1CCDF7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54700-7E0E-48FD-BE4F-B8A97DA57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FA98FE-9545-4A30-91A9-C7133CE4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FE374-AC17-4A84-A8B2-B05687C20130}"/>
              </a:ext>
            </a:extLst>
          </p:cNvPr>
          <p:cNvSpPr>
            <a:spLocks noGrp="1"/>
          </p:cNvSpPr>
          <p:nvPr>
            <p:ph type="dt" sz="half" idx="10"/>
          </p:nvPr>
        </p:nvSpPr>
        <p:spPr/>
        <p:txBody>
          <a:bodyPr/>
          <a:lstStyle/>
          <a:p>
            <a:fld id="{802557F7-0813-4E93-A006-556317BCD8BA}" type="datetime1">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AF7F91C5-D42C-47F2-9959-609D495E79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084E7-4297-4D29-B987-0A30D110BFAC}"/>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6245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40329-26FD-4CA8-AE22-5AF569963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361045-A5B1-4213-B7B5-922C932A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4C263-9106-4B63-A0E5-7A3787A3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4B030-F473-46AD-ABDE-14E996996892}"/>
              </a:ext>
            </a:extLst>
          </p:cNvPr>
          <p:cNvSpPr>
            <a:spLocks noGrp="1"/>
          </p:cNvSpPr>
          <p:nvPr>
            <p:ph type="dt" sz="half" idx="10"/>
          </p:nvPr>
        </p:nvSpPr>
        <p:spPr/>
        <p:txBody>
          <a:bodyPr/>
          <a:lstStyle/>
          <a:p>
            <a:fld id="{B0D4FB5D-FEDE-4B4D-AE19-71CA1BC22D7B}" type="datetime1">
              <a:rPr kumimoji="1" lang="ja-JP" altLang="en-US" smtClean="0"/>
              <a:t>2021/9/12</a:t>
            </a:fld>
            <a:endParaRPr kumimoji="1" lang="ja-JP" altLang="en-US"/>
          </a:p>
        </p:txBody>
      </p:sp>
      <p:sp>
        <p:nvSpPr>
          <p:cNvPr id="6" name="フッター プレースホルダー 5">
            <a:extLst>
              <a:ext uri="{FF2B5EF4-FFF2-40B4-BE49-F238E27FC236}">
                <a16:creationId xmlns:a16="http://schemas.microsoft.com/office/drawing/2014/main" id="{0E02F5E0-9475-48FB-B93E-E9A38109DB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C35F6-4466-4F5E-A88C-0E66E3BEE3B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28309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215D6-1674-42E0-9810-E53CD9543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A02693-C960-4701-9B7F-7E4F6A6A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54DBB-F619-4404-B283-9140C3A1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436-BDE2-418A-A25F-91B475443F32}" type="datetime1">
              <a:rPr kumimoji="1" lang="ja-JP" altLang="en-US" smtClean="0"/>
              <a:t>2021/9/12</a:t>
            </a:fld>
            <a:endParaRPr kumimoji="1" lang="ja-JP" altLang="en-US"/>
          </a:p>
        </p:txBody>
      </p:sp>
      <p:sp>
        <p:nvSpPr>
          <p:cNvPr id="5" name="フッター プレースホルダー 4">
            <a:extLst>
              <a:ext uri="{FF2B5EF4-FFF2-40B4-BE49-F238E27FC236}">
                <a16:creationId xmlns:a16="http://schemas.microsoft.com/office/drawing/2014/main" id="{4D2AAEA2-11FD-42C1-A155-B2B22E2AA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82F08B-7CF7-4756-B633-EAE2F9EB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66618657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7125A6-FE03-4916-8D59-A86ADA2880D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演習①　必要情報の洗い出し・情報の取得方法の検討</a:t>
            </a:r>
          </a:p>
        </p:txBody>
      </p:sp>
      <p:sp>
        <p:nvSpPr>
          <p:cNvPr id="5" name="テキスト ボックス 4">
            <a:extLst>
              <a:ext uri="{FF2B5EF4-FFF2-40B4-BE49-F238E27FC236}">
                <a16:creationId xmlns:a16="http://schemas.microsoft.com/office/drawing/2014/main" id="{D9903B2D-92B9-468D-BABA-5E03E630D171}"/>
              </a:ext>
            </a:extLst>
          </p:cNvPr>
          <p:cNvSpPr txBox="1"/>
          <p:nvPr/>
        </p:nvSpPr>
        <p:spPr>
          <a:xfrm>
            <a:off x="368339" y="1142952"/>
            <a:ext cx="11455322" cy="4801314"/>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latin typeface="メイリオ" panose="020B0604030504040204" pitchFamily="50" charset="-128"/>
                <a:ea typeface="メイリオ" panose="020B0604030504040204" pitchFamily="50" charset="-128"/>
              </a:rPr>
              <a:t>Story</a:t>
            </a:r>
            <a:r>
              <a:rPr lang="ja-JP" altLang="en-US" dirty="0">
                <a:latin typeface="メイリオ" panose="020B0604030504040204" pitchFamily="50" charset="-128"/>
                <a:ea typeface="メイリオ" panose="020B0604030504040204" pitchFamily="50" charset="-128"/>
              </a:rPr>
              <a:t>からわかる</a:t>
            </a:r>
            <a:r>
              <a:rPr lang="en-US" altLang="ja-JP" dirty="0">
                <a:latin typeface="メイリオ" panose="020B0604030504040204" pitchFamily="50" charset="-128"/>
                <a:ea typeface="メイリオ" panose="020B0604030504040204" pitchFamily="50" charset="-128"/>
              </a:rPr>
              <a:t>ABC</a:t>
            </a:r>
            <a:r>
              <a:rPr lang="ja-JP" altLang="en-US" dirty="0">
                <a:latin typeface="メイリオ" panose="020B0604030504040204" pitchFamily="50" charset="-128"/>
                <a:ea typeface="メイリオ" panose="020B0604030504040204" pitchFamily="50" charset="-128"/>
              </a:rPr>
              <a:t>基板の課題ポイント</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利益が伸び悩んでいる。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技術力は評価されており、電子機器メーカー等から支持がある。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グローバル化の波で安い製品が入ってきており、価格を下げざるを得ない環境。</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社長は、以下の理由から「検品作業の効率化」に注目。</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検品には多くの工数がかかっている。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（導通検査・目視検査等の為に、全従業員の</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人）を雇用）</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検品作業者の退職が相次ぎ、人材不足。</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社長は、</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でどのように検査すべきか、導入した場合にどのように工程に組み込むべきかを把握し、実現方法を検討してほしいと考えている。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ABC</a:t>
            </a:r>
            <a:r>
              <a:rPr lang="ja-JP" altLang="en-US" dirty="0">
                <a:latin typeface="メイリオ" panose="020B0604030504040204" pitchFamily="50" charset="-128"/>
                <a:ea typeface="メイリオ" panose="020B0604030504040204" pitchFamily="50" charset="-128"/>
              </a:rPr>
              <a:t>基板は、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「検査工数の削減により人材不足を解消するとともに、製品価格を下げることを目的」としている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5399BCC7-CE10-41AE-BFB7-83E38EF255F6}"/>
              </a:ext>
            </a:extLst>
          </p:cNvPr>
          <p:cNvSpPr>
            <a:spLocks noGrp="1"/>
          </p:cNvSpPr>
          <p:nvPr>
            <p:ph type="sldNum" sz="quarter" idx="12"/>
          </p:nvPr>
        </p:nvSpPr>
        <p:spPr/>
        <p:txBody>
          <a:bodyPr/>
          <a:lstStyle/>
          <a:p>
            <a:fld id="{5670CF56-B7B4-4B3E-A1E7-D8CA57E230A6}" type="slidenum">
              <a:rPr kumimoji="1" lang="ja-JP" altLang="en-US" smtClean="0">
                <a:latin typeface="メイリオ" panose="020B0604030504040204" pitchFamily="50" charset="-128"/>
                <a:ea typeface="メイリオ" panose="020B0604030504040204" pitchFamily="50" charset="-128"/>
              </a:rPr>
              <a:t>1</a:t>
            </a:fld>
            <a:endParaRPr kumimoji="1"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690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BA225EAA-CB45-4F30-877A-DA43D14903E9}"/>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演習①　必要情報の洗い出し・情報の取得方法の検討</a:t>
            </a:r>
          </a:p>
        </p:txBody>
      </p:sp>
      <p:pic>
        <p:nvPicPr>
          <p:cNvPr id="8" name="図 7">
            <a:extLst>
              <a:ext uri="{FF2B5EF4-FFF2-40B4-BE49-F238E27FC236}">
                <a16:creationId xmlns:a16="http://schemas.microsoft.com/office/drawing/2014/main" id="{B8001C80-BC4C-4856-84B8-F65A5699D252}"/>
              </a:ext>
            </a:extLst>
          </p:cNvPr>
          <p:cNvPicPr>
            <a:picLocks noChangeAspect="1"/>
          </p:cNvPicPr>
          <p:nvPr/>
        </p:nvPicPr>
        <p:blipFill>
          <a:blip r:embed="rId2"/>
          <a:stretch>
            <a:fillRect/>
          </a:stretch>
        </p:blipFill>
        <p:spPr>
          <a:xfrm>
            <a:off x="1043448" y="1506223"/>
            <a:ext cx="10105104" cy="4895039"/>
          </a:xfrm>
          <a:prstGeom prst="rect">
            <a:avLst/>
          </a:prstGeom>
        </p:spPr>
      </p:pic>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参考情報①：企業概要／製品情報</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921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34D71E8E-6E14-4D56-B135-BAD964AB642A}"/>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演習①　必要情報の洗い出し・情報の取得方法の検討</a:t>
            </a:r>
          </a:p>
        </p:txBody>
      </p:sp>
      <p:graphicFrame>
        <p:nvGraphicFramePr>
          <p:cNvPr id="15" name="表 15">
            <a:extLst>
              <a:ext uri="{FF2B5EF4-FFF2-40B4-BE49-F238E27FC236}">
                <a16:creationId xmlns:a16="http://schemas.microsoft.com/office/drawing/2014/main" id="{783B6619-9883-4F0C-96F2-0EF9E00E27E1}"/>
              </a:ext>
            </a:extLst>
          </p:cNvPr>
          <p:cNvGraphicFramePr>
            <a:graphicFrameLocks noGrp="1"/>
          </p:cNvGraphicFramePr>
          <p:nvPr>
            <p:extLst>
              <p:ext uri="{D42A27DB-BD31-4B8C-83A1-F6EECF244321}">
                <p14:modId xmlns:p14="http://schemas.microsoft.com/office/powerpoint/2010/main" val="4278477914"/>
              </p:ext>
            </p:extLst>
          </p:nvPr>
        </p:nvGraphicFramePr>
        <p:xfrm>
          <a:off x="774138" y="1512284"/>
          <a:ext cx="10579662" cy="4738623"/>
        </p:xfrm>
        <a:graphic>
          <a:graphicData uri="http://schemas.openxmlformats.org/drawingml/2006/table">
            <a:tbl>
              <a:tblPr firstRow="1" bandRow="1">
                <a:tableStyleId>{5C22544A-7EE6-4342-B048-85BDC9FD1C3A}</a:tableStyleId>
              </a:tblPr>
              <a:tblGrid>
                <a:gridCol w="562748">
                  <a:extLst>
                    <a:ext uri="{9D8B030D-6E8A-4147-A177-3AD203B41FA5}">
                      <a16:colId xmlns:a16="http://schemas.microsoft.com/office/drawing/2014/main" val="933551801"/>
                    </a:ext>
                  </a:extLst>
                </a:gridCol>
                <a:gridCol w="3038839">
                  <a:extLst>
                    <a:ext uri="{9D8B030D-6E8A-4147-A177-3AD203B41FA5}">
                      <a16:colId xmlns:a16="http://schemas.microsoft.com/office/drawing/2014/main" val="3576380172"/>
                    </a:ext>
                  </a:extLst>
                </a:gridCol>
                <a:gridCol w="4510640">
                  <a:extLst>
                    <a:ext uri="{9D8B030D-6E8A-4147-A177-3AD203B41FA5}">
                      <a16:colId xmlns:a16="http://schemas.microsoft.com/office/drawing/2014/main" val="3403415609"/>
                    </a:ext>
                  </a:extLst>
                </a:gridCol>
                <a:gridCol w="2467435">
                  <a:extLst>
                    <a:ext uri="{9D8B030D-6E8A-4147-A177-3AD203B41FA5}">
                      <a16:colId xmlns:a16="http://schemas.microsoft.com/office/drawing/2014/main" val="26255385"/>
                    </a:ext>
                  </a:extLst>
                </a:gridCol>
              </a:tblGrid>
              <a:tr h="277874">
                <a:tc>
                  <a:txBody>
                    <a:bodyPr/>
                    <a:lstStyle/>
                    <a:p>
                      <a:pPr algn="l" fontAlgn="ctr"/>
                      <a:r>
                        <a:rPr lang="en-US" altLang="ja-JP" sz="1200" b="0" i="0" u="none" strike="noStrike" dirty="0">
                          <a:solidFill>
                            <a:schemeClr val="bg1"/>
                          </a:solidFill>
                          <a:effectLst/>
                          <a:latin typeface="メイリオ" panose="020B0604030504040204" pitchFamily="50" charset="-128"/>
                          <a:ea typeface="メイリオ" panose="020B0604030504040204" pitchFamily="50" charset="-128"/>
                        </a:rPr>
                        <a:t>#</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取得項目</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取得目的</a:t>
                      </a:r>
                    </a:p>
                  </a:txBody>
                  <a:tcPr marL="6350" marR="6350" marT="6350" marB="0" anchor="ctr"/>
                </a:tc>
                <a:tc>
                  <a:txBody>
                    <a:bodyPr/>
                    <a:lstStyle/>
                    <a:p>
                      <a:pPr algn="ctr" fontAlgn="ctr"/>
                      <a:r>
                        <a:rPr lang="ja-JP" altLang="en-US" sz="1200" b="0" i="0" u="none" strike="noStrike" dirty="0">
                          <a:solidFill>
                            <a:schemeClr val="bg1"/>
                          </a:solidFill>
                          <a:effectLst/>
                          <a:latin typeface="メイリオ" panose="020B0604030504040204" pitchFamily="50" charset="-128"/>
                          <a:ea typeface="メイリオ" panose="020B0604030504040204" pitchFamily="50" charset="-128"/>
                        </a:rPr>
                        <a:t>取得先</a:t>
                      </a:r>
                    </a:p>
                  </a:txBody>
                  <a:tcPr marL="6350" marR="6350" marT="6350" marB="0" anchor="ctr"/>
                </a:tc>
                <a:extLst>
                  <a:ext uri="{0D108BD9-81ED-4DB2-BD59-A6C34878D82A}">
                    <a16:rowId xmlns:a16="http://schemas.microsoft.com/office/drawing/2014/main" val="1409642136"/>
                  </a:ext>
                </a:extLst>
              </a:tr>
              <a:tr h="277874">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1</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製造現場における製造工程の全体像</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実装後の業務プロセスを検討するため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製造部長・製造各課担当者</a:t>
                      </a:r>
                    </a:p>
                  </a:txBody>
                  <a:tcPr marL="6350" marR="6350" marT="6350" marB="0" anchor="ctr"/>
                </a:tc>
                <a:extLst>
                  <a:ext uri="{0D108BD9-81ED-4DB2-BD59-A6C34878D82A}">
                    <a16:rowId xmlns:a16="http://schemas.microsoft.com/office/drawing/2014/main" val="1022640457"/>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2</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検査工程の工数・人材不足の課題感</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社長の見解と現場の見解に差異がないかを確認するため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総務・人事課</a:t>
                      </a:r>
                    </a:p>
                  </a:txBody>
                  <a:tcPr marL="6350" marR="6350" marT="6350" marB="0" anchor="ctr"/>
                </a:tc>
                <a:extLst>
                  <a:ext uri="{0D108BD9-81ED-4DB2-BD59-A6C34878D82A}">
                    <a16:rowId xmlns:a16="http://schemas.microsoft.com/office/drawing/2014/main" val="1299443203"/>
                  </a:ext>
                </a:extLst>
              </a:tr>
              <a:tr h="632831">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3</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顧客からの製品価格に対する評判</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効率化により価格を下げる事が求めるべきゴールかどうかの確認のため。（品質やマーケティングの課題である可能性の排除）</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営業部</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管理部・経理課</a:t>
                      </a:r>
                    </a:p>
                  </a:txBody>
                  <a:tcPr marL="6350" marR="6350" marT="6350" marB="0" anchor="ctr"/>
                </a:tc>
                <a:extLst>
                  <a:ext uri="{0D108BD9-81ED-4DB2-BD59-A6C34878D82A}">
                    <a16:rowId xmlns:a16="http://schemas.microsoft.com/office/drawing/2014/main" val="2955337087"/>
                  </a:ext>
                </a:extLst>
              </a:tr>
              <a:tr h="758445">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4</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検査対象品毎の検査目的・製造工程</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製造品における重要な機能の理解の為。検査と製造工程の関係性把握の為。（検査対象品毎の製造工程を知らないと検査目的も十分な把握ができないと考えるため。）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製造部長・製造課</a:t>
                      </a:r>
                    </a:p>
                  </a:txBody>
                  <a:tcPr marL="6350" marR="6350" marT="6350" marB="0" anchor="ctr"/>
                </a:tc>
                <a:extLst>
                  <a:ext uri="{0D108BD9-81ED-4DB2-BD59-A6C34878D82A}">
                    <a16:rowId xmlns:a16="http://schemas.microsoft.com/office/drawing/2014/main" val="2563471177"/>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5</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検査対象品毎の製造に必要な工数・人員</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最終的な効果算出のため。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現状把握のため。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製造部長・製造課</a:t>
                      </a:r>
                    </a:p>
                  </a:txBody>
                  <a:tcPr marL="6350" marR="6350" marT="6350" marB="0" anchor="ctr"/>
                </a:tc>
                <a:extLst>
                  <a:ext uri="{0D108BD9-81ED-4DB2-BD59-A6C34878D82A}">
                    <a16:rowId xmlns:a16="http://schemas.microsoft.com/office/drawing/2014/main" val="1526885319"/>
                  </a:ext>
                </a:extLst>
              </a:tr>
              <a:tr h="277874">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6</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検査対象品毎の検査目的・検査工程</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検査において重要なポイントの理解のため。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2791640178"/>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7</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検査対象品毎の検査に必要な工数・人員</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最終的な効果算出のため。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現状把握のため。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1399281566"/>
                  </a:ext>
                </a:extLst>
              </a:tr>
              <a:tr h="407061">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8</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検査時の具体的な不適切事例</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導入の実現可能性と効果把握のため。</a:t>
                      </a:r>
                      <a:b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構築時のモデル候補検討のため。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1961501011"/>
                  </a:ext>
                </a:extLst>
              </a:tr>
              <a:tr h="607607">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9</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各種不適切事例の原因</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どのような工程で不適合が発生しうるのかの把握のため。</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（検査の効率化が根本課題であるかどうかの確認のため）</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品質管理・検査課</a:t>
                      </a:r>
                      <a:br>
                        <a:rPr lang="ja-JP" altLang="en-US" sz="1200" b="0" i="0" u="none" strike="noStrike">
                          <a:solidFill>
                            <a:srgbClr val="000000"/>
                          </a:solidFill>
                          <a:effectLst/>
                          <a:latin typeface="メイリオ" panose="020B0604030504040204" pitchFamily="50" charset="-128"/>
                          <a:ea typeface="メイリオ" panose="020B0604030504040204" pitchFamily="50" charset="-128"/>
                        </a:rPr>
                      </a:b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（必要により製造部全課）</a:t>
                      </a:r>
                    </a:p>
                  </a:txBody>
                  <a:tcPr marL="6350" marR="6350" marT="6350" marB="0" anchor="ctr"/>
                </a:tc>
                <a:extLst>
                  <a:ext uri="{0D108BD9-81ED-4DB2-BD59-A6C34878D82A}">
                    <a16:rowId xmlns:a16="http://schemas.microsoft.com/office/drawing/2014/main" val="1312415032"/>
                  </a:ext>
                </a:extLst>
              </a:tr>
              <a:tr h="277874">
                <a:tc>
                  <a:txBody>
                    <a:bodyPr/>
                    <a:lstStyle/>
                    <a:p>
                      <a:pPr algn="ctr"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10</a:t>
                      </a:r>
                    </a:p>
                  </a:txBody>
                  <a:tcPr marL="6350" marR="6350" marT="6350" marB="0" anchor="ctr"/>
                </a:tc>
                <a:tc>
                  <a:txBody>
                    <a:bodyPr/>
                    <a:lstStyle/>
                    <a:p>
                      <a:pPr algn="l" fontAlgn="ctr"/>
                      <a:r>
                        <a:rPr lang="ja-JP" altLang="en-US" sz="1200" b="0" i="0" u="none" strike="noStrike">
                          <a:solidFill>
                            <a:srgbClr val="000000"/>
                          </a:solidFill>
                          <a:effectLst/>
                          <a:latin typeface="メイリオ" panose="020B0604030504040204" pitchFamily="50" charset="-128"/>
                          <a:ea typeface="メイリオ" panose="020B0604030504040204" pitchFamily="50" charset="-128"/>
                        </a:rPr>
                        <a:t>検査対象品毎の現状の検査精度</a:t>
                      </a:r>
                    </a:p>
                  </a:txBody>
                  <a:tcPr marL="6350" marR="6350" marT="6350" marB="0" anchor="ctr"/>
                </a:tc>
                <a:tc>
                  <a:txBody>
                    <a:bodyPr/>
                    <a:lstStyle/>
                    <a:p>
                      <a:pPr algn="l" fontAlgn="ctr"/>
                      <a:r>
                        <a:rPr lang="en-US" altLang="ja-JP" sz="1200" b="0" i="0" u="none" strike="noStrike" dirty="0">
                          <a:solidFill>
                            <a:srgbClr val="000000"/>
                          </a:solidFill>
                          <a:effectLst/>
                          <a:latin typeface="メイリオ" panose="020B0604030504040204" pitchFamily="50" charset="-128"/>
                          <a:ea typeface="メイリオ" panose="020B0604030504040204" pitchFamily="50" charset="-128"/>
                        </a:rPr>
                        <a:t>AI</a:t>
                      </a: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導入時の目標設定のため。</a:t>
                      </a:r>
                    </a:p>
                  </a:txBody>
                  <a:tcPr marL="6350" marR="6350" marT="6350" marB="0" anchor="ctr"/>
                </a:tc>
                <a:tc>
                  <a:txBody>
                    <a:bodyPr/>
                    <a:lstStyle/>
                    <a:p>
                      <a:pPr algn="l"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品質管理・検査課</a:t>
                      </a:r>
                    </a:p>
                  </a:txBody>
                  <a:tcPr marL="6350" marR="6350" marT="6350" marB="0" anchor="ctr"/>
                </a:tc>
                <a:extLst>
                  <a:ext uri="{0D108BD9-81ED-4DB2-BD59-A6C34878D82A}">
                    <a16:rowId xmlns:a16="http://schemas.microsoft.com/office/drawing/2014/main" val="4002768131"/>
                  </a:ext>
                </a:extLst>
              </a:tr>
            </a:tbl>
          </a:graphicData>
        </a:graphic>
      </p:graphicFrame>
      <p:sp>
        <p:nvSpPr>
          <p:cNvPr id="16" name="テキスト ボックス 15">
            <a:extLst>
              <a:ext uri="{FF2B5EF4-FFF2-40B4-BE49-F238E27FC236}">
                <a16:creationId xmlns:a16="http://schemas.microsoft.com/office/drawing/2014/main" id="{3A0FF4E9-890D-4831-9CB5-9D532B10A57F}"/>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検査工程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導入検討に当たっての取得情報項目・取得目的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05003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TotalTime>
  <Words>598</Words>
  <Application>Microsoft Office PowerPoint</Application>
  <PresentationFormat>ワイド画面</PresentationFormat>
  <Paragraphs>66</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メイリオ</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松井 雄大</dc:creator>
  <cp:lastModifiedBy>松井 雄大</cp:lastModifiedBy>
  <cp:revision>3</cp:revision>
  <dcterms:created xsi:type="dcterms:W3CDTF">2021-09-12T06:00:15Z</dcterms:created>
  <dcterms:modified xsi:type="dcterms:W3CDTF">2021-09-12T14:32:48Z</dcterms:modified>
</cp:coreProperties>
</file>