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83D2-CA4F-254C-8F99-E3501A10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51B78-D8D7-3313-C253-29423C16A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1B87-3A03-62B9-758C-68D70E96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9429-10ED-BA78-6F4C-705D13B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275BA-1052-1115-25C2-53E87A7F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2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7388-524F-6FF2-3946-0049F412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497F7-9067-C6BB-50F0-9595F184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0ADEB-2EE1-E696-B4E5-765DE74E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91BDE-FB19-66F0-B013-B34DC224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8F306-34CA-D6CB-6393-4CA8362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BEAA21-70BD-4AC1-4DA3-41D15712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6392E-711F-BFD8-C52C-02C9112B1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C853D-AAC1-28B9-3077-95235FA3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36700-4FBD-1828-A61E-12C79C53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3C606-AF8B-9A02-C8EA-684293F3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2B357-5EA6-692F-0669-16A4DD6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A91BB-753B-129B-4D61-450853BE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57D38-B207-619D-8E78-CF9C41A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3910F-638F-17F3-6841-AC9DA825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17C1B-AE4E-355D-B76F-CAA4655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3A88-25F8-5ED6-06F2-0C1680B4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27C73-7014-627D-89FB-C98B32CE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85348-A1FE-490E-C5D3-BF8AEAB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5C07B-6535-6B67-EB17-2050CB47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6D447-46A3-03CE-5CD9-E92C2BA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1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E8C5-EBEF-56B8-9C5D-527B905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A6F81-A6A7-CF66-48D6-20DFBD2F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0C93C-4C8F-D087-9EA6-67ABDE44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312BA-B9AC-819E-27D6-A7763C6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11A32-C02F-5B4F-62AC-352BD6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2CB0F-2765-FA51-DE06-7B8B5DF8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3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9D9B-EB9A-2E29-E560-48569AFD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ADF90-5BF0-A978-8250-41CB204F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89D03-F007-1738-4787-8C25D0248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EFE074-FB16-4627-AE3A-F1695B3A1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BEE82-E400-F3D1-A939-D256FB8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7C0C4-4B4B-D433-50F5-F2271D5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E614F-53C3-E4AE-3AD1-1115478A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F81FFD-C753-5549-F3F9-FF2AC635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E1E2B-263E-3A5E-3E43-269194C6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1A5839-65EF-1774-DA7D-1E14CD1C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A1F0D-01AD-BE6B-5E59-723E2D7A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B62CB-4085-0204-73E2-C32502C7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CCB3D-4F99-54E3-182A-36A8F6D7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8044B-A8A3-2768-1F2A-C32CBE51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73731-F9E0-BF06-381F-463E5515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C5D7-37F5-462B-5875-1702AE24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455E-3C75-A179-6A2F-7A6A38B8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FF741-CBFF-0E8D-0CCE-58C33BEA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BACAC-1D81-9B21-AF30-783CDABF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FAF45-6169-1681-2966-A01798D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EF293-0DD4-B9A6-61C3-52E219E8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32C9-8C20-D5FF-B3F1-4CEA5B2D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89CAA-77EC-FF71-E05C-40E362DAE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04E82-A2B6-0256-A9F8-F0AD0F20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2D9C8-E680-0429-2146-34F96C49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4C8CC-0639-5C3C-4F52-CA2FA7EF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1953F-672E-5523-EE4F-DA768554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C171A-41D3-FAE8-C4D2-2335EEB2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1E222-EEEE-EAA8-6E2D-3B7918EF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30818-5ED5-1BB6-17DC-C19AB8AB4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5A346-169E-4265-A7E3-2CFC83CFCFB8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CB703-8450-816D-10B8-8BA8E09C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A399A-B740-82ED-2149-D5CDA801F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5D2F-80AB-468C-9991-8878F632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9B55-01AB-9248-BF62-90185EA0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Github</a:t>
            </a:r>
            <a:r>
              <a:rPr lang="en-US" altLang="zh-CN" b="1" dirty="0"/>
              <a:t> </a:t>
            </a:r>
            <a:r>
              <a:rPr lang="en-US" altLang="zh-CN" b="1" dirty="0" err="1"/>
              <a:t>Pages+Actions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A7D69-D2D9-F6EA-038D-064CEFFB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静态网站部署</a:t>
            </a:r>
          </a:p>
        </p:txBody>
      </p:sp>
    </p:spTree>
    <p:extLst>
      <p:ext uri="{BB962C8B-B14F-4D97-AF65-F5344CB8AC3E}">
        <p14:creationId xmlns:p14="http://schemas.microsoft.com/office/powerpoint/2010/main" val="2578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72BE4-B3A7-2549-58C0-5AD86E6D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CE88B-741F-BB41-BE39-2B03190B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Pages</a:t>
            </a:r>
          </a:p>
          <a:p>
            <a:endParaRPr lang="en-US" altLang="zh-CN" dirty="0"/>
          </a:p>
          <a:p>
            <a:r>
              <a:rPr lang="zh-CN" altLang="en-US" dirty="0"/>
              <a:t>自动化工作流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的使用场景和优缺点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D8FCB-B02E-1386-FF2E-3E82CE349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D7F4-89E5-543D-E4D3-6FE0301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Github</a:t>
            </a:r>
            <a:r>
              <a:rPr lang="en-US" altLang="zh-CN" sz="3200" dirty="0"/>
              <a:t> page</a:t>
            </a:r>
            <a:r>
              <a:rPr lang="zh-CN" altLang="en-US" sz="3200" dirty="0"/>
              <a:t>托管的优劣势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9C9D-493B-1A59-44E1-5D43F2FB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" y="1635125"/>
            <a:ext cx="5264150" cy="375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/>
              <a:t>优点：</a:t>
            </a:r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主要优点是免费、易用、自动化、安全性、自定义域名支持等</a:t>
            </a:r>
          </a:p>
          <a:p>
            <a:pPr marL="0" indent="0">
              <a:buNone/>
            </a:pPr>
            <a:r>
              <a:rPr lang="zh-CN" altLang="en-US" sz="1400" dirty="0"/>
              <a:t>详细如下：</a:t>
            </a:r>
          </a:p>
          <a:p>
            <a:pPr marL="0" indent="0"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免费托管：项目在</a:t>
            </a:r>
            <a:r>
              <a:rPr lang="en-US" altLang="zh-CN" sz="1400" dirty="0"/>
              <a:t>public</a:t>
            </a:r>
            <a:r>
              <a:rPr lang="zh-CN" altLang="en-US" sz="1400" dirty="0"/>
              <a:t>状态下，</a:t>
            </a:r>
            <a:r>
              <a:rPr lang="en-US" altLang="zh-CN" sz="1400" dirty="0"/>
              <a:t>GitHub Pages</a:t>
            </a:r>
            <a:r>
              <a:rPr lang="zh-CN" altLang="en-US" sz="1400" dirty="0"/>
              <a:t>提供免费的静态网站托管服务。</a:t>
            </a:r>
          </a:p>
          <a:p>
            <a:pPr marL="0" indent="0"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简单易用：只需创建特定名称的仓库并上传网站文件。</a:t>
            </a:r>
          </a:p>
          <a:p>
            <a:pPr marL="0" indent="0">
              <a:buNone/>
            </a:pPr>
            <a:r>
              <a:rPr lang="en-US" altLang="zh-CN" sz="1400" dirty="0"/>
              <a:t>4. </a:t>
            </a:r>
            <a:r>
              <a:rPr lang="zh-CN" altLang="en-US" sz="1400" dirty="0"/>
              <a:t>支持多种静态网站生成工具：支持</a:t>
            </a:r>
            <a:r>
              <a:rPr lang="en-US" altLang="zh-CN" sz="1400" dirty="0"/>
              <a:t>Jekyll</a:t>
            </a:r>
            <a:r>
              <a:rPr lang="zh-CN" altLang="en-US" sz="1400" dirty="0"/>
              <a:t>、</a:t>
            </a:r>
            <a:r>
              <a:rPr lang="en-US" altLang="zh-CN" sz="1400" dirty="0"/>
              <a:t>Hugo</a:t>
            </a:r>
            <a:r>
              <a:rPr lang="zh-CN" altLang="en-US" sz="1400" dirty="0"/>
              <a:t>、</a:t>
            </a:r>
            <a:r>
              <a:rPr lang="en-US" altLang="zh-CN" sz="1400" dirty="0"/>
              <a:t>Gatsby</a:t>
            </a:r>
            <a:r>
              <a:rPr lang="zh-CN" altLang="en-US" sz="1400" dirty="0"/>
              <a:t>等多种静态网站生成工具，以及纯</a:t>
            </a:r>
            <a:r>
              <a:rPr lang="en-US" altLang="zh-CN" sz="1400" dirty="0"/>
              <a:t>HTML</a:t>
            </a:r>
            <a:r>
              <a:rPr lang="zh-CN" altLang="en-US" sz="1400" dirty="0"/>
              <a:t>、</a:t>
            </a:r>
            <a:r>
              <a:rPr lang="en-US" altLang="zh-CN" sz="1400" dirty="0"/>
              <a:t>CSS</a:t>
            </a:r>
            <a:r>
              <a:rPr lang="zh-CN" altLang="en-US" sz="1400" dirty="0"/>
              <a:t>和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技术。</a:t>
            </a:r>
          </a:p>
          <a:p>
            <a:pPr marL="0" indent="0">
              <a:buNone/>
            </a:pPr>
            <a:r>
              <a:rPr lang="en-US" altLang="zh-CN" sz="1400" dirty="0"/>
              <a:t>5. </a:t>
            </a:r>
            <a:r>
              <a:rPr lang="zh-CN" altLang="en-US" sz="1400" dirty="0"/>
              <a:t>开源生态：可以利用大量开源模板和框架构建网站，社区资源丰富，易于获取支持和灵感。</a:t>
            </a:r>
          </a:p>
          <a:p>
            <a:pPr marL="0" indent="0">
              <a:buNone/>
            </a:pPr>
            <a:r>
              <a:rPr lang="en-US" altLang="zh-CN" sz="1400" dirty="0"/>
              <a:t>6. </a:t>
            </a:r>
            <a:r>
              <a:rPr lang="zh-CN" altLang="en-US" sz="1400" dirty="0"/>
              <a:t>安全性：</a:t>
            </a:r>
            <a:r>
              <a:rPr lang="en-US" altLang="zh-CN" sz="1400" dirty="0"/>
              <a:t>GitHub</a:t>
            </a:r>
            <a:r>
              <a:rPr lang="zh-CN" altLang="en-US" sz="1400" dirty="0"/>
              <a:t>提供</a:t>
            </a:r>
            <a:r>
              <a:rPr lang="en-US" altLang="zh-CN" sz="1400" dirty="0"/>
              <a:t>SSL</a:t>
            </a:r>
            <a:r>
              <a:rPr lang="zh-CN" altLang="en-US" sz="1400" dirty="0"/>
              <a:t>证书保护数据传输安全，并有安全策略和代码审查流程提供额外保护。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546040-DBAD-DE9D-2460-C0E0C356EDF2}"/>
              </a:ext>
            </a:extLst>
          </p:cNvPr>
          <p:cNvSpPr txBox="1">
            <a:spLocks/>
          </p:cNvSpPr>
          <p:nvPr/>
        </p:nvSpPr>
        <p:spPr>
          <a:xfrm>
            <a:off x="5740400" y="1552575"/>
            <a:ext cx="5334000" cy="427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缺点：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不适用于复杂的、重度资源加载、保密性要求较高类型的网站部署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功能自定义较少：</a:t>
            </a:r>
            <a:r>
              <a:rPr lang="en-US" altLang="zh-CN" sz="1400" dirty="0"/>
              <a:t>GitHub Pages</a:t>
            </a:r>
            <a:r>
              <a:rPr lang="zh-CN" altLang="en-US" sz="1400" dirty="0"/>
              <a:t>主要支持</a:t>
            </a:r>
            <a:r>
              <a:rPr lang="en-US" altLang="zh-CN" sz="1400" dirty="0"/>
              <a:t>Jekyll</a:t>
            </a:r>
            <a:r>
              <a:rPr lang="zh-CN" altLang="en-US" sz="1400" dirty="0"/>
              <a:t>模板，但模板选择有限，不能自由使用其他框架或工具。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没有后端支持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3. </a:t>
            </a:r>
            <a:r>
              <a:rPr lang="zh-CN" altLang="en-US" sz="1400" dirty="0"/>
              <a:t>性能问题：</a:t>
            </a:r>
            <a:r>
              <a:rPr lang="en-US" altLang="zh-CN" sz="1400" dirty="0"/>
              <a:t>- </a:t>
            </a:r>
            <a:r>
              <a:rPr lang="zh-CN" altLang="en-US" sz="1400" dirty="0"/>
              <a:t>大量资源加载速度慢；在高流量时期可能会出现无法加载或者加载失败。但是对于简单的网站可以通过工作流解决。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4. </a:t>
            </a:r>
            <a:r>
              <a:rPr lang="zh-CN" altLang="en-US" sz="1400" dirty="0"/>
              <a:t>安全性问题：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数据泄露风险：</a:t>
            </a:r>
            <a:r>
              <a:rPr lang="en-US" altLang="zh-CN" sz="1400" dirty="0"/>
              <a:t>GitHub Pages</a:t>
            </a:r>
            <a:r>
              <a:rPr lang="zh-CN" altLang="en-US" sz="1400" dirty="0"/>
              <a:t>上公开的项目可能会导致代码和敏感信息被公开，如果项目代码中包含敏感数据（如</a:t>
            </a:r>
            <a:r>
              <a:rPr lang="en-US" altLang="zh-CN" sz="1400" dirty="0"/>
              <a:t>API</a:t>
            </a:r>
            <a:r>
              <a:rPr lang="zh-CN" altLang="en-US" sz="1400" dirty="0"/>
              <a:t>密钥），公开后可能会被滥用。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限制的</a:t>
            </a:r>
            <a:r>
              <a:rPr lang="en-US" altLang="zh-CN" sz="1400" dirty="0"/>
              <a:t>SSL</a:t>
            </a:r>
            <a:r>
              <a:rPr lang="zh-CN" altLang="en-US" sz="1400" dirty="0"/>
              <a:t>支持：虽然</a:t>
            </a:r>
            <a:r>
              <a:rPr lang="en-US" altLang="zh-CN" sz="1400" dirty="0"/>
              <a:t>GitHub Pages</a:t>
            </a:r>
            <a:r>
              <a:rPr lang="zh-CN" altLang="en-US" sz="1400" dirty="0"/>
              <a:t>支持</a:t>
            </a:r>
            <a:r>
              <a:rPr lang="en-US" altLang="zh-CN" sz="1400" dirty="0"/>
              <a:t>HTTPS</a:t>
            </a:r>
            <a:r>
              <a:rPr lang="zh-CN" altLang="en-US" sz="1400" dirty="0"/>
              <a:t>，但在某些情况下，用户可能会遇到</a:t>
            </a:r>
            <a:r>
              <a:rPr lang="en-US" altLang="zh-CN" sz="1400" dirty="0"/>
              <a:t>SSL</a:t>
            </a:r>
            <a:r>
              <a:rPr lang="zh-CN" altLang="en-US" sz="1400" dirty="0"/>
              <a:t>证书的问题，这可能会导致信任度下降。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....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C348AB-6398-0383-5E31-7A0A7811CC43}"/>
              </a:ext>
            </a:extLst>
          </p:cNvPr>
          <p:cNvSpPr txBox="1">
            <a:spLocks/>
          </p:cNvSpPr>
          <p:nvPr/>
        </p:nvSpPr>
        <p:spPr>
          <a:xfrm>
            <a:off x="2209800" y="5657850"/>
            <a:ext cx="579755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基于</a:t>
            </a:r>
            <a:r>
              <a:rPr lang="en-US" altLang="zh-CN" sz="1400" b="1" dirty="0" err="1">
                <a:solidFill>
                  <a:srgbClr val="FF0000"/>
                </a:solidFill>
              </a:rPr>
              <a:t>github</a:t>
            </a:r>
            <a:r>
              <a:rPr lang="en-US" altLang="zh-CN" sz="1400" b="1" dirty="0">
                <a:solidFill>
                  <a:srgbClr val="FF0000"/>
                </a:solidFill>
              </a:rPr>
              <a:t> pages</a:t>
            </a:r>
            <a:r>
              <a:rPr lang="zh-CN" altLang="en-US" sz="1400" b="1" dirty="0">
                <a:solidFill>
                  <a:srgbClr val="FF0000"/>
                </a:solidFill>
              </a:rPr>
              <a:t>的特点，其适用于：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个人博客或个人网站、小型企业网站、作品集展示等类型的网站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我们将基于 作品集展示来展示搭建的全过程</a:t>
            </a:r>
          </a:p>
        </p:txBody>
      </p:sp>
    </p:spTree>
    <p:extLst>
      <p:ext uri="{BB962C8B-B14F-4D97-AF65-F5344CB8AC3E}">
        <p14:creationId xmlns:p14="http://schemas.microsoft.com/office/powerpoint/2010/main" val="389307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26B45-915E-45C2-AA16-F7C738FB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A8B14-666A-1C6D-F3A0-9197844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步骤 </a:t>
            </a:r>
            <a:r>
              <a:rPr lang="en-US" altLang="zh-CN" sz="3200" b="1" dirty="0"/>
              <a:t>- </a:t>
            </a:r>
            <a:r>
              <a:rPr lang="en-US" altLang="zh-CN" sz="3200" b="1" u="sng" dirty="0" err="1"/>
              <a:t>Github</a:t>
            </a:r>
            <a:r>
              <a:rPr lang="zh-CN" altLang="en-US" sz="3200" b="1" u="sng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BD83-EDFF-F010-9867-B460C443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 </a:t>
            </a:r>
            <a:r>
              <a:rPr lang="zh-CN" altLang="en-US" sz="2400" dirty="0"/>
              <a:t>提供一个</a:t>
            </a:r>
            <a:r>
              <a:rPr lang="en-US" altLang="zh-CN" sz="2400" dirty="0"/>
              <a:t>public</a:t>
            </a:r>
            <a:r>
              <a:rPr lang="zh-CN" altLang="en-US" sz="2400" dirty="0"/>
              <a:t>的项目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私有的也可以但是私有收费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 </a:t>
            </a:r>
            <a:r>
              <a:rPr lang="zh-CN" altLang="en-US" sz="2400" dirty="0"/>
              <a:t>上传</a:t>
            </a:r>
            <a:r>
              <a:rPr lang="en-US" altLang="zh-CN" sz="2400" dirty="0"/>
              <a:t>index.html</a:t>
            </a:r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en-US" altLang="zh-CN" sz="2400" dirty="0"/>
              <a:t> pages</a:t>
            </a:r>
            <a:r>
              <a:rPr lang="zh-CN" altLang="en-US" sz="2400" dirty="0"/>
              <a:t>强制规定入口文件必须是</a:t>
            </a:r>
            <a:r>
              <a:rPr lang="en-US" altLang="zh-CN" sz="2400" dirty="0"/>
              <a:t>index.html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E6391-D10D-DFF7-FC38-871F2553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E06A-8FA4-E211-A281-20B7D40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zh-CN" altLang="en-US" sz="5400" b="1" dirty="0"/>
              <a:t>步骤</a:t>
            </a:r>
            <a:r>
              <a:rPr lang="en-US" altLang="zh-CN" sz="5400" b="1" dirty="0"/>
              <a:t>-</a:t>
            </a:r>
            <a:r>
              <a:rPr lang="en-US" altLang="zh-CN" sz="5400" b="1" u="sng" dirty="0"/>
              <a:t>Pages</a:t>
            </a:r>
            <a:endParaRPr lang="zh-CN" altLang="en-US" sz="5400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33EC4-CBB5-1607-83C0-6DAE841D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作用</a:t>
            </a: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3AF23-ADA1-9C77-A55A-958CAC35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18" y="180682"/>
            <a:ext cx="7597116" cy="51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2A2CF-F154-96F8-8FD2-1C97FD0E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E02BA6-7227-722E-7A7F-F04138E5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zh-CN" altLang="en-US" sz="5400" b="1" dirty="0"/>
              <a:t>步骤</a:t>
            </a:r>
            <a:r>
              <a:rPr lang="en-US" altLang="zh-CN" sz="5400" b="1" dirty="0"/>
              <a:t>-</a:t>
            </a:r>
            <a:r>
              <a:rPr lang="en-US" altLang="zh-CN" sz="5400" b="1" u="sng" dirty="0"/>
              <a:t>Pages</a:t>
            </a:r>
            <a:endParaRPr lang="zh-CN" altLang="en-US" sz="5400" b="1" u="sng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9AFB2-2860-26AD-56D3-EC3F1A41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A7C284-B431-3663-986B-A466864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18" y="180682"/>
            <a:ext cx="7597116" cy="51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B1B0D-6FC8-BB5C-1996-82CD31FA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7D58-47D3-7675-2090-173840E0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zh-CN" altLang="en-US" sz="2800" b="1" dirty="0"/>
              <a:t>步骤</a:t>
            </a:r>
            <a:r>
              <a:rPr lang="en-US" altLang="zh-CN" sz="2800" b="1" dirty="0"/>
              <a:t>-</a:t>
            </a:r>
            <a:r>
              <a:rPr lang="zh-CN" altLang="en-US" sz="2800" b="1" u="sng" dirty="0"/>
              <a:t>自动化工作流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EBDFD-4E42-0EE6-8065-BBE09FBA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https://github.qualcomm.com 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actions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被禁止使用</a:t>
            </a:r>
            <a:endParaRPr lang="zh-CN" altLang="zh-CN" sz="17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700" dirty="0"/>
          </a:p>
          <a:p>
            <a:endParaRPr lang="zh-CN" altLang="en-US" sz="17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76045-B88A-D959-0B1F-94D3189C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75" y="287951"/>
            <a:ext cx="8262125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0DBA-A54D-EFC3-4088-679FF7AC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95B7-B301-8CDA-11AF-359F1EAC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zh-CN" altLang="en-US" sz="2800" b="1" dirty="0"/>
              <a:t>步骤</a:t>
            </a:r>
            <a:r>
              <a:rPr lang="en-US" altLang="zh-CN" sz="2800" b="1" dirty="0"/>
              <a:t>-</a:t>
            </a:r>
            <a:r>
              <a:rPr lang="zh-CN" altLang="en-US" sz="2800" b="1" u="sng" dirty="0"/>
              <a:t>自动化工作流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6B6AD-E347-DAE2-3B86-AE81AC6F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239756" cy="3207258"/>
          </a:xfrm>
        </p:spPr>
        <p:txBody>
          <a:bodyPr anchor="t"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1700" dirty="0"/>
              <a:t>自动化工作流文件必须存储在根目录 </a:t>
            </a:r>
            <a:r>
              <a:rPr lang="en-US" altLang="zh-CN" sz="1700" b="1" dirty="0"/>
              <a:t>.</a:t>
            </a:r>
            <a:r>
              <a:rPr lang="en-US" altLang="zh-CN" sz="1700" b="1" dirty="0" err="1"/>
              <a:t>github</a:t>
            </a:r>
            <a:r>
              <a:rPr lang="en-US" altLang="zh-CN" sz="1700" b="1" dirty="0"/>
              <a:t>/workflows </a:t>
            </a:r>
            <a:r>
              <a:rPr lang="zh-CN" altLang="en-US" sz="1700" dirty="0"/>
              <a:t>文件夹中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工作流的后缀名必须是</a:t>
            </a:r>
            <a:r>
              <a:rPr lang="en-US" altLang="zh-CN" sz="1700" dirty="0" err="1"/>
              <a:t>yml</a:t>
            </a:r>
            <a:r>
              <a:rPr lang="zh-CN" altLang="en-US" sz="1700" dirty="0"/>
              <a:t>。如：</a:t>
            </a:r>
            <a:r>
              <a:rPr lang="en-US" altLang="zh-CN" sz="1700" dirty="0"/>
              <a:t>update-</a:t>
            </a:r>
            <a:r>
              <a:rPr lang="en-US" altLang="zh-CN" sz="1700" dirty="0" err="1"/>
              <a:t>data.yml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该项目中自动化工作流的作用：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1 </a:t>
            </a:r>
            <a:r>
              <a:rPr lang="zh-CN" altLang="en-US" sz="1700" dirty="0"/>
              <a:t>同步数据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   </a:t>
            </a:r>
            <a:r>
              <a:rPr lang="zh-CN" altLang="en-US" sz="1700" dirty="0"/>
              <a:t>当任一个文件夹中的</a:t>
            </a:r>
            <a:r>
              <a:rPr lang="en-US" altLang="zh-CN" sz="1700" dirty="0"/>
              <a:t>config.txt</a:t>
            </a:r>
            <a:r>
              <a:rPr lang="zh-CN" altLang="en-US" sz="1700" dirty="0"/>
              <a:t>文件发生变化的时候，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  自动触发</a:t>
            </a:r>
            <a:r>
              <a:rPr lang="en-US" altLang="zh-CN" sz="1700" dirty="0"/>
              <a:t>update-</a:t>
            </a:r>
            <a:r>
              <a:rPr lang="en-US" altLang="zh-CN" sz="1700" dirty="0" err="1"/>
              <a:t>data.yml</a:t>
            </a:r>
            <a:r>
              <a:rPr lang="zh-CN" altLang="en-US" sz="1700" dirty="0"/>
              <a:t>来更新</a:t>
            </a:r>
            <a:r>
              <a:rPr lang="en-US" altLang="zh-CN" sz="1700" dirty="0"/>
              <a:t>output/</a:t>
            </a:r>
            <a:r>
              <a:rPr lang="en-US" altLang="zh-CN" sz="1700" dirty="0" err="1"/>
              <a:t>data.json</a:t>
            </a:r>
            <a:r>
              <a:rPr lang="zh-CN" altLang="en-US" sz="1700" dirty="0"/>
              <a:t>的内容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2 </a:t>
            </a:r>
            <a:r>
              <a:rPr lang="zh-CN" altLang="en-US" sz="1700" dirty="0"/>
              <a:t>更新数据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 </a:t>
            </a:r>
            <a:r>
              <a:rPr lang="zh-CN" altLang="en-US" sz="1700" dirty="0"/>
              <a:t>当任意</a:t>
            </a:r>
            <a:r>
              <a:rPr lang="en-US" altLang="zh-CN" sz="1700" dirty="0"/>
              <a:t>output/</a:t>
            </a:r>
            <a:r>
              <a:rPr lang="en-US" altLang="zh-CN" sz="1700" dirty="0" err="1"/>
              <a:t>data.json</a:t>
            </a:r>
            <a:r>
              <a:rPr lang="zh-CN" altLang="en-US" sz="1700" dirty="0"/>
              <a:t>发生变化的时候自动化触发同步工作流，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将</a:t>
            </a:r>
            <a:r>
              <a:rPr lang="en-US" altLang="zh-CN" sz="1700" dirty="0"/>
              <a:t>A</a:t>
            </a:r>
            <a:r>
              <a:rPr lang="zh-CN" altLang="en-US" sz="1700" dirty="0"/>
              <a:t>分支中的</a:t>
            </a:r>
            <a:r>
              <a:rPr lang="en-US" altLang="zh-CN" sz="1700" dirty="0" err="1"/>
              <a:t>data.json</a:t>
            </a:r>
            <a:r>
              <a:rPr lang="en-US" altLang="zh-CN" sz="1700" dirty="0"/>
              <a:t> copy</a:t>
            </a:r>
            <a:r>
              <a:rPr lang="zh-CN" altLang="en-US" sz="1700" dirty="0"/>
              <a:t>到</a:t>
            </a:r>
            <a:r>
              <a:rPr lang="en-US" altLang="zh-CN" sz="1700" dirty="0"/>
              <a:t>B</a:t>
            </a:r>
            <a:r>
              <a:rPr lang="zh-CN" altLang="en-US" sz="1700" dirty="0"/>
              <a:t>分支，让</a:t>
            </a:r>
            <a:r>
              <a:rPr lang="en-US" altLang="zh-CN" sz="1700" dirty="0"/>
              <a:t>B</a:t>
            </a:r>
            <a:r>
              <a:rPr lang="zh-CN" altLang="en-US" sz="1700" dirty="0"/>
              <a:t>分支的项目可以使用最新的数据</a:t>
            </a: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https://github.qualcomm.com 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actions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被禁止使用</a:t>
            </a:r>
            <a:endParaRPr lang="zh-CN" altLang="zh-CN" sz="17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3209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436C-8880-3664-3A55-6090AC90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22AA6-2D78-E4DA-1105-9BA2FCE8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步骤 </a:t>
            </a:r>
            <a:r>
              <a:rPr lang="en-US" altLang="zh-CN" sz="3200" b="1" dirty="0"/>
              <a:t>- </a:t>
            </a:r>
            <a:r>
              <a:rPr lang="en-US" altLang="zh-CN" sz="3200" b="1" u="sng" dirty="0" err="1"/>
              <a:t>Github</a:t>
            </a:r>
            <a:r>
              <a:rPr lang="zh-CN" altLang="en-US" sz="3200" b="1" u="sng" dirty="0"/>
              <a:t>的使用场景和优缺点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17326-F275-00C8-280B-683E2D1D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Pages</a:t>
            </a:r>
          </a:p>
          <a:p>
            <a:endParaRPr lang="en-US" altLang="zh-CN" dirty="0"/>
          </a:p>
          <a:p>
            <a:r>
              <a:rPr lang="zh-CN" altLang="en-US" dirty="0"/>
              <a:t>自动化工作流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的使用场景和优缺点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7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592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Github Pages+Actions</vt:lpstr>
      <vt:lpstr>步骤</vt:lpstr>
      <vt:lpstr>Github page托管的优劣势</vt:lpstr>
      <vt:lpstr>步骤 - Github项目</vt:lpstr>
      <vt:lpstr>步骤-Pages</vt:lpstr>
      <vt:lpstr>步骤-Pages</vt:lpstr>
      <vt:lpstr>步骤-自动化工作流</vt:lpstr>
      <vt:lpstr>步骤-自动化工作流</vt:lpstr>
      <vt:lpstr>步骤 - Github的使用场景和优缺点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Sun (Consultant)</dc:creator>
  <cp:lastModifiedBy>Yan Sun (Consultant)</cp:lastModifiedBy>
  <cp:revision>7</cp:revision>
  <dcterms:created xsi:type="dcterms:W3CDTF">2024-12-23T10:33:53Z</dcterms:created>
  <dcterms:modified xsi:type="dcterms:W3CDTF">2024-12-23T11:58:10Z</dcterms:modified>
</cp:coreProperties>
</file>