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Connor Bullar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16T14:30:53.630">
    <p:pos x="6000" y="0"/>
    <p:text>Connor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4-16T14:31:44.442">
    <p:pos x="6000" y="0"/>
    <p:text>Amy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4-16T14:31:49.838">
    <p:pos x="6000" y="0"/>
    <p:text>James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4ae81aec3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4ae81aec3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c3c550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4c3c550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ae81aec3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4ae81aec3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4ae81aec3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4ae81aec3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the data were available from easily accessible online resources, the sheer size caused numerous issues regardless of whether we were using Colab, our own machines, or ECU’s server.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4ae81aec3_1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4ae81aec3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4ae81aec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4ae81aec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4ae81aec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4ae81aec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ae81aec3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ae81aec3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103dfc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103dfc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ae81aec3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ae81aec3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ae81aec3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ae81aec3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ae81aec3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4ae81aec3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4ae81aec3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4ae81aec3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103dfc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5103dfc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4c3c550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4c3c550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3.xm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clanthology.org/2021.findings-emnlp.53.pdf" TargetMode="External"/><Relationship Id="rId4" Type="http://schemas.openxmlformats.org/officeDocument/2006/relationships/hyperlink" Target="https://github.com/webis-de/EMNLP-21" TargetMode="External"/><Relationship Id="rId5" Type="http://schemas.openxmlformats.org/officeDocument/2006/relationships/hyperlink" Target="https://github.com/webis-de/emnlp21-same-sentim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ymadh/NLP/blob/main/Final%20Project/OurImplementation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ymadh/NLP/blob/main/Final%20Project/OurImplementati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53350" y="1482375"/>
            <a:ext cx="63720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the Same Sentiment Classification Problem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Amy Wightman  |  James Rosebaugh-Nordan  |  Connor Bullard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517900"/>
            <a:ext cx="36861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Theirs: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performance: good-good pairing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Compared with baseline models (TF-IDF vectors, Siamese Recurrent Network architecture)--BERT significantly outperformed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our model, we were able to obtain an </a:t>
            </a:r>
            <a:r>
              <a:rPr b="1" lang="en"/>
              <a:t>83%</a:t>
            </a:r>
            <a:r>
              <a:rPr lang="en"/>
              <a:t> accuracy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4" y="1990725"/>
            <a:ext cx="3686101" cy="243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>
            <p:ph idx="2" type="body"/>
          </p:nvPr>
        </p:nvSpPr>
        <p:spPr>
          <a:xfrm>
            <a:off x="4638675" y="1614550"/>
            <a:ext cx="36861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This shows the split of the dataset we used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300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288" y="4001775"/>
            <a:ext cx="2457825" cy="6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</a:t>
            </a:r>
            <a:r>
              <a:rPr lang="en"/>
              <a:t>Experiments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Could we use a model to predict positive or negative sentiments?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Sometimes….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trained the model using 1000 yelp records and evaluated if we could accurately predict if a sentiment was positive or negative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Had we done data preprocessing like in the original study, it might have gone better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Easy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Ease of accessing original code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original code contained many useful comments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Communication with the author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Accessing the Yelp datafiles through Kaggle</a:t>
            </a:r>
            <a:endParaRPr sz="140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800" y="261750"/>
            <a:ext cx="3083625" cy="25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Difficult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Size of the datasets were prohibitively large for timely processing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Necessary code changes to enable reproduction of the existing notebooks were not always clear and required a greater time </a:t>
            </a:r>
            <a:r>
              <a:rPr lang="en" sz="1400"/>
              <a:t>commitment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Ultimately, because of these two issues we embarked on our own attempts to recreate the claim of the paper</a:t>
            </a:r>
            <a:endParaRPr sz="1400"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075" y="259075"/>
            <a:ext cx="2290125" cy="23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with Authors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contacted Erik Körner at several points throughout the semester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Identified and opened an issue on the original GitHub repository and received a quick response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</a:t>
            </a:r>
            <a:r>
              <a:rPr lang="en" sz="1400"/>
              <a:t> provided by the author and advice were helpful and usually prompt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547425"/>
            <a:ext cx="75057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for Reproducibility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819150" y="1347750"/>
            <a:ext cx="75057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</a:t>
            </a:r>
            <a:r>
              <a:rPr lang="en" sz="1400"/>
              <a:t>oil the code down into its simplest parts with a focus on the goal of classifying two texts of varying sentiments.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would recommend readers to use similar resources when trying to recreate this experiment themselves.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Lastly, feel free to contact us or the authors of the paper, or leave a note on their GitHub repository with any concerns as they are typically prompt and considerate in their responses.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457975"/>
            <a:ext cx="75057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819150" y="1132975"/>
            <a:ext cx="75057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5275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chemeClr val="dk1"/>
                </a:highlight>
              </a:rPr>
              <a:t>Casting the Same Sentiment Classification Problem (Paper &amp; Repositories)</a:t>
            </a: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</a:rPr>
              <a:t>​</a:t>
            </a:r>
            <a:endParaRPr sz="1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288925" lvl="0" marL="952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Calibri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dk1"/>
                </a:highlight>
              </a:rPr>
              <a:t>https://aclanthology.org/2021.findings-emnlp.53.pdf​</a:t>
            </a:r>
            <a:endParaRPr sz="125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288925" lvl="0" marL="952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Calibri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dk1"/>
                </a:highlight>
              </a:rPr>
              <a:t>https://github.com/webis-de/EMNLP-21​</a:t>
            </a:r>
            <a:endParaRPr sz="125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288925" lvl="0" marL="952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Calibri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dk1"/>
                </a:highlight>
              </a:rPr>
              <a:t>https://github.com/webis-de/emnlp21-same-sentiment​</a:t>
            </a:r>
            <a:endParaRPr sz="125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295275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</a:rPr>
              <a:t>Amazon Reviews​</a:t>
            </a:r>
            <a:endParaRPr sz="1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288925" lvl="0" marL="952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Calibri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dk1"/>
                </a:highlight>
              </a:rPr>
              <a:t>https://nijianmo.github.io/amazon/index.html ​</a:t>
            </a:r>
            <a:endParaRPr sz="125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295275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</a:rPr>
              <a:t>IMDB Reviews​</a:t>
            </a:r>
            <a:endParaRPr sz="1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288925" lvl="0" marL="952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Calibri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dk1"/>
                </a:highlight>
              </a:rPr>
              <a:t>https://ai.stanford.edu/~amaas/data/sentiment/ ​</a:t>
            </a:r>
            <a:endParaRPr sz="125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295275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</a:rPr>
              <a:t>Yelp​</a:t>
            </a:r>
            <a:endParaRPr sz="1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288925" lvl="0" marL="952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Calibri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dk1"/>
                </a:highlight>
              </a:rPr>
              <a:t>Categories: https://www.yelp.com/developers/documentation/v3/all_category_list ​</a:t>
            </a:r>
            <a:endParaRPr sz="125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288925" lvl="0" marL="952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Calibri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dk1"/>
                </a:highlight>
              </a:rPr>
              <a:t>Dataset: https://www.yelp.com/dataset  ​</a:t>
            </a:r>
            <a:endParaRPr sz="125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295275" lvl="0" marL="6223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dk1"/>
                </a:highlight>
              </a:rPr>
              <a:t>Trained Data Set​</a:t>
            </a:r>
            <a:endParaRPr sz="1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288925" lvl="0" marL="9525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Calibri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dk1"/>
                </a:highlight>
              </a:rPr>
              <a:t>https://zenodo.org/record/5495793#.YfVUzvHMLBk​</a:t>
            </a:r>
            <a:endParaRPr sz="1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53300"/>
            <a:ext cx="75057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1"/>
              <a:t>Casting the Same Sentiment Classification Problem </a:t>
            </a:r>
            <a:br>
              <a:rPr b="1" lang="en" sz="2131"/>
            </a:br>
            <a:r>
              <a:rPr b="1" lang="en" sz="2131"/>
              <a:t>by Erik Körner, Ahmad Dawar Hakimi, Gerhard Heyer, Martin Potthast</a:t>
            </a:r>
            <a:endParaRPr b="1" sz="2131"/>
          </a:p>
          <a:p>
            <a:pPr indent="-30074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65"/>
              <a:t>Study conducted on developing a method to determine if two texts contain the same sentiment</a:t>
            </a:r>
            <a:endParaRPr sz="2065"/>
          </a:p>
          <a:p>
            <a:pPr indent="-30074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65"/>
              <a:t>Analysis conducted using the BERT language model</a:t>
            </a:r>
            <a:endParaRPr sz="2065"/>
          </a:p>
          <a:p>
            <a:pPr indent="-30074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65"/>
              <a:t>The goal was to allow for a more topic-agnostic sentiment classification</a:t>
            </a:r>
            <a:endParaRPr sz="20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31"/>
              <a:t>Links</a:t>
            </a:r>
            <a:endParaRPr sz="1585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https://aclanthology.org/2021.findings-emnlp.53.pdf</a:t>
            </a:r>
            <a:endParaRPr sz="20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https://github.com/webis-de/EMNLP-21</a:t>
            </a:r>
            <a:endParaRPr sz="20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https://github.com/webis-de/emnlp21-same-sentiment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Claim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53300"/>
            <a:ext cx="7505700" cy="29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Two sets of data for sentiment comparison</a:t>
            </a:r>
            <a:br>
              <a:rPr lang="en" sz="5600"/>
            </a:b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Algorithm: utilized the BERT-base-uncased pre-trained model on same or different sentiments reviews</a:t>
            </a:r>
            <a:br>
              <a:rPr lang="en" sz="5600"/>
            </a:b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A review was converted into a binary good or bad label, and randomly paired per type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Good – Good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Good – Bad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Bad – Good</a:t>
            </a:r>
            <a:endParaRPr sz="5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Bad – Bad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Reproducibility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BERT can be tuned to provide accurate classifications of the sentiments of two separate corpora, and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It can do this regardless of either corpus’ sentiment (i.e., one could be positive and the other could be negative)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435250"/>
            <a:ext cx="75057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 to run the authors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Locally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Did not have enough processing power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Google Colab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Did not have enough space or power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Files did not persist and data could not be stored in github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ECU’s server which required a VPN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VPN was unstable and timed 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Attempt to recreate the </a:t>
            </a:r>
            <a:r>
              <a:rPr lang="en"/>
              <a:t>experiment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Download data files from kaggle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DistiliBERT on subset of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Compared sentiment analysis (positive / negative) to the star rating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650" y="631850"/>
            <a:ext cx="3490650" cy="34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435250"/>
            <a:ext cx="75057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Original paper focused on reviews from Yelp, Amazon, and IMDb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Ultimately</a:t>
            </a:r>
            <a:r>
              <a:rPr lang="en" sz="1400"/>
              <a:t>, IMDb reviews were dropped from the original study due to the available datasets not meeting the </a:t>
            </a:r>
            <a:r>
              <a:rPr lang="en" sz="1400"/>
              <a:t>requirements</a:t>
            </a:r>
            <a:r>
              <a:rPr lang="en" sz="1400"/>
              <a:t> for the intended research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Their d</a:t>
            </a:r>
            <a:r>
              <a:rPr lang="en" sz="1400"/>
              <a:t>ataset was filtered with at least 10 reviews per business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Yelp data is publicly available online through their website or kaggle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Reproducing Attempts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660900"/>
            <a:ext cx="75057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Attempted to run the </a:t>
            </a:r>
            <a:r>
              <a:rPr lang="en" sz="1400"/>
              <a:t>experiment</a:t>
            </a:r>
            <a:r>
              <a:rPr lang="en" sz="1400"/>
              <a:t> locally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Tried to use Google Colab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Finally attempted to use the VPN with ECU’s provisioned server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Ultimately, the final model was developed locally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Implementation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660900"/>
            <a:ext cx="75057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Take a subset of the yelp dataset of reviews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Classify ratings &gt; 3 stars as positive, otherwise negative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an 80/20 split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Utilize the DistilBERT model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 the text using the model and compare to the original classification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https://github.com/ymadh/NLP/blob/main/Final%20Project/OurImplementation.ipynb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</a:t>
            </a:r>
            <a:r>
              <a:rPr lang="en"/>
              <a:t> </a:t>
            </a:r>
            <a:r>
              <a:rPr lang="en"/>
              <a:t>Implementation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660900"/>
            <a:ext cx="75057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</a:t>
            </a:r>
            <a:r>
              <a:rPr lang="en" sz="1400"/>
              <a:t>ake a subset of the yelp dataset of reviews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Classify ratings &gt; 3 stars as positive, otherwise negative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Spent time lemmatizing the sentences using nltk wordnet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Utilized LogisticRegression on the DistilBERT trained model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https://github.com/ymadh/NLP/blob/main/Final%20Project/OurImplementation_v2.ipynb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