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9" r:id="rId8"/>
    <p:sldId id="264" r:id="rId9"/>
    <p:sldId id="268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2E8B-2F60-432D-BC65-4E0DE682FBD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DFCDD-2309-4099-97B0-B553ECEF6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6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DFCDD-2309-4099-97B0-B553ECEF61E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4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_Zzl1UNZK2MOqY0zsGiUDG1abRiGU7W/view?usp=drive_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_Y2UQDWHXz4JTECLeiynKlncisRgdkyFjXFac2lF7M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9cpqYxyx1EJ11rwJfIiuZXZslsLHRy2/edit?gid=900800977#gid=90080097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MyPrepPal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powered Mock Interview Platform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" y="4325420"/>
            <a:ext cx="11559249" cy="218510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                                                          Student Name &amp; Registration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Dr.C.Sherin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Shibi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A.SREEDHAR REDDY RA2211026010033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Y.MADHU MOHAN REDDY RA2211026010063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C2EA84-76BC-99DC-B48F-D1AEC4F8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190500"/>
            <a:ext cx="2552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/>
                <a:ea typeface="Calibri" panose="020F0502020204030204"/>
                <a:sym typeface="+mn-ea"/>
              </a:rPr>
              <a:t>1. </a:t>
            </a:r>
            <a:r>
              <a:rPr lang="en-IN" sz="2000" dirty="0"/>
              <a:t>In-Ho Ra, Young-Seok Lee (School of Computer &amp; Software, Kunsan National University, Gunsan, Republic of Korea;Yi-Chi Chou, Felicia R. Wongso, Chun-Yen Chao, Han-Yen Yu (Digital Education Institute, Institute for Information Industry, Taipei, Taiwan(</a:t>
            </a:r>
            <a:r>
              <a:rPr lang="en-IN" sz="2000" i="1" dirty="0"/>
              <a:t>An AI Mock-Interview Platform for Interview Performance Analysis.)</a:t>
            </a:r>
          </a:p>
          <a:p>
            <a:r>
              <a:rPr lang="en-US" sz="2000" dirty="0">
                <a:ea typeface="Calibri" panose="020F0502020204030204"/>
                <a:sym typeface="+mn-ea"/>
              </a:rPr>
              <a:t>2.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Yi-Chi Chou, Felicia R. Wongso, Chun-Yen Chao, Han-Yen Yu (Digital Education Institute, Institute for Information Industry, Taipei, Taiwan;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AI Mock-Interview Platform for Interview Performance Analysis.)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376AFB-AB0B-B340-D7F9-7CAAAEB5C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190500"/>
            <a:ext cx="2552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D6AACEC-C130-242E-D3CD-AE837A86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53DFFF-8219-321C-5E5C-B88BF251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190500"/>
            <a:ext cx="2552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A0D8F57E-A15C-03B0-459D-28D9172B8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7839" y="2059395"/>
            <a:ext cx="9756321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MyPrepPal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an AI-powered web application designed to help users excel in interviews. It offers targeted question prompts, real-time feedback on responses, and personalized suggestions for improvement, all within a user-friendly interface featuring collapsible feedback views and session storage for progress tracking. Built with React, Next.js, Node.js, and PostgreSQL,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MyPrepPal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a comprehensive and effective interview preparation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/>
              <a:t>MyPrepPal</a:t>
            </a:r>
            <a:r>
              <a:rPr lang="en-US" dirty="0"/>
              <a:t> is an AI-driven web application designed to help users prepare for interviews effectively by providing real-time feedback on their responses. </a:t>
            </a:r>
          </a:p>
          <a:p>
            <a:r>
              <a:rPr lang="en-US" dirty="0"/>
              <a:t>By generating tailored interview questions based on selected topics and difficulty levels, MyPrepPal allows users to practice in a structured manner.</a:t>
            </a:r>
          </a:p>
          <a:p>
            <a:r>
              <a:rPr lang="en-US" dirty="0"/>
              <a:t> The platform's interactive interface enables users to receive instant feedback, review suggestions for improvement, and track their progress over time.</a:t>
            </a:r>
          </a:p>
          <a:p>
            <a:r>
              <a:rPr lang="en-US" dirty="0"/>
              <a:t>Built using modern web technologies such as React, Next.js, Tailwind CSS, Node.js, Drizzle ORM, and PostgreSQL, MyPrepPal ensures a seamless and efficient user experience. 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318363-1C7B-B788-4DF5-DCF56AAD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190500"/>
            <a:ext cx="2552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Vision Statement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CEB856-884D-14E5-C408-3FC9909F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190500"/>
            <a:ext cx="2552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1B51027-E532-DA32-0A98-13951EF7E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944" y="1902776"/>
            <a:ext cx="1124940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MyPrepPal's</a:t>
            </a:r>
            <a:r>
              <a:rPr lang="en-US" sz="2400" b="0" i="0" dirty="0">
                <a:effectLst/>
              </a:rPr>
              <a:t> vision is to revolutionize interview preparation by leveraging AI to deliver personalized question prompts, real-time feedback, and performance ratings.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>
                <a:effectLst/>
              </a:rPr>
              <a:t>Our goal is to empower users with the tools they need to excel in interviews, allowing them to engage in unlimited practice sessions that foster continuous improvement and confidence.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>
                <a:effectLst/>
              </a:rPr>
              <a:t>Through innovative technology, MyPrepPal aims to create a supportive environment where every user can transform their interview skills and achieve their career aspirations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Note: </a:t>
            </a:r>
            <a:r>
              <a:rPr lang="en-US" sz="1800" dirty="0"/>
              <a:t>Note: For further clarity, please refer to the following 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hlinkClick r:id="rId3"/>
              </a:rPr>
              <a:t>link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08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Product Backlogs </a:t>
            </a:r>
            <a:r>
              <a:rPr lang="en-US" sz="1400" dirty="0"/>
              <a:t>Note: For further clarity, please refer to the following </a:t>
            </a:r>
            <a:r>
              <a:rPr lang="en-US" sz="1400" dirty="0">
                <a:hlinkClick r:id="rId3"/>
              </a:rPr>
              <a:t>link</a:t>
            </a:r>
            <a:endParaRPr lang="en-US" sz="14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AE7D76-81E7-28BA-29DE-BCCC0F8CF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726059"/>
              </p:ext>
            </p:extLst>
          </p:nvPr>
        </p:nvGraphicFramePr>
        <p:xfrm>
          <a:off x="518159" y="817099"/>
          <a:ext cx="11155681" cy="5600700"/>
        </p:xfrm>
        <a:graphic>
          <a:graphicData uri="http://schemas.openxmlformats.org/drawingml/2006/table">
            <a:tbl>
              <a:tblPr/>
              <a:tblGrid>
                <a:gridCol w="475122">
                  <a:extLst>
                    <a:ext uri="{9D8B030D-6E8A-4147-A177-3AD203B41FA5}">
                      <a16:colId xmlns:a16="http://schemas.microsoft.com/office/drawing/2014/main" val="2990226533"/>
                    </a:ext>
                  </a:extLst>
                </a:gridCol>
                <a:gridCol w="1144172">
                  <a:extLst>
                    <a:ext uri="{9D8B030D-6E8A-4147-A177-3AD203B41FA5}">
                      <a16:colId xmlns:a16="http://schemas.microsoft.com/office/drawing/2014/main" val="21983654"/>
                    </a:ext>
                  </a:extLst>
                </a:gridCol>
                <a:gridCol w="702987">
                  <a:extLst>
                    <a:ext uri="{9D8B030D-6E8A-4147-A177-3AD203B41FA5}">
                      <a16:colId xmlns:a16="http://schemas.microsoft.com/office/drawing/2014/main" val="1630594848"/>
                    </a:ext>
                  </a:extLst>
                </a:gridCol>
                <a:gridCol w="1609640">
                  <a:extLst>
                    <a:ext uri="{9D8B030D-6E8A-4147-A177-3AD203B41FA5}">
                      <a16:colId xmlns:a16="http://schemas.microsoft.com/office/drawing/2014/main" val="307431648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698140591"/>
                    </a:ext>
                  </a:extLst>
                </a:gridCol>
                <a:gridCol w="552241">
                  <a:extLst>
                    <a:ext uri="{9D8B030D-6E8A-4147-A177-3AD203B41FA5}">
                      <a16:colId xmlns:a16="http://schemas.microsoft.com/office/drawing/2014/main" val="1531449634"/>
                    </a:ext>
                  </a:extLst>
                </a:gridCol>
                <a:gridCol w="1735651">
                  <a:extLst>
                    <a:ext uri="{9D8B030D-6E8A-4147-A177-3AD203B41FA5}">
                      <a16:colId xmlns:a16="http://schemas.microsoft.com/office/drawing/2014/main" val="245134428"/>
                    </a:ext>
                  </a:extLst>
                </a:gridCol>
                <a:gridCol w="1349388">
                  <a:extLst>
                    <a:ext uri="{9D8B030D-6E8A-4147-A177-3AD203B41FA5}">
                      <a16:colId xmlns:a16="http://schemas.microsoft.com/office/drawing/2014/main" val="2935121346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9727513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79342375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177736184"/>
                    </a:ext>
                  </a:extLst>
                </a:gridCol>
              </a:tblGrid>
              <a:tr h="363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Epic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User Story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</a:rPr>
                        <a:t>Priority (MoSCoW)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Acceptance Criteria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Functional Requirements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Non-Functional Requirements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Original Estimate 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</a:rPr>
                        <a:t>Actual Effort (In days)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408581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User Authentication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User Management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As a user, I want to sign up, log in, and log out securely.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Must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Users can register and log in securely.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Implement authentication with Clerk.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Ensure encryption and security best practices.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3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185372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Generate Interview Questions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Interview Generation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As a user, I want to receive interview questions based on topic and difficulty level.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Must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Users can select topics and difficulty to generate questions.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Develop question-generation logic.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Ensure question diversity and accuracy.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5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12679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Real-Time Feedback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AI Feedback Engine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As a user, I want instant feedback on my responses to improve.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Must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Users receive feedback immediately after answering.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Integrate AI-based evaluation and scoring.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Optimize response time to under 2s.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7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947197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Session Storage &amp; History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Session Management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As a user, I want to review past interview sessions.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Must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Users can access past interview responses and feedback.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Implement session tracking and database storage.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Ensure scalability and performance.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4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938212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Collapsible Feedback UI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UI/UX Enhancement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As a user, I want a collapsible feedback section for easy navigation.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Should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Feedback section collapses and expands smoothly.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Develop an interactive UI component.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Ensure smooth animation and responsiveness.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3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975619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Dashboard Overview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UI/UX Enhancement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As a user, I want a dashboard that summarizes my progress.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Should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Users can view key stats and session summaries.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Implement a dashboard with and summaries.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Ensure visual appeal and clarity.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4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489623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Custom Interview Modes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Personalization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As a user, I want to create custom interview modes with specific questions.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Could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Users can set custom question types and durations.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Develop a mode-selection feature.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Maintain database integrity.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5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964726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Mobile Compatibility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Cross-Platform Support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As a user, I want a seamless experience on mobile devices.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Could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Application is fully responsive on different devices.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Optimize UI for mobile screens.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Ensure fast loading times.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6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450238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Admin Panel for Content Management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Admin Features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As an admin, I want to manage questions and feedback.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Could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Admins can add, edit, and delete questions.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Develop an admin interface with CRUD operations.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Ensure role-based access control.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6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751202"/>
                  </a:ext>
                </a:extLst>
              </a:tr>
              <a:tr h="432476">
                <a:tc>
                  <a:txBody>
                    <a:bodyPr/>
                    <a:lstStyle/>
                    <a:p>
                      <a:pPr rtl="0" fontAlgn="ctr"/>
                      <a:r>
                        <a:rPr lang="en-IN" sz="105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0771" marR="1077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API Documentation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Developer Support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As a developer, I want clear API documentation for integration.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Must Have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>
                          <a:effectLst/>
                        </a:rPr>
                        <a:t>To Do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effectLst/>
                        </a:rPr>
                        <a:t>API documentation is available and up-to-date.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Create detailed API endpoints documentation.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effectLst/>
                        </a:rPr>
                        <a:t>Ensure documentation is readable and well-structured.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3 days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50" dirty="0">
                          <a:effectLst/>
                        </a:rPr>
                        <a:t>TBD</a:t>
                      </a:r>
                    </a:p>
                  </a:txBody>
                  <a:tcPr marL="10771" marR="10771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484121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58557BC1-1F67-7C1A-D5B0-3F36E604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440" y="95417"/>
            <a:ext cx="1306830" cy="7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58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Architecture based on current user stories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2B59E6-A1CF-4B37-5E33-6490DF0C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190500"/>
            <a:ext cx="2552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14F944-3329-100F-E723-62A0E92DB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121" y="1776180"/>
            <a:ext cx="9529757" cy="3954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5562E1-2CCD-D1C3-9F18-608D8486C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081" y="1127760"/>
            <a:ext cx="10409108" cy="4383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338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9525">
              <a:lnSpc>
                <a:spcPct val="115000"/>
              </a:lnSpc>
              <a:tabLst>
                <a:tab pos="297180" algn="l"/>
                <a:tab pos="297815" algn="l"/>
              </a:tabLst>
            </a:pPr>
            <a:r>
              <a:rPr lang="en-IN" dirty="0"/>
              <a:t>Justification of Project SDG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2D7C5E-0DD5-8F3B-E459-28754D042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190500"/>
            <a:ext cx="2552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149B503-E65F-B9C9-2EE0-D898788634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4"/>
            <a:ext cx="103073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MyPrepPal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aligns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Sustainable Development Goal 4 (Quality Education)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by revolutionizing interview preparation through personalized, AI-driven learning experiences.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The platform generates customized interview questions based on user profiles, ensuring relevance and enhancing engagement.</a:t>
            </a: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Users receive instant feedback on their responses, helping them identify strengths and areas for improvement, which fosters continuous learning.</a:t>
            </a: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MyPrepPal allows users to conduct unlimited mock interviews, promoting mastery of skills and building confidence in a supportive environment.</a:t>
            </a: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Designed for job seekers at all levels, </a:t>
            </a:r>
            <a:r>
              <a:rPr lang="en-US" altLang="en-US" sz="2000" dirty="0">
                <a:latin typeface="fkGroteskNeue"/>
              </a:rPr>
              <a:t>My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PrepPal ensures equitable access to quality resources, empowering diverse users to enhance their interview skills.</a:t>
            </a: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The platform tracks user progress and provides analytics, enabling informed decisions about preparation strategies.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6040" cy="1325563"/>
          </a:xfrm>
        </p:spPr>
        <p:txBody>
          <a:bodyPr/>
          <a:lstStyle/>
          <a:p>
            <a:pPr algn="ctr"/>
            <a:r>
              <a:rPr lang="en-US" dirty="0"/>
              <a:t>Product Roadmap/ Release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fkGroteskNeue"/>
              </a:rPr>
              <a:t>A release plan for MyPrepPal outlines the strategic approach for launching and enhancing the platform to ensure effective interview preparation. It serves as a roadmap that guides the development, testing, and deployment of features aimed at improving user experience and educational outcomes.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Note: For further clarity, please refer to the following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EAE42F-23D2-3D0A-3DA7-95A1E8294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190500"/>
            <a:ext cx="2552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1132</Words>
  <Application>Microsoft Office PowerPoint</Application>
  <PresentationFormat>Widescreen</PresentationFormat>
  <Paragraphs>156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fkGroteskNeue</vt:lpstr>
      <vt:lpstr>Times New Roman</vt:lpstr>
      <vt:lpstr>Office Theme</vt:lpstr>
      <vt:lpstr> Review 1 MyPrepPal An AI powered Mock Interview Platform Project Category: PRODUCT</vt:lpstr>
      <vt:lpstr>Abstract</vt:lpstr>
      <vt:lpstr>Introduction</vt:lpstr>
      <vt:lpstr>Product Vision Statement</vt:lpstr>
      <vt:lpstr>Product Backlogs Note: For further clarity, please refer to the following link</vt:lpstr>
      <vt:lpstr>System Architecture based on current user stories</vt:lpstr>
      <vt:lpstr>PowerPoint Presentation</vt:lpstr>
      <vt:lpstr>Justification of Project SDG</vt:lpstr>
      <vt:lpstr>Product Roadmap/ Release Plan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senthil kumar</dc:creator>
  <cp:lastModifiedBy>919133494600</cp:lastModifiedBy>
  <cp:revision>9</cp:revision>
  <dcterms:created xsi:type="dcterms:W3CDTF">2024-07-15T07:58:00Z</dcterms:created>
  <dcterms:modified xsi:type="dcterms:W3CDTF">2025-02-21T16:12:26Z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D803689E00384A5DBDFF96BA1568FB1A_13</vt:lpwstr>
  </property>
  <property fmtid="{D5CDD505-2E9C-101B-9397-08002B2CF9AE}" pid="3" name="KSOProductBuildVer">
    <vt:lpwstr>1033-12.2.0.19805</vt:lpwstr>
  </property>
</Properties>
</file>