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6" r:id="rId2"/>
    <p:sldId id="26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2" autoAdjust="0"/>
  </p:normalViewPr>
  <p:slideViewPr>
    <p:cSldViewPr snapToGrid="0">
      <p:cViewPr varScale="1">
        <p:scale>
          <a:sx n="77" d="100"/>
          <a:sy n="77" d="100"/>
        </p:scale>
        <p:origin x="25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88462-D58C-432D-BC63-435CDDFEA683}" type="datetimeFigureOut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C2890-3A7D-43E4-BCA5-A7FB025E5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8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6CE1-952C-492A-8917-2AB0CAEC457A}" type="datetimeFigureOut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E8B2-B0B8-49E5-8227-C807A78B0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68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6CE1-952C-492A-8917-2AB0CAEC457A}" type="datetimeFigureOut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E8B2-B0B8-49E5-8227-C807A78B0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1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6CE1-952C-492A-8917-2AB0CAEC457A}" type="datetimeFigureOut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E8B2-B0B8-49E5-8227-C807A78B0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26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6CE1-952C-492A-8917-2AB0CAEC457A}" type="datetimeFigureOut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E8B2-B0B8-49E5-8227-C807A78B0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06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6CE1-952C-492A-8917-2AB0CAEC457A}" type="datetimeFigureOut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E8B2-B0B8-49E5-8227-C807A78B0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3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6CE1-952C-492A-8917-2AB0CAEC457A}" type="datetimeFigureOut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E8B2-B0B8-49E5-8227-C807A78B0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30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6CE1-952C-492A-8917-2AB0CAEC457A}" type="datetimeFigureOut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E8B2-B0B8-49E5-8227-C807A78B0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88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6CE1-952C-492A-8917-2AB0CAEC457A}" type="datetimeFigureOut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E8B2-B0B8-49E5-8227-C807A78B0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49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6CE1-952C-492A-8917-2AB0CAEC457A}" type="datetimeFigureOut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E8B2-B0B8-49E5-8227-C807A78B0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3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6CE1-952C-492A-8917-2AB0CAEC457A}" type="datetimeFigureOut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E8B2-B0B8-49E5-8227-C807A78B0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3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6CE1-952C-492A-8917-2AB0CAEC457A}" type="datetimeFigureOut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E8B2-B0B8-49E5-8227-C807A78B0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88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46CE1-952C-492A-8917-2AB0CAEC457A}" type="datetimeFigureOut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CEE8B2-B0B8-49E5-8227-C807A78B0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48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3%95%E3%82%A7%E3%83%B3%E3%82%B9-%E9%89%84%E3%81%AE%E3%83%95%E3%82%A7%E3%83%B3%E3%82%B9-%E3%83%A1%E3%83%83%E3%82%B7%E3%83%A5-%E3%83%AF%E3%82%A4%E3%83%A4%E3%83%BC-%E3%83%A1%E3%83%83%E3%82%B7%E3%83%A5-109492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5D795-F960-57D6-9260-765D3271C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" name="図 1063" descr="ラケットを構えている&#10;&#10;中程度の精度で自動的に生成された説明">
            <a:extLst>
              <a:ext uri="{FF2B5EF4-FFF2-40B4-BE49-F238E27FC236}">
                <a16:creationId xmlns:a16="http://schemas.microsoft.com/office/drawing/2014/main" id="{54A45D07-784D-4ED2-3919-3819A0D9A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3" t="1" r="91419" b="4211"/>
          <a:stretch/>
        </p:blipFill>
        <p:spPr>
          <a:xfrm>
            <a:off x="4931641" y="608986"/>
            <a:ext cx="245497" cy="1909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図 1064" descr="ラケットを構えている&#10;&#10;中程度の精度で自動的に生成された説明">
            <a:extLst>
              <a:ext uri="{FF2B5EF4-FFF2-40B4-BE49-F238E27FC236}">
                <a16:creationId xmlns:a16="http://schemas.microsoft.com/office/drawing/2014/main" id="{7A41E8FE-DC8B-9F96-0BD7-84407410F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3" t="1" r="91419" b="4211"/>
          <a:stretch/>
        </p:blipFill>
        <p:spPr>
          <a:xfrm>
            <a:off x="1602684" y="608986"/>
            <a:ext cx="245497" cy="1909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図 1036" descr="ラケットを構えている&#10;&#10;中程度の精度で自動的に生成された説明">
            <a:extLst>
              <a:ext uri="{FF2B5EF4-FFF2-40B4-BE49-F238E27FC236}">
                <a16:creationId xmlns:a16="http://schemas.microsoft.com/office/drawing/2014/main" id="{ECDE8767-1287-83E8-7EAC-8E30B6C8C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31016" y="611188"/>
            <a:ext cx="2882413" cy="19936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正方形/長方形 1040">
            <a:extLst>
              <a:ext uri="{FF2B5EF4-FFF2-40B4-BE49-F238E27FC236}">
                <a16:creationId xmlns:a16="http://schemas.microsoft.com/office/drawing/2014/main" id="{D903467E-C3B8-A1FB-4432-AB72B377D938}"/>
              </a:ext>
            </a:extLst>
          </p:cNvPr>
          <p:cNvSpPr/>
          <p:nvPr/>
        </p:nvSpPr>
        <p:spPr>
          <a:xfrm>
            <a:off x="4813429" y="606827"/>
            <a:ext cx="120893" cy="210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5" name="正方形/長方形 1044">
            <a:extLst>
              <a:ext uri="{FF2B5EF4-FFF2-40B4-BE49-F238E27FC236}">
                <a16:creationId xmlns:a16="http://schemas.microsoft.com/office/drawing/2014/main" id="{2828AFA7-0754-462A-3D50-9493218B642F}"/>
              </a:ext>
            </a:extLst>
          </p:cNvPr>
          <p:cNvSpPr/>
          <p:nvPr/>
        </p:nvSpPr>
        <p:spPr>
          <a:xfrm>
            <a:off x="1810123" y="606826"/>
            <a:ext cx="120893" cy="2069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6" name="正方形/長方形 1045">
            <a:extLst>
              <a:ext uri="{FF2B5EF4-FFF2-40B4-BE49-F238E27FC236}">
                <a16:creationId xmlns:a16="http://schemas.microsoft.com/office/drawing/2014/main" id="{DD00984A-53C5-B8A9-8061-5A8B36AC203F}"/>
              </a:ext>
            </a:extLst>
          </p:cNvPr>
          <p:cNvSpPr/>
          <p:nvPr/>
        </p:nvSpPr>
        <p:spPr>
          <a:xfrm>
            <a:off x="1602684" y="2515697"/>
            <a:ext cx="3574454" cy="859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3" name="正方形/長方形 1062">
            <a:extLst>
              <a:ext uri="{FF2B5EF4-FFF2-40B4-BE49-F238E27FC236}">
                <a16:creationId xmlns:a16="http://schemas.microsoft.com/office/drawing/2014/main" id="{307C8E0F-DA52-B983-D723-6473925F6CD9}"/>
              </a:ext>
            </a:extLst>
          </p:cNvPr>
          <p:cNvSpPr/>
          <p:nvPr/>
        </p:nvSpPr>
        <p:spPr>
          <a:xfrm>
            <a:off x="1593934" y="2676207"/>
            <a:ext cx="3583204" cy="656749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2" name="正方形/長方形 1061">
            <a:extLst>
              <a:ext uri="{FF2B5EF4-FFF2-40B4-BE49-F238E27FC236}">
                <a16:creationId xmlns:a16="http://schemas.microsoft.com/office/drawing/2014/main" id="{25A2617F-9891-E0F6-EF80-D555E06BCCDA}"/>
              </a:ext>
            </a:extLst>
          </p:cNvPr>
          <p:cNvSpPr/>
          <p:nvPr/>
        </p:nvSpPr>
        <p:spPr>
          <a:xfrm>
            <a:off x="1593360" y="2371645"/>
            <a:ext cx="2067498" cy="55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6" name="正方形/長方形 1065">
            <a:extLst>
              <a:ext uri="{FF2B5EF4-FFF2-40B4-BE49-F238E27FC236}">
                <a16:creationId xmlns:a16="http://schemas.microsoft.com/office/drawing/2014/main" id="{F1F91971-CE84-3833-AABD-0297BF6AE2BF}"/>
              </a:ext>
            </a:extLst>
          </p:cNvPr>
          <p:cNvSpPr/>
          <p:nvPr/>
        </p:nvSpPr>
        <p:spPr>
          <a:xfrm>
            <a:off x="3214993" y="2390365"/>
            <a:ext cx="1962145" cy="52624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3" name="左大かっこ 1092">
            <a:extLst>
              <a:ext uri="{FF2B5EF4-FFF2-40B4-BE49-F238E27FC236}">
                <a16:creationId xmlns:a16="http://schemas.microsoft.com/office/drawing/2014/main" id="{944A0ABA-EBB9-236B-2BD6-3337864E9BE4}"/>
              </a:ext>
            </a:extLst>
          </p:cNvPr>
          <p:cNvSpPr/>
          <p:nvPr/>
        </p:nvSpPr>
        <p:spPr>
          <a:xfrm rot="10800000">
            <a:off x="5249456" y="2676133"/>
            <a:ext cx="75018" cy="239018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4" name="テキスト ボックス 1093">
            <a:extLst>
              <a:ext uri="{FF2B5EF4-FFF2-40B4-BE49-F238E27FC236}">
                <a16:creationId xmlns:a16="http://schemas.microsoft.com/office/drawing/2014/main" id="{F751A8D2-9097-2E2C-BE11-E4A89338040F}"/>
              </a:ext>
            </a:extLst>
          </p:cNvPr>
          <p:cNvSpPr txBox="1"/>
          <p:nvPr/>
        </p:nvSpPr>
        <p:spPr>
          <a:xfrm>
            <a:off x="615950" y="1263650"/>
            <a:ext cx="9774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600" dirty="0"/>
              <a:t>～</a:t>
            </a:r>
          </a:p>
        </p:txBody>
      </p:sp>
      <p:sp>
        <p:nvSpPr>
          <p:cNvPr id="1095" name="テキスト ボックス 1094">
            <a:extLst>
              <a:ext uri="{FF2B5EF4-FFF2-40B4-BE49-F238E27FC236}">
                <a16:creationId xmlns:a16="http://schemas.microsoft.com/office/drawing/2014/main" id="{58920BE2-6E85-C66A-7B64-A415EF3EB5D8}"/>
              </a:ext>
            </a:extLst>
          </p:cNvPr>
          <p:cNvSpPr txBox="1"/>
          <p:nvPr/>
        </p:nvSpPr>
        <p:spPr>
          <a:xfrm>
            <a:off x="5208104" y="1263649"/>
            <a:ext cx="9774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600" dirty="0"/>
              <a:t>～</a:t>
            </a:r>
          </a:p>
        </p:txBody>
      </p:sp>
      <p:sp>
        <p:nvSpPr>
          <p:cNvPr id="1096" name="テキスト ボックス 1095">
            <a:extLst>
              <a:ext uri="{FF2B5EF4-FFF2-40B4-BE49-F238E27FC236}">
                <a16:creationId xmlns:a16="http://schemas.microsoft.com/office/drawing/2014/main" id="{10FB44F3-A46A-8FB4-D0BB-A89A4E412ACF}"/>
              </a:ext>
            </a:extLst>
          </p:cNvPr>
          <p:cNvSpPr txBox="1"/>
          <p:nvPr/>
        </p:nvSpPr>
        <p:spPr>
          <a:xfrm>
            <a:off x="5208657" y="1415893"/>
            <a:ext cx="9774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600" dirty="0"/>
              <a:t>～</a:t>
            </a:r>
          </a:p>
        </p:txBody>
      </p:sp>
      <p:sp>
        <p:nvSpPr>
          <p:cNvPr id="1097" name="テキスト ボックス 1096">
            <a:extLst>
              <a:ext uri="{FF2B5EF4-FFF2-40B4-BE49-F238E27FC236}">
                <a16:creationId xmlns:a16="http://schemas.microsoft.com/office/drawing/2014/main" id="{3523F288-1AF2-20B1-EC9D-0101D91A46E6}"/>
              </a:ext>
            </a:extLst>
          </p:cNvPr>
          <p:cNvSpPr txBox="1"/>
          <p:nvPr/>
        </p:nvSpPr>
        <p:spPr>
          <a:xfrm>
            <a:off x="616237" y="1400882"/>
            <a:ext cx="9774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600" dirty="0"/>
              <a:t>～</a:t>
            </a:r>
          </a:p>
        </p:txBody>
      </p:sp>
      <p:sp>
        <p:nvSpPr>
          <p:cNvPr id="1099" name="正方形/長方形 1098">
            <a:extLst>
              <a:ext uri="{FF2B5EF4-FFF2-40B4-BE49-F238E27FC236}">
                <a16:creationId xmlns:a16="http://schemas.microsoft.com/office/drawing/2014/main" id="{0CA89A0F-9B91-2A08-3E08-0106087CC58E}"/>
              </a:ext>
            </a:extLst>
          </p:cNvPr>
          <p:cNvSpPr/>
          <p:nvPr/>
        </p:nvSpPr>
        <p:spPr>
          <a:xfrm>
            <a:off x="3362898" y="4953000"/>
            <a:ext cx="120893" cy="210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0" name="正方形/長方形 1099">
            <a:extLst>
              <a:ext uri="{FF2B5EF4-FFF2-40B4-BE49-F238E27FC236}">
                <a16:creationId xmlns:a16="http://schemas.microsoft.com/office/drawing/2014/main" id="{B45F45ED-04C9-C050-9D41-6DD40EE36373}"/>
              </a:ext>
            </a:extLst>
          </p:cNvPr>
          <p:cNvSpPr/>
          <p:nvPr/>
        </p:nvSpPr>
        <p:spPr>
          <a:xfrm>
            <a:off x="1593360" y="7006054"/>
            <a:ext cx="3574454" cy="656749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4" name="正方形/長方形 1103">
            <a:extLst>
              <a:ext uri="{FF2B5EF4-FFF2-40B4-BE49-F238E27FC236}">
                <a16:creationId xmlns:a16="http://schemas.microsoft.com/office/drawing/2014/main" id="{2662CF42-D69A-BC1F-5ED3-51DC4BD7C757}"/>
              </a:ext>
            </a:extLst>
          </p:cNvPr>
          <p:cNvSpPr/>
          <p:nvPr/>
        </p:nvSpPr>
        <p:spPr>
          <a:xfrm>
            <a:off x="3292675" y="6692487"/>
            <a:ext cx="66475" cy="5402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33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D4BF2-9FE8-7069-F592-3DF9DD3A8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3EF572F6-B640-0822-F1FF-9CCA048B3BCC}"/>
              </a:ext>
            </a:extLst>
          </p:cNvPr>
          <p:cNvSpPr/>
          <p:nvPr/>
        </p:nvSpPr>
        <p:spPr>
          <a:xfrm>
            <a:off x="3715704" y="3018331"/>
            <a:ext cx="1122894" cy="1046689"/>
          </a:xfrm>
          <a:prstGeom prst="rtTriangle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30879A4-10AF-A816-4C6E-AFE6E13D2082}"/>
              </a:ext>
            </a:extLst>
          </p:cNvPr>
          <p:cNvSpPr/>
          <p:nvPr/>
        </p:nvSpPr>
        <p:spPr>
          <a:xfrm>
            <a:off x="579120" y="3074602"/>
            <a:ext cx="839116" cy="96978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394340F-3C41-CBF7-DF76-14B57BBB2F56}"/>
              </a:ext>
            </a:extLst>
          </p:cNvPr>
          <p:cNvSpPr/>
          <p:nvPr/>
        </p:nvSpPr>
        <p:spPr>
          <a:xfrm>
            <a:off x="2373735" y="3074602"/>
            <a:ext cx="839113" cy="96978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04AF761-FA93-868D-5E7D-C4FBD6782873}"/>
              </a:ext>
            </a:extLst>
          </p:cNvPr>
          <p:cNvSpPr/>
          <p:nvPr/>
        </p:nvSpPr>
        <p:spPr>
          <a:xfrm>
            <a:off x="579120" y="4044394"/>
            <a:ext cx="2633728" cy="381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99A2288-B4CC-4231-0B95-455591267733}"/>
              </a:ext>
            </a:extLst>
          </p:cNvPr>
          <p:cNvSpPr/>
          <p:nvPr/>
        </p:nvSpPr>
        <p:spPr>
          <a:xfrm>
            <a:off x="579118" y="3012175"/>
            <a:ext cx="839116" cy="657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8B4468B-6214-22D1-1D5F-ABCE417EEA53}"/>
              </a:ext>
            </a:extLst>
          </p:cNvPr>
          <p:cNvSpPr/>
          <p:nvPr/>
        </p:nvSpPr>
        <p:spPr>
          <a:xfrm>
            <a:off x="2373733" y="3008880"/>
            <a:ext cx="839112" cy="657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F23D439-BFDE-7F5D-739E-B1ED908F53B2}"/>
              </a:ext>
            </a:extLst>
          </p:cNvPr>
          <p:cNvSpPr/>
          <p:nvPr/>
        </p:nvSpPr>
        <p:spPr>
          <a:xfrm>
            <a:off x="1418236" y="3010406"/>
            <a:ext cx="955498" cy="23486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25AC23CC-1C59-A185-D07E-EB423CDF68C6}"/>
              </a:ext>
            </a:extLst>
          </p:cNvPr>
          <p:cNvGrpSpPr/>
          <p:nvPr/>
        </p:nvGrpSpPr>
        <p:grpSpPr>
          <a:xfrm>
            <a:off x="1418236" y="3130878"/>
            <a:ext cx="955500" cy="797529"/>
            <a:chOff x="5266372" y="7168038"/>
            <a:chExt cx="593407" cy="495300"/>
          </a:xfrm>
          <a:solidFill>
            <a:schemeClr val="bg1">
              <a:lumMod val="85000"/>
            </a:schemeClr>
          </a:solidFill>
        </p:grpSpPr>
        <p:sp>
          <p:nvSpPr>
            <p:cNvPr id="62" name="アーチ 61">
              <a:extLst>
                <a:ext uri="{FF2B5EF4-FFF2-40B4-BE49-F238E27FC236}">
                  <a16:creationId xmlns:a16="http://schemas.microsoft.com/office/drawing/2014/main" id="{314B3936-C45A-6CB9-F3F5-B1F6E37B78E7}"/>
                </a:ext>
              </a:extLst>
            </p:cNvPr>
            <p:cNvSpPr/>
            <p:nvPr/>
          </p:nvSpPr>
          <p:spPr>
            <a:xfrm>
              <a:off x="5266372" y="7168038"/>
              <a:ext cx="593407" cy="381000"/>
            </a:xfrm>
            <a:prstGeom prst="blockArc">
              <a:avLst>
                <a:gd name="adj1" fmla="val 10800000"/>
                <a:gd name="adj2" fmla="val 43689"/>
                <a:gd name="adj3" fmla="val 255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四角形: 上の 2 つの角を切り取る 62">
              <a:extLst>
                <a:ext uri="{FF2B5EF4-FFF2-40B4-BE49-F238E27FC236}">
                  <a16:creationId xmlns:a16="http://schemas.microsoft.com/office/drawing/2014/main" id="{8F7D57A6-E316-2A30-C03C-8BF0EC5B3E88}"/>
                </a:ext>
              </a:extLst>
            </p:cNvPr>
            <p:cNvSpPr/>
            <p:nvPr/>
          </p:nvSpPr>
          <p:spPr>
            <a:xfrm>
              <a:off x="5266373" y="7168038"/>
              <a:ext cx="593406" cy="11430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8D79A8AB-17A2-048E-B430-AA8C6D6C61FB}"/>
                </a:ext>
              </a:extLst>
            </p:cNvPr>
            <p:cNvSpPr/>
            <p:nvPr/>
          </p:nvSpPr>
          <p:spPr>
            <a:xfrm>
              <a:off x="5266372" y="7282338"/>
              <a:ext cx="102553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702BBA4B-495E-ADD2-59BF-A871DF7B4287}"/>
                </a:ext>
              </a:extLst>
            </p:cNvPr>
            <p:cNvSpPr/>
            <p:nvPr/>
          </p:nvSpPr>
          <p:spPr>
            <a:xfrm>
              <a:off x="5757226" y="7282338"/>
              <a:ext cx="102553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7EB6913-037A-D0AB-5EF3-C2FEBB3AC2D9}"/>
              </a:ext>
            </a:extLst>
          </p:cNvPr>
          <p:cNvSpPr/>
          <p:nvPr/>
        </p:nvSpPr>
        <p:spPr>
          <a:xfrm>
            <a:off x="1418236" y="3923925"/>
            <a:ext cx="955498" cy="12046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B68F874-35E4-8EC5-860E-B78D07F00F39}"/>
              </a:ext>
            </a:extLst>
          </p:cNvPr>
          <p:cNvSpPr/>
          <p:nvPr/>
        </p:nvSpPr>
        <p:spPr>
          <a:xfrm>
            <a:off x="955358" y="2936718"/>
            <a:ext cx="1897856" cy="71278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70E4ACF-DB76-147E-CB65-AAF94371FA83}"/>
              </a:ext>
            </a:extLst>
          </p:cNvPr>
          <p:cNvSpPr/>
          <p:nvPr/>
        </p:nvSpPr>
        <p:spPr>
          <a:xfrm>
            <a:off x="4714036" y="3131886"/>
            <a:ext cx="1656283" cy="7890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72AB232-064C-1E89-FB68-5A451FF65534}"/>
              </a:ext>
            </a:extLst>
          </p:cNvPr>
          <p:cNvSpPr/>
          <p:nvPr/>
        </p:nvSpPr>
        <p:spPr>
          <a:xfrm>
            <a:off x="4714035" y="3922452"/>
            <a:ext cx="1656279" cy="12046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6ADA30B-09E4-214C-E90A-BC65D8BE1AFE}"/>
              </a:ext>
            </a:extLst>
          </p:cNvPr>
          <p:cNvSpPr/>
          <p:nvPr/>
        </p:nvSpPr>
        <p:spPr>
          <a:xfrm>
            <a:off x="4714032" y="3018331"/>
            <a:ext cx="1656283" cy="12046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7D8929C-4B13-6826-5BCE-F075AC8C7E99}"/>
              </a:ext>
            </a:extLst>
          </p:cNvPr>
          <p:cNvSpPr/>
          <p:nvPr/>
        </p:nvSpPr>
        <p:spPr>
          <a:xfrm>
            <a:off x="3496628" y="4047490"/>
            <a:ext cx="2873685" cy="381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0777C80-056A-2026-DA0A-864C678765DB}"/>
              </a:ext>
            </a:extLst>
          </p:cNvPr>
          <p:cNvSpPr/>
          <p:nvPr/>
        </p:nvSpPr>
        <p:spPr>
          <a:xfrm>
            <a:off x="3496628" y="3018331"/>
            <a:ext cx="219075" cy="103097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175BB5D-E8CD-DEBC-B48B-D94DF395A88E}"/>
              </a:ext>
            </a:extLst>
          </p:cNvPr>
          <p:cNvSpPr/>
          <p:nvPr/>
        </p:nvSpPr>
        <p:spPr>
          <a:xfrm>
            <a:off x="5007291" y="1916905"/>
            <a:ext cx="120893" cy="11028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1036276-782F-212E-3D8D-B0ABFDE9A0D6}"/>
              </a:ext>
            </a:extLst>
          </p:cNvPr>
          <p:cNvSpPr/>
          <p:nvPr/>
        </p:nvSpPr>
        <p:spPr>
          <a:xfrm>
            <a:off x="5510148" y="2947149"/>
            <a:ext cx="860165" cy="71278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1">
            <a:extLst>
              <a:ext uri="{FF2B5EF4-FFF2-40B4-BE49-F238E27FC236}">
                <a16:creationId xmlns:a16="http://schemas.microsoft.com/office/drawing/2014/main" id="{6EEC225B-3535-9663-8A35-4133DCC902C2}"/>
              </a:ext>
            </a:extLst>
          </p:cNvPr>
          <p:cNvSpPr txBox="1"/>
          <p:nvPr/>
        </p:nvSpPr>
        <p:spPr>
          <a:xfrm>
            <a:off x="949834" y="2182326"/>
            <a:ext cx="946150" cy="1587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200"/>
              </a:lnSpc>
            </a:pPr>
            <a:r>
              <a:rPr lang="ja-JP" altLang="en-US" sz="1050" kern="1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鋼板等</a:t>
            </a:r>
            <a:endParaRPr lang="ja-JP" sz="1050" kern="1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8F7BE85-89F0-4492-241C-109008C9D8BD}"/>
              </a:ext>
            </a:extLst>
          </p:cNvPr>
          <p:cNvCxnSpPr>
            <a:cxnSpLocks/>
          </p:cNvCxnSpPr>
          <p:nvPr/>
        </p:nvCxnSpPr>
        <p:spPr>
          <a:xfrm>
            <a:off x="1373357" y="2324042"/>
            <a:ext cx="377162" cy="6126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1">
            <a:extLst>
              <a:ext uri="{FF2B5EF4-FFF2-40B4-BE49-F238E27FC236}">
                <a16:creationId xmlns:a16="http://schemas.microsoft.com/office/drawing/2014/main" id="{C54F85C8-4747-7B8C-3DDD-42DBCD7EA581}"/>
              </a:ext>
            </a:extLst>
          </p:cNvPr>
          <p:cNvSpPr txBox="1"/>
          <p:nvPr/>
        </p:nvSpPr>
        <p:spPr>
          <a:xfrm>
            <a:off x="579118" y="4594423"/>
            <a:ext cx="1428866" cy="30777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ja-JP" sz="1050" kern="1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U</a:t>
            </a:r>
            <a:r>
              <a:rPr lang="ja-JP" altLang="en-US" sz="1050" kern="1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字側溝</a:t>
            </a:r>
            <a:endParaRPr lang="en-US" altLang="ja-JP" sz="1050" kern="1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ja-JP" sz="1050" kern="1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(</a:t>
            </a:r>
            <a:r>
              <a:rPr lang="ja-JP" altLang="en-US" sz="1050" kern="1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幅</a:t>
            </a:r>
            <a:r>
              <a:rPr lang="en-US" altLang="ja-JP" sz="1050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45</a:t>
            </a:r>
            <a:r>
              <a:rPr lang="ja-JP" altLang="en-US" sz="1050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㎝･高</a:t>
            </a:r>
            <a:r>
              <a:rPr lang="en-US" altLang="ja-JP" sz="1050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45</a:t>
            </a:r>
            <a:r>
              <a:rPr lang="ja-JP" altLang="en-US" sz="1050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㎝程度</a:t>
            </a:r>
            <a:r>
              <a:rPr lang="en-US" altLang="ja-JP" sz="1050" kern="1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)</a:t>
            </a:r>
            <a:endParaRPr lang="ja-JP" sz="1050" kern="1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B775878-9343-2164-B0C1-CFA0F2CDD423}"/>
              </a:ext>
            </a:extLst>
          </p:cNvPr>
          <p:cNvCxnSpPr>
            <a:cxnSpLocks/>
          </p:cNvCxnSpPr>
          <p:nvPr/>
        </p:nvCxnSpPr>
        <p:spPr>
          <a:xfrm flipV="1">
            <a:off x="676885" y="3744362"/>
            <a:ext cx="741349" cy="8309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1">
            <a:extLst>
              <a:ext uri="{FF2B5EF4-FFF2-40B4-BE49-F238E27FC236}">
                <a16:creationId xmlns:a16="http://schemas.microsoft.com/office/drawing/2014/main" id="{D7681728-F2A2-F8FF-C5D0-AC39E01DC9BA}"/>
              </a:ext>
            </a:extLst>
          </p:cNvPr>
          <p:cNvSpPr txBox="1"/>
          <p:nvPr/>
        </p:nvSpPr>
        <p:spPr>
          <a:xfrm>
            <a:off x="2181910" y="4594423"/>
            <a:ext cx="1009967" cy="30777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200"/>
              </a:lnSpc>
            </a:pPr>
            <a:r>
              <a:rPr lang="ja-JP" altLang="en-US" sz="1050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砕石等</a:t>
            </a:r>
            <a:endParaRPr lang="en-US" altLang="ja-JP" sz="1050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ja-JP" sz="1050" kern="1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(</a:t>
            </a:r>
            <a:r>
              <a:rPr lang="ja-JP" altLang="en-US" sz="1050" kern="1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厚さ</a:t>
            </a:r>
            <a:r>
              <a:rPr lang="en-US" altLang="ja-JP" sz="1050" kern="1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3</a:t>
            </a:r>
            <a:r>
              <a:rPr lang="ja-JP" altLang="en-US" sz="1050" kern="1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㎝程度</a:t>
            </a:r>
            <a:r>
              <a:rPr lang="en-US" altLang="ja-JP" sz="1050" kern="1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)</a:t>
            </a:r>
            <a:endParaRPr lang="ja-JP" sz="1050" kern="1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7913BB1E-9DC4-E86B-26B5-276332D4CA11}"/>
              </a:ext>
            </a:extLst>
          </p:cNvPr>
          <p:cNvCxnSpPr>
            <a:cxnSpLocks/>
          </p:cNvCxnSpPr>
          <p:nvPr/>
        </p:nvCxnSpPr>
        <p:spPr>
          <a:xfrm flipH="1" flipV="1">
            <a:off x="2007984" y="4008139"/>
            <a:ext cx="283187" cy="56718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1">
            <a:extLst>
              <a:ext uri="{FF2B5EF4-FFF2-40B4-BE49-F238E27FC236}">
                <a16:creationId xmlns:a16="http://schemas.microsoft.com/office/drawing/2014/main" id="{68859F07-83FA-1AD4-8F71-D4AA58E716E1}"/>
              </a:ext>
            </a:extLst>
          </p:cNvPr>
          <p:cNvSpPr txBox="1"/>
          <p:nvPr/>
        </p:nvSpPr>
        <p:spPr>
          <a:xfrm>
            <a:off x="520360" y="2427078"/>
            <a:ext cx="1009967" cy="30777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200"/>
              </a:lnSpc>
            </a:pPr>
            <a:r>
              <a:rPr lang="ja-JP" altLang="en-US" sz="1050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砕石等</a:t>
            </a:r>
            <a:endParaRPr lang="en-US" altLang="ja-JP" sz="1050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ja-JP" sz="1050" kern="1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(</a:t>
            </a:r>
            <a:r>
              <a:rPr lang="ja-JP" altLang="en-US" sz="1050" kern="1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厚さ</a:t>
            </a:r>
            <a:r>
              <a:rPr lang="en-US" altLang="ja-JP" sz="1050" kern="1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3</a:t>
            </a:r>
            <a:r>
              <a:rPr lang="ja-JP" altLang="en-US" sz="1050" kern="1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㎝程度</a:t>
            </a:r>
            <a:r>
              <a:rPr lang="en-US" altLang="ja-JP" sz="1050" kern="1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)</a:t>
            </a:r>
            <a:endParaRPr lang="ja-JP" sz="1050" kern="1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8B19BF33-0609-2684-9852-FE04A9C9A41E}"/>
              </a:ext>
            </a:extLst>
          </p:cNvPr>
          <p:cNvCxnSpPr>
            <a:cxnSpLocks/>
          </p:cNvCxnSpPr>
          <p:nvPr/>
        </p:nvCxnSpPr>
        <p:spPr>
          <a:xfrm>
            <a:off x="1377172" y="2718742"/>
            <a:ext cx="216003" cy="3408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1">
            <a:extLst>
              <a:ext uri="{FF2B5EF4-FFF2-40B4-BE49-F238E27FC236}">
                <a16:creationId xmlns:a16="http://schemas.microsoft.com/office/drawing/2014/main" id="{C06B9002-44DB-B7E8-FD5B-A6EAA8CCBAA0}"/>
              </a:ext>
            </a:extLst>
          </p:cNvPr>
          <p:cNvSpPr txBox="1"/>
          <p:nvPr/>
        </p:nvSpPr>
        <p:spPr>
          <a:xfrm>
            <a:off x="2291171" y="2369112"/>
            <a:ext cx="1009967" cy="30777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200"/>
              </a:lnSpc>
            </a:pPr>
            <a:r>
              <a:rPr lang="ja-JP" altLang="en-US" sz="1050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アスファルト</a:t>
            </a:r>
            <a:endParaRPr lang="en-US" altLang="ja-JP" sz="1050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ja-JP" altLang="en-US" sz="1050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舗装面</a:t>
            </a:r>
            <a:endParaRPr lang="ja-JP" sz="1050" kern="1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79F89640-E7B8-B508-FE4B-05850B115861}"/>
              </a:ext>
            </a:extLst>
          </p:cNvPr>
          <p:cNvCxnSpPr>
            <a:cxnSpLocks/>
          </p:cNvCxnSpPr>
          <p:nvPr/>
        </p:nvCxnSpPr>
        <p:spPr>
          <a:xfrm flipH="1" flipV="1">
            <a:off x="2749842" y="2640975"/>
            <a:ext cx="213208" cy="4007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1">
            <a:extLst>
              <a:ext uri="{FF2B5EF4-FFF2-40B4-BE49-F238E27FC236}">
                <a16:creationId xmlns:a16="http://schemas.microsoft.com/office/drawing/2014/main" id="{B7280FCA-84B0-7CAB-AC0B-35877DE25C71}"/>
              </a:ext>
            </a:extLst>
          </p:cNvPr>
          <p:cNvSpPr txBox="1"/>
          <p:nvPr/>
        </p:nvSpPr>
        <p:spPr>
          <a:xfrm>
            <a:off x="1025343" y="5048410"/>
            <a:ext cx="1874859" cy="15388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</a:pPr>
            <a:r>
              <a:rPr lang="ja-JP" altLang="en-US" sz="1050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断面図（正面）</a:t>
            </a:r>
            <a:endParaRPr lang="ja-JP" sz="1050" kern="1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1">
            <a:extLst>
              <a:ext uri="{FF2B5EF4-FFF2-40B4-BE49-F238E27FC236}">
                <a16:creationId xmlns:a16="http://schemas.microsoft.com/office/drawing/2014/main" id="{2072A8B0-C5EA-22E0-2B3F-E488E2E35E4F}"/>
              </a:ext>
            </a:extLst>
          </p:cNvPr>
          <p:cNvSpPr txBox="1"/>
          <p:nvPr/>
        </p:nvSpPr>
        <p:spPr>
          <a:xfrm>
            <a:off x="3996040" y="5048410"/>
            <a:ext cx="1874859" cy="15388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</a:pPr>
            <a:r>
              <a:rPr lang="ja-JP" altLang="en-US" sz="1050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断面図（側面）</a:t>
            </a:r>
            <a:endParaRPr lang="ja-JP" sz="1050" kern="1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97" name="テキスト ボックス 1">
            <a:extLst>
              <a:ext uri="{FF2B5EF4-FFF2-40B4-BE49-F238E27FC236}">
                <a16:creationId xmlns:a16="http://schemas.microsoft.com/office/drawing/2014/main" id="{A9AF4DAA-7C66-1709-8534-8C4165A1E451}"/>
              </a:ext>
            </a:extLst>
          </p:cNvPr>
          <p:cNvSpPr txBox="1"/>
          <p:nvPr/>
        </p:nvSpPr>
        <p:spPr>
          <a:xfrm>
            <a:off x="4256317" y="1987501"/>
            <a:ext cx="717992" cy="15388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200"/>
              </a:lnSpc>
            </a:pPr>
            <a:r>
              <a:rPr lang="ja-JP" altLang="en-US" sz="1050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フェンス</a:t>
            </a:r>
            <a:endParaRPr lang="ja-JP" sz="1050" kern="1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184AE87E-9928-6A3F-F648-0B06BC8FD988}"/>
              </a:ext>
            </a:extLst>
          </p:cNvPr>
          <p:cNvCxnSpPr>
            <a:cxnSpLocks/>
          </p:cNvCxnSpPr>
          <p:nvPr/>
        </p:nvCxnSpPr>
        <p:spPr>
          <a:xfrm flipH="1" flipV="1">
            <a:off x="4833658" y="2090804"/>
            <a:ext cx="173633" cy="1708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1">
            <a:extLst>
              <a:ext uri="{FF2B5EF4-FFF2-40B4-BE49-F238E27FC236}">
                <a16:creationId xmlns:a16="http://schemas.microsoft.com/office/drawing/2014/main" id="{E9390779-8CD1-A0AA-277E-3743EF2A8942}"/>
              </a:ext>
            </a:extLst>
          </p:cNvPr>
          <p:cNvSpPr txBox="1"/>
          <p:nvPr/>
        </p:nvSpPr>
        <p:spPr>
          <a:xfrm>
            <a:off x="5037189" y="3449486"/>
            <a:ext cx="1009967" cy="15388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ja-JP" sz="1050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U</a:t>
            </a:r>
            <a:r>
              <a:rPr lang="ja-JP" altLang="en-US" sz="1050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字側溝</a:t>
            </a:r>
            <a:endParaRPr lang="ja-JP" sz="1050" kern="1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1">
            <a:extLst>
              <a:ext uri="{FF2B5EF4-FFF2-40B4-BE49-F238E27FC236}">
                <a16:creationId xmlns:a16="http://schemas.microsoft.com/office/drawing/2014/main" id="{E51C5146-C912-C4BF-F483-72151289A72B}"/>
              </a:ext>
            </a:extLst>
          </p:cNvPr>
          <p:cNvSpPr txBox="1"/>
          <p:nvPr/>
        </p:nvSpPr>
        <p:spPr>
          <a:xfrm>
            <a:off x="5237946" y="2072912"/>
            <a:ext cx="1166510" cy="15388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200"/>
              </a:lnSpc>
            </a:pPr>
            <a:r>
              <a:rPr lang="ja-JP" altLang="en-US" sz="1050" kern="100" dirty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（搬入路側）</a:t>
            </a:r>
            <a:endParaRPr lang="ja-JP" sz="1050" kern="10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37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52</Words>
  <Application>Microsoft Office PowerPoint</Application>
  <PresentationFormat>A4 210 x 297 mm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奥迫 優</dc:creator>
  <cp:lastModifiedBy>濱田将都</cp:lastModifiedBy>
  <cp:revision>13</cp:revision>
  <dcterms:created xsi:type="dcterms:W3CDTF">2025-01-08T06:37:27Z</dcterms:created>
  <dcterms:modified xsi:type="dcterms:W3CDTF">2025-03-06T08:19:36Z</dcterms:modified>
</cp:coreProperties>
</file>