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ags/tag4.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theme/theme8.xml" ContentType="application/vnd.openxmlformats-officedocument.theme+xml"/>
  <Override PartName="/ppt/tags/tag5.xml" ContentType="application/vnd.openxmlformats-officedocument.presentationml.tags+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9" r:id="rId4"/>
    <p:sldMasterId id="2147483904" r:id="rId5"/>
    <p:sldMasterId id="2147483697" r:id="rId6"/>
    <p:sldMasterId id="2147483842" r:id="rId7"/>
    <p:sldMasterId id="2147483859" r:id="rId8"/>
    <p:sldMasterId id="2147483875" r:id="rId9"/>
    <p:sldMasterId id="2147483891" r:id="rId10"/>
    <p:sldMasterId id="2147483916" r:id="rId11"/>
  </p:sldMasterIdLst>
  <p:notesMasterIdLst>
    <p:notesMasterId r:id="rId17"/>
  </p:notesMasterIdLst>
  <p:handoutMasterIdLst>
    <p:handoutMasterId r:id="rId18"/>
  </p:handoutMasterIdLst>
  <p:sldIdLst>
    <p:sldId id="2076137159" r:id="rId12"/>
    <p:sldId id="2076137160" r:id="rId13"/>
    <p:sldId id="2076137162" r:id="rId14"/>
    <p:sldId id="2076137163" r:id="rId15"/>
    <p:sldId id="2076137164" r:id="rId16"/>
  </p:sldIdLst>
  <p:sldSz cx="9906000" cy="6858000" type="A4"/>
  <p:notesSz cx="6807200" cy="9939338"/>
  <p:custDataLst>
    <p:tags r:id="rId19"/>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9" userDrawn="1">
          <p15:clr>
            <a:srgbClr val="A4A3A4"/>
          </p15:clr>
        </p15:guide>
        <p15:guide id="2" orient="horz" pos="3249" userDrawn="1">
          <p15:clr>
            <a:srgbClr val="A4A3A4"/>
          </p15:clr>
        </p15:guide>
        <p15:guide id="3" orient="horz" pos="2818" userDrawn="1">
          <p15:clr>
            <a:srgbClr val="A4A3A4"/>
          </p15:clr>
        </p15:guide>
        <p15:guide id="4" pos="3120">
          <p15:clr>
            <a:srgbClr val="A4A3A4"/>
          </p15:clr>
        </p15:guide>
        <p15:guide id="5" pos="194" userDrawn="1">
          <p15:clr>
            <a:srgbClr val="A4A3A4"/>
          </p15:clr>
        </p15:guide>
        <p15:guide id="7" pos="648" userDrawn="1">
          <p15:clr>
            <a:srgbClr val="A4A3A4"/>
          </p15:clr>
        </p15:guide>
        <p15:guide id="8" pos="609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EU 永村 知之" initials="E永知" lastIdx="3" clrIdx="0">
    <p:extLst>
      <p:ext uri="{19B8F6BF-5375-455C-9EA6-DF929625EA0E}">
        <p15:presenceInfo xmlns:p15="http://schemas.microsoft.com/office/powerpoint/2012/main" userId="S::nagamura@mri.co.jp::da0dfad8-c3f9-43d8-8e9c-bee0f215863e" providerId="AD"/>
      </p:ext>
    </p:extLst>
  </p:cmAuthor>
  <p:cmAuthor id="2" name="STU 高見 佳恵" initials="S高佳" lastIdx="2" clrIdx="1">
    <p:extLst>
      <p:ext uri="{19B8F6BF-5375-455C-9EA6-DF929625EA0E}">
        <p15:presenceInfo xmlns:p15="http://schemas.microsoft.com/office/powerpoint/2012/main" userId="S::yoshie_takami@mri.co.jp::edebb8c6-753c-4a50-a90a-5979af2bc834" providerId="AD"/>
      </p:ext>
    </p:extLst>
  </p:cmAuthor>
  <p:cmAuthor id="3" name="木野 修宏" initials="t" lastIdx="1" clrIdx="2">
    <p:extLst>
      <p:ext uri="{19B8F6BF-5375-455C-9EA6-DF929625EA0E}">
        <p15:presenceInfo xmlns:p15="http://schemas.microsoft.com/office/powerpoint/2012/main" userId="木野 修宏"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A39489"/>
    <a:srgbClr val="AE9990"/>
    <a:srgbClr val="68554C"/>
    <a:srgbClr val="8A786C"/>
    <a:srgbClr val="81695E"/>
    <a:srgbClr val="FFFFFF"/>
    <a:srgbClr val="E7EAE9"/>
    <a:srgbClr val="FF66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94300" autoAdjust="0"/>
  </p:normalViewPr>
  <p:slideViewPr>
    <p:cSldViewPr snapToGrid="0">
      <p:cViewPr varScale="1">
        <p:scale>
          <a:sx n="98" d="100"/>
          <a:sy n="98" d="100"/>
        </p:scale>
        <p:origin x="120" y="60"/>
      </p:cViewPr>
      <p:guideLst>
        <p:guide orient="horz" pos="1389"/>
        <p:guide orient="horz" pos="3249"/>
        <p:guide orient="horz" pos="2818"/>
        <p:guide pos="3120"/>
        <p:guide pos="194"/>
        <p:guide pos="648"/>
        <p:guide pos="6091"/>
      </p:guideLst>
    </p:cSldViewPr>
  </p:slideViewPr>
  <p:notesTextViewPr>
    <p:cViewPr>
      <p:scale>
        <a:sx n="1" d="1"/>
        <a:sy n="1" d="1"/>
      </p:scale>
      <p:origin x="0" y="0"/>
    </p:cViewPr>
  </p:notesTextViewPr>
  <p:notesViewPr>
    <p:cSldViewPr snapToGrid="0">
      <p:cViewPr varScale="1">
        <p:scale>
          <a:sx n="76" d="100"/>
          <a:sy n="76" d="100"/>
        </p:scale>
        <p:origin x="402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7" y="0"/>
            <a:ext cx="2950375" cy="498966"/>
          </a:xfrm>
          <a:prstGeom prst="rect">
            <a:avLst/>
          </a:prstGeom>
        </p:spPr>
        <p:txBody>
          <a:bodyPr vert="horz" lIns="92188" tIns="46097" rIns="92188" bIns="46097"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5221" y="0"/>
            <a:ext cx="2950374" cy="498966"/>
          </a:xfrm>
          <a:prstGeom prst="rect">
            <a:avLst/>
          </a:prstGeom>
        </p:spPr>
        <p:txBody>
          <a:bodyPr vert="horz" lIns="92188" tIns="46097" rIns="92188" bIns="46097" rtlCol="0"/>
          <a:lstStyle>
            <a:lvl1pPr algn="r">
              <a:defRPr sz="1200"/>
            </a:lvl1pPr>
          </a:lstStyle>
          <a:p>
            <a:fld id="{C2D93989-468A-4522-8BA5-CA80EC6D4DDE}" type="datetimeFigureOut">
              <a:rPr kumimoji="1" lang="ja-JP" altLang="en-US" smtClean="0"/>
              <a:t>2025/3/24</a:t>
            </a:fld>
            <a:endParaRPr kumimoji="1" lang="ja-JP" altLang="en-US"/>
          </a:p>
        </p:txBody>
      </p:sp>
      <p:sp>
        <p:nvSpPr>
          <p:cNvPr id="4" name="フッター プレースホルダー 3"/>
          <p:cNvSpPr>
            <a:spLocks noGrp="1"/>
          </p:cNvSpPr>
          <p:nvPr>
            <p:ph type="ftr" sz="quarter" idx="2"/>
          </p:nvPr>
        </p:nvSpPr>
        <p:spPr>
          <a:xfrm>
            <a:off x="7" y="9440372"/>
            <a:ext cx="2950375" cy="498966"/>
          </a:xfrm>
          <a:prstGeom prst="rect">
            <a:avLst/>
          </a:prstGeom>
        </p:spPr>
        <p:txBody>
          <a:bodyPr vert="horz" lIns="92188" tIns="46097" rIns="92188" bIns="46097"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5221" y="9440372"/>
            <a:ext cx="2950374" cy="498966"/>
          </a:xfrm>
          <a:prstGeom prst="rect">
            <a:avLst/>
          </a:prstGeom>
        </p:spPr>
        <p:txBody>
          <a:bodyPr vert="horz" lIns="92188" tIns="46097" rIns="92188" bIns="46097" rtlCol="0" anchor="b"/>
          <a:lstStyle>
            <a:lvl1pPr algn="r">
              <a:defRPr sz="1200"/>
            </a:lvl1pPr>
          </a:lstStyle>
          <a:p>
            <a:fld id="{B7F51339-F394-4077-B08A-42A9908FEA87}" type="slidenum">
              <a:rPr kumimoji="1" lang="ja-JP" altLang="en-US" smtClean="0"/>
              <a:t>‹#›</a:t>
            </a:fld>
            <a:endParaRPr kumimoji="1" lang="ja-JP" altLang="en-US"/>
          </a:p>
        </p:txBody>
      </p:sp>
    </p:spTree>
    <p:extLst>
      <p:ext uri="{BB962C8B-B14F-4D97-AF65-F5344CB8AC3E}">
        <p14:creationId xmlns:p14="http://schemas.microsoft.com/office/powerpoint/2010/main" val="32201344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7" y="8"/>
            <a:ext cx="2950529" cy="497524"/>
          </a:xfrm>
          <a:prstGeom prst="rect">
            <a:avLst/>
          </a:prstGeom>
        </p:spPr>
        <p:txBody>
          <a:bodyPr vert="horz" lIns="91499" tIns="45752" rIns="91499" bIns="45752" rtlCol="0"/>
          <a:lstStyle>
            <a:lvl1pPr algn="l">
              <a:defRPr sz="1200"/>
            </a:lvl1pPr>
          </a:lstStyle>
          <a:p>
            <a:endParaRPr kumimoji="1" lang="ja-JP" altLang="en-US"/>
          </a:p>
        </p:txBody>
      </p:sp>
      <p:sp>
        <p:nvSpPr>
          <p:cNvPr id="3" name="日付プレースホルダ 2"/>
          <p:cNvSpPr>
            <a:spLocks noGrp="1"/>
          </p:cNvSpPr>
          <p:nvPr>
            <p:ph type="dt" idx="1"/>
          </p:nvPr>
        </p:nvSpPr>
        <p:spPr>
          <a:xfrm>
            <a:off x="3855089" y="8"/>
            <a:ext cx="2950529" cy="497524"/>
          </a:xfrm>
          <a:prstGeom prst="rect">
            <a:avLst/>
          </a:prstGeom>
        </p:spPr>
        <p:txBody>
          <a:bodyPr vert="horz" lIns="91499" tIns="45752" rIns="91499" bIns="45752" rtlCol="0"/>
          <a:lstStyle>
            <a:lvl1pPr algn="r">
              <a:defRPr sz="1200"/>
            </a:lvl1pPr>
          </a:lstStyle>
          <a:p>
            <a:fld id="{6F0D6084-7E8B-4A36-97F0-DEDFB028508E}" type="datetimeFigureOut">
              <a:rPr kumimoji="1" lang="ja-JP" altLang="en-US" smtClean="0"/>
              <a:pPr/>
              <a:t>2025/3/24</a:t>
            </a:fld>
            <a:endParaRPr kumimoji="1" lang="ja-JP" altLang="en-US"/>
          </a:p>
        </p:txBody>
      </p:sp>
      <p:sp>
        <p:nvSpPr>
          <p:cNvPr id="4" name="スライド イメージ プレースホルダ 3"/>
          <p:cNvSpPr>
            <a:spLocks noGrp="1" noRot="1" noChangeAspect="1"/>
          </p:cNvSpPr>
          <p:nvPr>
            <p:ph type="sldImg" idx="2"/>
          </p:nvPr>
        </p:nvSpPr>
        <p:spPr>
          <a:xfrm>
            <a:off x="711200" y="746125"/>
            <a:ext cx="5384800" cy="3727450"/>
          </a:xfrm>
          <a:prstGeom prst="rect">
            <a:avLst/>
          </a:prstGeom>
          <a:noFill/>
          <a:ln w="12700">
            <a:solidFill>
              <a:prstClr val="black"/>
            </a:solidFill>
          </a:ln>
        </p:spPr>
        <p:txBody>
          <a:bodyPr vert="horz" lIns="91499" tIns="45752" rIns="91499" bIns="45752" rtlCol="0" anchor="ctr"/>
          <a:lstStyle/>
          <a:p>
            <a:endParaRPr lang="ja-JP" altLang="en-US"/>
          </a:p>
        </p:txBody>
      </p:sp>
      <p:sp>
        <p:nvSpPr>
          <p:cNvPr id="5" name="ノート プレースホルダ 4"/>
          <p:cNvSpPr>
            <a:spLocks noGrp="1"/>
          </p:cNvSpPr>
          <p:nvPr>
            <p:ph type="body" sz="quarter" idx="3"/>
          </p:nvPr>
        </p:nvSpPr>
        <p:spPr>
          <a:xfrm>
            <a:off x="680403" y="4720909"/>
            <a:ext cx="5446396" cy="4472940"/>
          </a:xfrm>
          <a:prstGeom prst="rect">
            <a:avLst/>
          </a:prstGeom>
        </p:spPr>
        <p:txBody>
          <a:bodyPr vert="horz" lIns="91499" tIns="45752" rIns="91499" bIns="45752"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7" y="9440226"/>
            <a:ext cx="2950529" cy="497523"/>
          </a:xfrm>
          <a:prstGeom prst="rect">
            <a:avLst/>
          </a:prstGeom>
        </p:spPr>
        <p:txBody>
          <a:bodyPr vert="horz" lIns="91499" tIns="45752" rIns="91499" bIns="45752"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55089" y="9440226"/>
            <a:ext cx="2950529" cy="497523"/>
          </a:xfrm>
          <a:prstGeom prst="rect">
            <a:avLst/>
          </a:prstGeom>
        </p:spPr>
        <p:txBody>
          <a:bodyPr vert="horz" lIns="91499" tIns="45752" rIns="91499" bIns="45752" rtlCol="0" anchor="b"/>
          <a:lstStyle>
            <a:lvl1pPr algn="r">
              <a:defRPr sz="1200"/>
            </a:lvl1pPr>
          </a:lstStyle>
          <a:p>
            <a:fld id="{27D7EE6A-0797-491E-97CB-8F6F4017E7EC}" type="slidenum">
              <a:rPr kumimoji="1" lang="ja-JP" altLang="en-US" smtClean="0"/>
              <a:pPr/>
              <a:t>‹#›</a:t>
            </a:fld>
            <a:endParaRPr kumimoji="1" lang="ja-JP" altLang="en-US"/>
          </a:p>
        </p:txBody>
      </p:sp>
    </p:spTree>
    <p:extLst>
      <p:ext uri="{BB962C8B-B14F-4D97-AF65-F5344CB8AC3E}">
        <p14:creationId xmlns:p14="http://schemas.microsoft.com/office/powerpoint/2010/main" val="17964537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6.xml"/><Relationship Id="rId4" Type="http://schemas.openxmlformats.org/officeDocument/2006/relationships/image" Target="../media/image13.jpe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jpeg"/><Relationship Id="rId2" Type="http://schemas.openxmlformats.org/officeDocument/2006/relationships/image" Target="../media/image14.jpg"/><Relationship Id="rId1" Type="http://schemas.openxmlformats.org/officeDocument/2006/relationships/slideMaster" Target="../slideMasters/slideMaster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6.xml"/><Relationship Id="rId4" Type="http://schemas.openxmlformats.org/officeDocument/2006/relationships/image" Target="../media/image22.jpe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用スライド">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03B286A9-2266-4CE1-9466-D6CBE3E2F9E9}"/>
              </a:ext>
            </a:extLst>
          </p:cNvPr>
          <p:cNvGrpSpPr/>
          <p:nvPr userDrawn="1"/>
        </p:nvGrpSpPr>
        <p:grpSpPr>
          <a:xfrm>
            <a:off x="958477" y="2714141"/>
            <a:ext cx="7989045" cy="914438"/>
            <a:chOff x="1042416" y="2697480"/>
            <a:chExt cx="8622792" cy="1007999"/>
          </a:xfrm>
        </p:grpSpPr>
        <p:cxnSp>
          <p:nvCxnSpPr>
            <p:cNvPr id="27" name="直線コネクタ 26">
              <a:extLst>
                <a:ext uri="{FF2B5EF4-FFF2-40B4-BE49-F238E27FC236}">
                  <a16:creationId xmlns:a16="http://schemas.microsoft.com/office/drawing/2014/main" id="{D7273E06-E4BF-4FA0-B8A9-037E99E08097}"/>
                </a:ext>
              </a:extLst>
            </p:cNvPr>
            <p:cNvCxnSpPr/>
            <p:nvPr userDrawn="1"/>
          </p:nvCxnSpPr>
          <p:spPr>
            <a:xfrm>
              <a:off x="1042416" y="2697480"/>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20339A2-8DDC-4906-B3FF-9803D368BD9E}"/>
                </a:ext>
              </a:extLst>
            </p:cNvPr>
            <p:cNvCxnSpPr/>
            <p:nvPr userDrawn="1"/>
          </p:nvCxnSpPr>
          <p:spPr>
            <a:xfrm>
              <a:off x="1042416" y="3705479"/>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grpSp>
      <p:pic>
        <p:nvPicPr>
          <p:cNvPr id="36" name="Picture 11" descr="ç°å¢ç">
            <a:extLst>
              <a:ext uri="{FF2B5EF4-FFF2-40B4-BE49-F238E27FC236}">
                <a16:creationId xmlns:a16="http://schemas.microsoft.com/office/drawing/2014/main" id="{2D2513A6-1FA5-48A9-A4F2-9CAA90A00078}"/>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4470803" y="1167389"/>
            <a:ext cx="964395" cy="967177"/>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グループ化 36">
            <a:extLst>
              <a:ext uri="{FF2B5EF4-FFF2-40B4-BE49-F238E27FC236}">
                <a16:creationId xmlns:a16="http://schemas.microsoft.com/office/drawing/2014/main" id="{DE4C5D62-0869-42E7-9C97-B244D802C9CC}"/>
              </a:ext>
            </a:extLst>
          </p:cNvPr>
          <p:cNvGrpSpPr/>
          <p:nvPr userDrawn="1"/>
        </p:nvGrpSpPr>
        <p:grpSpPr>
          <a:xfrm>
            <a:off x="2275974" y="5715294"/>
            <a:ext cx="5443286" cy="635369"/>
            <a:chOff x="2456520" y="6387031"/>
            <a:chExt cx="5875085" cy="700377"/>
          </a:xfrm>
        </p:grpSpPr>
        <p:pic>
          <p:nvPicPr>
            <p:cNvPr id="38" name="図 37">
              <a:extLst>
                <a:ext uri="{FF2B5EF4-FFF2-40B4-BE49-F238E27FC236}">
                  <a16:creationId xmlns:a16="http://schemas.microsoft.com/office/drawing/2014/main" id="{6A2821FA-4929-4746-ACB8-E1629609B6F6}"/>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4927824" y="6387031"/>
              <a:ext cx="991169" cy="700377"/>
            </a:xfrm>
            <a:prstGeom prst="rect">
              <a:avLst/>
            </a:prstGeom>
          </p:spPr>
        </p:pic>
        <p:pic>
          <p:nvPicPr>
            <p:cNvPr id="39" name="図 38">
              <a:extLst>
                <a:ext uri="{FF2B5EF4-FFF2-40B4-BE49-F238E27FC236}">
                  <a16:creationId xmlns:a16="http://schemas.microsoft.com/office/drawing/2014/main" id="{0D94F9F7-8EE5-4FB1-9DE8-8ED364D72B81}"/>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106890" y="6463627"/>
              <a:ext cx="614647" cy="526500"/>
            </a:xfrm>
            <a:prstGeom prst="rect">
              <a:avLst/>
            </a:prstGeom>
          </p:spPr>
        </p:pic>
        <p:pic>
          <p:nvPicPr>
            <p:cNvPr id="40" name="図 39">
              <a:extLst>
                <a:ext uri="{FF2B5EF4-FFF2-40B4-BE49-F238E27FC236}">
                  <a16:creationId xmlns:a16="http://schemas.microsoft.com/office/drawing/2014/main" id="{8C6E6851-00CA-4304-9D45-933760A5D3CF}"/>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2456520" y="6498254"/>
              <a:ext cx="946944" cy="536322"/>
            </a:xfrm>
            <a:prstGeom prst="rect">
              <a:avLst/>
            </a:prstGeom>
          </p:spPr>
        </p:pic>
        <p:pic>
          <p:nvPicPr>
            <p:cNvPr id="41" name="図 40">
              <a:extLst>
                <a:ext uri="{FF2B5EF4-FFF2-40B4-BE49-F238E27FC236}">
                  <a16:creationId xmlns:a16="http://schemas.microsoft.com/office/drawing/2014/main" id="{7A4365D3-9ED1-4262-ADC8-ADFC91D39DC3}"/>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3635177" y="6432722"/>
              <a:ext cx="1292647" cy="641986"/>
            </a:xfrm>
            <a:prstGeom prst="rect">
              <a:avLst/>
            </a:prstGeom>
          </p:spPr>
        </p:pic>
        <p:pic>
          <p:nvPicPr>
            <p:cNvPr id="42" name="図 41">
              <a:extLst>
                <a:ext uri="{FF2B5EF4-FFF2-40B4-BE49-F238E27FC236}">
                  <a16:creationId xmlns:a16="http://schemas.microsoft.com/office/drawing/2014/main" id="{77BE447A-09BD-4FED-A363-C6DAA779DFC7}"/>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7044047" y="6463627"/>
              <a:ext cx="1287558" cy="494981"/>
            </a:xfrm>
            <a:prstGeom prst="rect">
              <a:avLst/>
            </a:prstGeom>
          </p:spPr>
        </p:pic>
      </p:grpSp>
      <p:sp>
        <p:nvSpPr>
          <p:cNvPr id="43" name="タイトル 1">
            <a:extLst>
              <a:ext uri="{FF2B5EF4-FFF2-40B4-BE49-F238E27FC236}">
                <a16:creationId xmlns:a16="http://schemas.microsoft.com/office/drawing/2014/main" id="{C6D186EF-7755-4DA0-8501-AEEDD28E106A}"/>
              </a:ext>
            </a:extLst>
          </p:cNvPr>
          <p:cNvSpPr>
            <a:spLocks noGrp="1"/>
          </p:cNvSpPr>
          <p:nvPr>
            <p:ph type="title" hasCustomPrompt="1"/>
          </p:nvPr>
        </p:nvSpPr>
        <p:spPr>
          <a:xfrm>
            <a:off x="951152" y="2714139"/>
            <a:ext cx="8003695" cy="914439"/>
          </a:xfrm>
          <a:prstGeom prst="rect">
            <a:avLst/>
          </a:prstGeom>
        </p:spPr>
        <p:txBody>
          <a:bodyPr lIns="0" tIns="72000" rIns="0" bIns="0" anchor="ctr">
            <a:normAutofit/>
          </a:bodyPr>
          <a:lstStyle>
            <a:lvl1pPr algn="ctr">
              <a:defRPr sz="3266" b="1" i="0">
                <a:solidFill>
                  <a:schemeClr val="accent3"/>
                </a:solidFill>
                <a:latin typeface="Meiryo UI" panose="020B0604030504040204" pitchFamily="50" charset="-128"/>
                <a:ea typeface="Meiryo UI" panose="020B0604030504040204" pitchFamily="50" charset="-128"/>
              </a:defRPr>
            </a:lvl1pPr>
          </a:lstStyle>
          <a:p>
            <a:r>
              <a:rPr kumimoji="1" lang="ja-JP" altLang="en-US"/>
              <a:t>表紙タイトル</a:t>
            </a:r>
          </a:p>
        </p:txBody>
      </p:sp>
      <p:sp>
        <p:nvSpPr>
          <p:cNvPr id="44" name="コンテンツ プレースホルダー 18">
            <a:extLst>
              <a:ext uri="{FF2B5EF4-FFF2-40B4-BE49-F238E27FC236}">
                <a16:creationId xmlns:a16="http://schemas.microsoft.com/office/drawing/2014/main" id="{34C4AC2D-06C1-480E-80A4-871401560116}"/>
              </a:ext>
            </a:extLst>
          </p:cNvPr>
          <p:cNvSpPr>
            <a:spLocks noGrp="1"/>
          </p:cNvSpPr>
          <p:nvPr>
            <p:ph sz="quarter" idx="14" hasCustomPrompt="1"/>
          </p:nvPr>
        </p:nvSpPr>
        <p:spPr>
          <a:xfrm>
            <a:off x="951624" y="3763721"/>
            <a:ext cx="8002753" cy="391903"/>
          </a:xfrm>
          <a:prstGeom prst="rect">
            <a:avLst/>
          </a:prstGeom>
        </p:spPr>
        <p:txBody>
          <a:bodyPr anchor="ctr"/>
          <a:lstStyle>
            <a:lvl1pPr marL="0" indent="0" algn="ctr">
              <a:buFontTx/>
              <a:buNone/>
              <a:defRPr sz="1633" b="1">
                <a:solidFill>
                  <a:schemeClr val="accent3"/>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サブタイトル</a:t>
            </a:r>
          </a:p>
        </p:txBody>
      </p:sp>
      <p:sp>
        <p:nvSpPr>
          <p:cNvPr id="45" name="コンテンツ プレースホルダー 18">
            <a:extLst>
              <a:ext uri="{FF2B5EF4-FFF2-40B4-BE49-F238E27FC236}">
                <a16:creationId xmlns:a16="http://schemas.microsoft.com/office/drawing/2014/main" id="{9B168461-40A6-49CF-897E-537C1E6C9C74}"/>
              </a:ext>
            </a:extLst>
          </p:cNvPr>
          <p:cNvSpPr>
            <a:spLocks noGrp="1"/>
          </p:cNvSpPr>
          <p:nvPr>
            <p:ph sz="quarter" idx="15" hasCustomPrompt="1"/>
          </p:nvPr>
        </p:nvSpPr>
        <p:spPr>
          <a:xfrm>
            <a:off x="3285294" y="4931489"/>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46" name="コンテンツ プレースホルダー 18">
            <a:extLst>
              <a:ext uri="{FF2B5EF4-FFF2-40B4-BE49-F238E27FC236}">
                <a16:creationId xmlns:a16="http://schemas.microsoft.com/office/drawing/2014/main" id="{33854C81-1780-4345-B97B-42F9EFB58BF4}"/>
              </a:ext>
            </a:extLst>
          </p:cNvPr>
          <p:cNvSpPr>
            <a:spLocks noGrp="1"/>
          </p:cNvSpPr>
          <p:nvPr>
            <p:ph sz="quarter" idx="16" hasCustomPrompt="1"/>
          </p:nvPr>
        </p:nvSpPr>
        <p:spPr>
          <a:xfrm>
            <a:off x="3285294" y="5192757"/>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所属　名前</a:t>
            </a:r>
          </a:p>
        </p:txBody>
      </p:sp>
      <p:sp>
        <p:nvSpPr>
          <p:cNvPr id="18" name="四角形: 角を丸くする 17">
            <a:extLst>
              <a:ext uri="{FF2B5EF4-FFF2-40B4-BE49-F238E27FC236}">
                <a16:creationId xmlns:a16="http://schemas.microsoft.com/office/drawing/2014/main" id="{13A739BD-01DD-4B28-88D9-22675C2D246B}"/>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2" name="テキスト ボックス 1">
            <a:extLst>
              <a:ext uri="{FF2B5EF4-FFF2-40B4-BE49-F238E27FC236}">
                <a16:creationId xmlns:a16="http://schemas.microsoft.com/office/drawing/2014/main" id="{1B57B874-8139-D9D2-A280-8509E6F39D9B}"/>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9307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リード">
    <p:spTree>
      <p:nvGrpSpPr>
        <p:cNvPr id="1" name=""/>
        <p:cNvGrpSpPr/>
        <p:nvPr/>
      </p:nvGrpSpPr>
      <p:grpSpPr>
        <a:xfrm>
          <a:off x="0" y="0"/>
          <a:ext cx="0" cy="0"/>
          <a:chOff x="0" y="0"/>
          <a:chExt cx="0" cy="0"/>
        </a:xfrm>
      </p:grpSpPr>
      <p:sp>
        <p:nvSpPr>
          <p:cNvPr id="34" name="テキスト ボックス 33">
            <a:extLst>
              <a:ext uri="{FF2B5EF4-FFF2-40B4-BE49-F238E27FC236}">
                <a16:creationId xmlns:a16="http://schemas.microsoft.com/office/drawing/2014/main" id="{5E86BBDA-E0B5-47AE-BF72-9032058100B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grpSp>
        <p:nvGrpSpPr>
          <p:cNvPr id="10" name="グループ化 9">
            <a:extLst>
              <a:ext uri="{FF2B5EF4-FFF2-40B4-BE49-F238E27FC236}">
                <a16:creationId xmlns:a16="http://schemas.microsoft.com/office/drawing/2014/main" id="{415CC879-8893-4ACA-BC53-E5C16947C50D}"/>
              </a:ext>
            </a:extLst>
          </p:cNvPr>
          <p:cNvGrpSpPr/>
          <p:nvPr userDrawn="1"/>
        </p:nvGrpSpPr>
        <p:grpSpPr>
          <a:xfrm>
            <a:off x="197896" y="339770"/>
            <a:ext cx="9429542" cy="719363"/>
            <a:chOff x="213594" y="302433"/>
            <a:chExt cx="10177559" cy="792964"/>
          </a:xfrm>
        </p:grpSpPr>
        <p:pic>
          <p:nvPicPr>
            <p:cNvPr id="11" name="Picture 11" descr="ç°å¢ç">
              <a:extLst>
                <a:ext uri="{FF2B5EF4-FFF2-40B4-BE49-F238E27FC236}">
                  <a16:creationId xmlns:a16="http://schemas.microsoft.com/office/drawing/2014/main" id="{EA847D1A-9CB9-4A27-A318-805446306ABA}"/>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2" name="フリーフォーム: 図形 11">
              <a:extLst>
                <a:ext uri="{FF2B5EF4-FFF2-40B4-BE49-F238E27FC236}">
                  <a16:creationId xmlns:a16="http://schemas.microsoft.com/office/drawing/2014/main" id="{65FC17B1-25BE-4588-AF23-0BACCC17A073}"/>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3" name="直線コネクタ 12">
              <a:extLst>
                <a:ext uri="{FF2B5EF4-FFF2-40B4-BE49-F238E27FC236}">
                  <a16:creationId xmlns:a16="http://schemas.microsoft.com/office/drawing/2014/main" id="{4ACDB6E1-0019-4594-BA57-355CD944730E}"/>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CFD28A3-FFD3-44EF-BD7B-AA8133ABDF9A}"/>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タイトル 97">
            <a:extLst>
              <a:ext uri="{FF2B5EF4-FFF2-40B4-BE49-F238E27FC236}">
                <a16:creationId xmlns:a16="http://schemas.microsoft.com/office/drawing/2014/main" id="{B78F4E89-BF6F-4E09-A944-EE472855512C}"/>
              </a:ext>
            </a:extLst>
          </p:cNvPr>
          <p:cNvSpPr>
            <a:spLocks noGrp="1"/>
          </p:cNvSpPr>
          <p:nvPr>
            <p:ph type="title" hasCustomPrompt="1"/>
          </p:nvPr>
        </p:nvSpPr>
        <p:spPr>
          <a:xfrm>
            <a:off x="287213" y="424232"/>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6" name="コンテンツ プレースホルダー 18">
            <a:extLst>
              <a:ext uri="{FF2B5EF4-FFF2-40B4-BE49-F238E27FC236}">
                <a16:creationId xmlns:a16="http://schemas.microsoft.com/office/drawing/2014/main" id="{E5C690C4-34B3-4BE9-8905-112BB7C579C6}"/>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Tree>
    <p:extLst>
      <p:ext uri="{BB962C8B-B14F-4D97-AF65-F5344CB8AC3E}">
        <p14:creationId xmlns:p14="http://schemas.microsoft.com/office/powerpoint/2010/main" val="1202953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398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裏表紙_出力用">
    <p:spTree>
      <p:nvGrpSpPr>
        <p:cNvPr id="1" name=""/>
        <p:cNvGrpSpPr/>
        <p:nvPr/>
      </p:nvGrpSpPr>
      <p:grpSpPr>
        <a:xfrm>
          <a:off x="0" y="0"/>
          <a:ext cx="0" cy="0"/>
          <a:chOff x="0" y="0"/>
          <a:chExt cx="0" cy="0"/>
        </a:xfrm>
      </p:grpSpPr>
      <p:pic>
        <p:nvPicPr>
          <p:cNvPr id="3" name="Picture 11" descr="ç°å¢ç">
            <a:extLst>
              <a:ext uri="{FF2B5EF4-FFF2-40B4-BE49-F238E27FC236}">
                <a16:creationId xmlns:a16="http://schemas.microsoft.com/office/drawing/2014/main" id="{CD100471-1EDD-4161-8484-6C512DF6789E}"/>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4304172" y="2875373"/>
            <a:ext cx="1297655" cy="1301398"/>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E855BE8F-C7AE-468D-9A57-04F6F22E0272}"/>
              </a:ext>
            </a:extLst>
          </p:cNvPr>
          <p:cNvSpPr/>
          <p:nvPr userDrawn="1"/>
        </p:nvSpPr>
        <p:spPr>
          <a:xfrm>
            <a:off x="316777" y="359096"/>
            <a:ext cx="9272445" cy="6139807"/>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683512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説明用スライド_タイトル+リード">
    <p:spTree>
      <p:nvGrpSpPr>
        <p:cNvPr id="1" name=""/>
        <p:cNvGrpSpPr/>
        <p:nvPr/>
      </p:nvGrpSpPr>
      <p:grpSpPr>
        <a:xfrm>
          <a:off x="0" y="0"/>
          <a:ext cx="0" cy="0"/>
          <a:chOff x="0" y="0"/>
          <a:chExt cx="0" cy="0"/>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90121" y="368223"/>
            <a:ext cx="537317" cy="507938"/>
          </a:xfrm>
          <a:prstGeom prst="rect">
            <a:avLst/>
          </a:prstGeom>
          <a:noFill/>
          <a:extLst>
            <a:ext uri="{909E8E84-426E-40DD-AFC4-6F175D3DCCD1}">
              <a14:hiddenFill xmlns:a14="http://schemas.microsoft.com/office/drawing/2010/main">
                <a:solidFill>
                  <a:srgbClr val="FFFFFF"/>
                </a:solidFill>
              </a14:hiddenFill>
            </a:ext>
          </a:extLst>
        </p:spPr>
      </p:pic>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282800" y="419807"/>
            <a:ext cx="8970005" cy="587854"/>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5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282800" y="648417"/>
            <a:ext cx="8970005" cy="359244"/>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dirty="0"/>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197896" y="732548"/>
            <a:ext cx="333541" cy="326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8563447" y="339770"/>
            <a:ext cx="734684" cy="7193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userDrawn="1">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1</a:t>
            </a:r>
            <a:r>
              <a:rPr kumimoji="1" lang="ja-JP" altLang="en-US" dirty="0"/>
              <a:t>階層（例：章タイトル）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userDrawn="1">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2</a:t>
            </a:r>
            <a:r>
              <a:rPr kumimoji="1" lang="ja-JP" altLang="en-US" dirty="0"/>
              <a:t>階層（例：表タイトル）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userDrawn="1">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dirty="0"/>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
        <p:nvSpPr>
          <p:cNvPr id="16" name="タイトル 97">
            <a:extLst>
              <a:ext uri="{FF2B5EF4-FFF2-40B4-BE49-F238E27FC236}">
                <a16:creationId xmlns:a16="http://schemas.microsoft.com/office/drawing/2014/main" id="{E903700A-BA7D-4341-BD66-3F77B7227C1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Tree>
    <p:extLst>
      <p:ext uri="{BB962C8B-B14F-4D97-AF65-F5344CB8AC3E}">
        <p14:creationId xmlns:p14="http://schemas.microsoft.com/office/powerpoint/2010/main" val="3654604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3A20A9-2F0B-C268-269C-5B7C61231DFC}"/>
              </a:ext>
            </a:extLst>
          </p:cNvPr>
          <p:cNvSpPr>
            <a:spLocks noGrp="1"/>
          </p:cNvSpPr>
          <p:nvPr>
            <p:ph type="ctrTitle"/>
          </p:nvPr>
        </p:nvSpPr>
        <p:spPr>
          <a:xfrm>
            <a:off x="1238250" y="1122363"/>
            <a:ext cx="74295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8ABEEE2-178C-AFF0-4623-9CBD53C09688}"/>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3779929-2A04-A35E-CB06-644351B7FA1C}"/>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54BD0264-2CB2-E0F0-14CC-EE48159694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ECD2F3-A4B8-ECC2-C5A2-3E6F65DD0072}"/>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748788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7089FC-21F4-0F70-D105-27C42C9E33D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250B00-E03E-6481-E6D5-4A76B5E5234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55C1E1-234A-C038-9B04-14E22692F18D}"/>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CFA77AEE-C8DB-3654-0226-7F14D9FC3B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8A155A-E548-889C-B81B-29E8AC3971C5}"/>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749109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636D2D-2187-F5C7-8216-1A2CDFCC55B8}"/>
              </a:ext>
            </a:extLst>
          </p:cNvPr>
          <p:cNvSpPr>
            <a:spLocks noGrp="1"/>
          </p:cNvSpPr>
          <p:nvPr>
            <p:ph type="title"/>
          </p:nvPr>
        </p:nvSpPr>
        <p:spPr>
          <a:xfrm>
            <a:off x="676275" y="1709738"/>
            <a:ext cx="8543925"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5EC6FD1-F1E6-CB49-4657-FF6BF2FE4D34}"/>
              </a:ext>
            </a:extLst>
          </p:cNvPr>
          <p:cNvSpPr>
            <a:spLocks noGrp="1"/>
          </p:cNvSpPr>
          <p:nvPr>
            <p:ph type="body" idx="1"/>
          </p:nvPr>
        </p:nvSpPr>
        <p:spPr>
          <a:xfrm>
            <a:off x="676275" y="4589463"/>
            <a:ext cx="8543925"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CBC1B0A-2093-DA9E-A9B1-C7EDE47D7ED6}"/>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41F5C17A-8C60-1D17-C49A-78FAD1E567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433139-2F74-53F7-78DB-7100EB8D0188}"/>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3040397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CD25B-8FFF-3CF8-58D2-24888B11CF4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082E77F-E55C-B8E5-A176-BC5C3BC6962C}"/>
              </a:ext>
            </a:extLst>
          </p:cNvPr>
          <p:cNvSpPr>
            <a:spLocks noGrp="1"/>
          </p:cNvSpPr>
          <p:nvPr>
            <p:ph sz="half" idx="1"/>
          </p:nvPr>
        </p:nvSpPr>
        <p:spPr>
          <a:xfrm>
            <a:off x="681038" y="1825625"/>
            <a:ext cx="4195762"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33D3D77-B734-BDBA-F90A-E5C7FDED3E47}"/>
              </a:ext>
            </a:extLst>
          </p:cNvPr>
          <p:cNvSpPr>
            <a:spLocks noGrp="1"/>
          </p:cNvSpPr>
          <p:nvPr>
            <p:ph sz="half" idx="2"/>
          </p:nvPr>
        </p:nvSpPr>
        <p:spPr>
          <a:xfrm>
            <a:off x="5029200" y="1825625"/>
            <a:ext cx="4195763"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483CA68-F451-034A-CCCD-E3541952D014}"/>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8E6344D0-6549-3C64-7094-BE394BF9AC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D9CF1C-F630-DD7F-BC49-A3E10F5521AC}"/>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374677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C68A6-63B6-0948-284D-FF9F20580143}"/>
              </a:ext>
            </a:extLst>
          </p:cNvPr>
          <p:cNvSpPr>
            <a:spLocks noGrp="1"/>
          </p:cNvSpPr>
          <p:nvPr>
            <p:ph type="title"/>
          </p:nvPr>
        </p:nvSpPr>
        <p:spPr>
          <a:xfrm>
            <a:off x="682625" y="365125"/>
            <a:ext cx="8543925"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9E4162-7E60-ACBA-DC4E-CE726943466E}"/>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325632C-3D69-890C-59F1-95E037C53CB0}"/>
              </a:ext>
            </a:extLst>
          </p:cNvPr>
          <p:cNvSpPr>
            <a:spLocks noGrp="1"/>
          </p:cNvSpPr>
          <p:nvPr>
            <p:ph sz="half" idx="2"/>
          </p:nvPr>
        </p:nvSpPr>
        <p:spPr>
          <a:xfrm>
            <a:off x="682625" y="2505075"/>
            <a:ext cx="419100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EFB0790-A2DA-FCC4-9F56-CF989C32EB29}"/>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1D05D1A-940D-65C2-BFE3-D458A93BE923}"/>
              </a:ext>
            </a:extLst>
          </p:cNvPr>
          <p:cNvSpPr>
            <a:spLocks noGrp="1"/>
          </p:cNvSpPr>
          <p:nvPr>
            <p:ph sz="quarter" idx="4"/>
          </p:nvPr>
        </p:nvSpPr>
        <p:spPr>
          <a:xfrm>
            <a:off x="5014913" y="2505075"/>
            <a:ext cx="42116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FCEC4EC-8600-044D-CF19-983542BD2439}"/>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63D0454D-FCB2-DB25-4BC7-D9D291985AE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90DA9B9-B93B-49DC-3CE1-2213225ECE92}"/>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3687850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838D2-AC3F-24DD-F441-2E5A841D7F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973F20D-9466-1654-9AD8-CD4B62B013A7}"/>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F52210BC-3A59-3660-90C5-1896A912585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12971E9-543A-8709-A18E-916FF214D512}"/>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767932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中扉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D5E3C-85B4-6A4F-AFFF-3B7429A123A9}"/>
              </a:ext>
            </a:extLst>
          </p:cNvPr>
          <p:cNvSpPr>
            <a:spLocks noGrp="1"/>
          </p:cNvSpPr>
          <p:nvPr>
            <p:ph type="title" hasCustomPrompt="1"/>
          </p:nvPr>
        </p:nvSpPr>
        <p:spPr>
          <a:xfrm>
            <a:off x="951152" y="2714139"/>
            <a:ext cx="8003695" cy="1559335"/>
          </a:xfrm>
          <a:prstGeom prst="rect">
            <a:avLst/>
          </a:prstGeom>
        </p:spPr>
        <p:txBody>
          <a:bodyPr lIns="0" tIns="72000" rIns="0" bIns="0" anchor="ctr">
            <a:normAutofit/>
          </a:bodyPr>
          <a:lstStyle>
            <a:lvl1pPr algn="ctr">
              <a:defRPr sz="3175" b="1" i="0">
                <a:solidFill>
                  <a:schemeClr val="accent3"/>
                </a:solidFill>
                <a:latin typeface="Meiryo UI" panose="020B0604030504040204" pitchFamily="50" charset="-128"/>
                <a:ea typeface="Meiryo UI" panose="020B0604030504040204" pitchFamily="50" charset="-128"/>
              </a:defRPr>
            </a:lvl1pPr>
          </a:lstStyle>
          <a:p>
            <a:r>
              <a:rPr kumimoji="1" lang="ja-JP" altLang="en-US"/>
              <a:t>中扉タイトル</a:t>
            </a:r>
          </a:p>
        </p:txBody>
      </p:sp>
      <p:grpSp>
        <p:nvGrpSpPr>
          <p:cNvPr id="4" name="グループ化 3">
            <a:extLst>
              <a:ext uri="{FF2B5EF4-FFF2-40B4-BE49-F238E27FC236}">
                <a16:creationId xmlns:a16="http://schemas.microsoft.com/office/drawing/2014/main" id="{5B3F8DFA-CDA8-40BD-ACED-6F9E81700004}"/>
              </a:ext>
            </a:extLst>
          </p:cNvPr>
          <p:cNvGrpSpPr/>
          <p:nvPr userDrawn="1"/>
        </p:nvGrpSpPr>
        <p:grpSpPr>
          <a:xfrm>
            <a:off x="958477" y="2714140"/>
            <a:ext cx="7989045" cy="1559333"/>
            <a:chOff x="1042416" y="2697480"/>
            <a:chExt cx="8622792" cy="1007999"/>
          </a:xfrm>
        </p:grpSpPr>
        <p:cxnSp>
          <p:nvCxnSpPr>
            <p:cNvPr id="8" name="直線コネクタ 7">
              <a:extLst>
                <a:ext uri="{FF2B5EF4-FFF2-40B4-BE49-F238E27FC236}">
                  <a16:creationId xmlns:a16="http://schemas.microsoft.com/office/drawing/2014/main" id="{22FE3A98-7A51-254B-8BF3-98D8E4E8D0D6}"/>
                </a:ext>
              </a:extLst>
            </p:cNvPr>
            <p:cNvCxnSpPr/>
            <p:nvPr userDrawn="1"/>
          </p:nvCxnSpPr>
          <p:spPr>
            <a:xfrm>
              <a:off x="1042416" y="2697480"/>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83E4E2F-4AE0-434C-AD84-E77E2754AB85}"/>
                </a:ext>
              </a:extLst>
            </p:cNvPr>
            <p:cNvCxnSpPr/>
            <p:nvPr userDrawn="1"/>
          </p:nvCxnSpPr>
          <p:spPr>
            <a:xfrm>
              <a:off x="1042416" y="3705479"/>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1" name="四角形: 角を丸くする 10">
            <a:extLst>
              <a:ext uri="{FF2B5EF4-FFF2-40B4-BE49-F238E27FC236}">
                <a16:creationId xmlns:a16="http://schemas.microsoft.com/office/drawing/2014/main" id="{67BE81CF-5D70-4778-BB4F-32B6CC1900FF}"/>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3" name="テキスト ボックス 2">
            <a:extLst>
              <a:ext uri="{FF2B5EF4-FFF2-40B4-BE49-F238E27FC236}">
                <a16:creationId xmlns:a16="http://schemas.microsoft.com/office/drawing/2014/main" id="{D2BA7FEA-AE00-2D86-8079-C3048F8815DB}"/>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2838138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7C50863-A5C1-8209-CB7A-14F06060FBFA}"/>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9B2D2199-CDCA-D9A8-4C7C-B50BA721516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08757D-A44D-6F08-81D4-8C3EB5D98378}"/>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17528026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8B4758-055C-0A48-879A-D84115CB0885}"/>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43DC37-8B4C-BDC1-2FB3-97EC5E73C1EF}"/>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8FA6B75-01B5-34AD-5B01-49BC7926571C}"/>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650B56-A4D1-CF4B-7CC0-054D7BC4B7DB}"/>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B1140684-6749-7295-FC6A-54EA92B86BA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C66163-8C87-18DD-20AD-2D1F003A20C3}"/>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7019844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5CF97F-20E9-D7D7-4EA8-2984243047D2}"/>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7A58C65-A2FC-4D5F-26EF-062F1DA4D12B}"/>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31D3458-2449-1006-DBA3-D4B4B2E94E7B}"/>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D5904F4-E2CF-5EBC-9948-FFF781791C95}"/>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6166535-4313-337A-66AF-E8D0B7B191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9AC34A6-2B36-C16E-F0F0-CDE3D35271E7}"/>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4109294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BA0145-6C06-A8C0-20CD-40629838F6B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E88027-7E7C-9742-F38E-BD80F2E7647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8FECB2-95CE-C9C8-AA00-A849559A3B51}"/>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FA508947-C5EA-AAB0-941D-40A6F10071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5176BB-079B-61BC-4E19-7B8DB582DE36}"/>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972537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0B8CAE7-CA78-159F-26DF-30CDF73E1E91}"/>
              </a:ext>
            </a:extLst>
          </p:cNvPr>
          <p:cNvSpPr>
            <a:spLocks noGrp="1"/>
          </p:cNvSpPr>
          <p:nvPr>
            <p:ph type="title" orient="vert"/>
          </p:nvPr>
        </p:nvSpPr>
        <p:spPr>
          <a:xfrm>
            <a:off x="7089775" y="365125"/>
            <a:ext cx="2135188"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4FAADE7-5A96-C1E9-8453-AE47F2316675}"/>
              </a:ext>
            </a:extLst>
          </p:cNvPr>
          <p:cNvSpPr>
            <a:spLocks noGrp="1"/>
          </p:cNvSpPr>
          <p:nvPr>
            <p:ph type="body" orient="vert" idx="1"/>
          </p:nvPr>
        </p:nvSpPr>
        <p:spPr>
          <a:xfrm>
            <a:off x="681038" y="365125"/>
            <a:ext cx="6256337"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8FF141-8DDD-9444-A8E0-0582238B96B2}"/>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91D86DB1-0E0C-9775-8EE1-A5B6F78A4A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CCAF4E-AED5-ADEB-6AB2-E4AE77ADE459}"/>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802813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リード">
    <p:spTree>
      <p:nvGrpSpPr>
        <p:cNvPr id="1" name=""/>
        <p:cNvGrpSpPr/>
        <p:nvPr/>
      </p:nvGrpSpPr>
      <p:grpSpPr>
        <a:xfrm>
          <a:off x="0" y="0"/>
          <a:ext cx="0" cy="0"/>
          <a:chOff x="0" y="0"/>
          <a:chExt cx="0" cy="0"/>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90121" y="368223"/>
            <a:ext cx="537317" cy="507938"/>
          </a:xfrm>
          <a:prstGeom prst="rect">
            <a:avLst/>
          </a:prstGeom>
          <a:noFill/>
          <a:extLst>
            <a:ext uri="{909E8E84-426E-40DD-AFC4-6F175D3DCCD1}">
              <a14:hiddenFill xmlns:a14="http://schemas.microsoft.com/office/drawing/2010/main">
                <a:solidFill>
                  <a:srgbClr val="FFFFFF"/>
                </a:solidFill>
              </a14:hiddenFill>
            </a:ext>
          </a:extLst>
        </p:spPr>
      </p:pic>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282800" y="419807"/>
            <a:ext cx="8970005" cy="587854"/>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5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282800" y="648417"/>
            <a:ext cx="8970005" cy="359244"/>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dirty="0"/>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197896" y="732548"/>
            <a:ext cx="333541" cy="326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8563447" y="339770"/>
            <a:ext cx="734684" cy="7193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userDrawn="1">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1</a:t>
            </a:r>
            <a:r>
              <a:rPr kumimoji="1" lang="ja-JP" altLang="en-US" dirty="0"/>
              <a:t>階層（例：章タイトル）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userDrawn="1">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2</a:t>
            </a:r>
            <a:r>
              <a:rPr kumimoji="1" lang="ja-JP" altLang="en-US" dirty="0"/>
              <a:t>階層（例：表タイトル）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userDrawn="1">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dirty="0"/>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
        <p:nvSpPr>
          <p:cNvPr id="16" name="タイトル 97">
            <a:extLst>
              <a:ext uri="{FF2B5EF4-FFF2-40B4-BE49-F238E27FC236}">
                <a16:creationId xmlns:a16="http://schemas.microsoft.com/office/drawing/2014/main" id="{E903700A-BA7D-4341-BD66-3F77B7227C1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Tree>
    <p:extLst>
      <p:ext uri="{BB962C8B-B14F-4D97-AF65-F5344CB8AC3E}">
        <p14:creationId xmlns:p14="http://schemas.microsoft.com/office/powerpoint/2010/main" val="32809195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表紙用スライド">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03B286A9-2266-4CE1-9466-D6CBE3E2F9E9}"/>
              </a:ext>
            </a:extLst>
          </p:cNvPr>
          <p:cNvGrpSpPr/>
          <p:nvPr userDrawn="1"/>
        </p:nvGrpSpPr>
        <p:grpSpPr>
          <a:xfrm>
            <a:off x="958477" y="2714141"/>
            <a:ext cx="7989045" cy="914438"/>
            <a:chOff x="1042416" y="2697480"/>
            <a:chExt cx="8622792" cy="1007999"/>
          </a:xfrm>
        </p:grpSpPr>
        <p:cxnSp>
          <p:nvCxnSpPr>
            <p:cNvPr id="27" name="直線コネクタ 26">
              <a:extLst>
                <a:ext uri="{FF2B5EF4-FFF2-40B4-BE49-F238E27FC236}">
                  <a16:creationId xmlns:a16="http://schemas.microsoft.com/office/drawing/2014/main" id="{D7273E06-E4BF-4FA0-B8A9-037E99E08097}"/>
                </a:ext>
              </a:extLst>
            </p:cNvPr>
            <p:cNvCxnSpPr/>
            <p:nvPr userDrawn="1"/>
          </p:nvCxnSpPr>
          <p:spPr>
            <a:xfrm>
              <a:off x="1042416" y="2697480"/>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20339A2-8DDC-4906-B3FF-9803D368BD9E}"/>
                </a:ext>
              </a:extLst>
            </p:cNvPr>
            <p:cNvCxnSpPr/>
            <p:nvPr userDrawn="1"/>
          </p:nvCxnSpPr>
          <p:spPr>
            <a:xfrm>
              <a:off x="1042416" y="3705479"/>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grpSp>
      <p:sp>
        <p:nvSpPr>
          <p:cNvPr id="43" name="タイトル 1">
            <a:extLst>
              <a:ext uri="{FF2B5EF4-FFF2-40B4-BE49-F238E27FC236}">
                <a16:creationId xmlns:a16="http://schemas.microsoft.com/office/drawing/2014/main" id="{C6D186EF-7755-4DA0-8501-AEEDD28E106A}"/>
              </a:ext>
            </a:extLst>
          </p:cNvPr>
          <p:cNvSpPr>
            <a:spLocks noGrp="1"/>
          </p:cNvSpPr>
          <p:nvPr>
            <p:ph type="title" hasCustomPrompt="1"/>
          </p:nvPr>
        </p:nvSpPr>
        <p:spPr>
          <a:xfrm>
            <a:off x="951152" y="2714139"/>
            <a:ext cx="8003695" cy="914439"/>
          </a:xfrm>
          <a:prstGeom prst="rect">
            <a:avLst/>
          </a:prstGeom>
        </p:spPr>
        <p:txBody>
          <a:bodyPr lIns="0" tIns="72000" rIns="0" bIns="0" anchor="ctr">
            <a:normAutofit/>
          </a:bodyPr>
          <a:lstStyle>
            <a:lvl1pPr algn="ctr">
              <a:defRPr sz="3266" b="1" i="0">
                <a:solidFill>
                  <a:schemeClr val="accent3"/>
                </a:solidFill>
                <a:latin typeface="Meiryo UI" panose="020B0604030504040204" pitchFamily="50" charset="-128"/>
                <a:ea typeface="Meiryo UI" panose="020B0604030504040204" pitchFamily="50" charset="-128"/>
              </a:defRPr>
            </a:lvl1pPr>
          </a:lstStyle>
          <a:p>
            <a:r>
              <a:rPr kumimoji="1" lang="ja-JP" altLang="en-US"/>
              <a:t>表紙タイトル</a:t>
            </a:r>
          </a:p>
        </p:txBody>
      </p:sp>
      <p:sp>
        <p:nvSpPr>
          <p:cNvPr id="44" name="コンテンツ プレースホルダー 18">
            <a:extLst>
              <a:ext uri="{FF2B5EF4-FFF2-40B4-BE49-F238E27FC236}">
                <a16:creationId xmlns:a16="http://schemas.microsoft.com/office/drawing/2014/main" id="{34C4AC2D-06C1-480E-80A4-871401560116}"/>
              </a:ext>
            </a:extLst>
          </p:cNvPr>
          <p:cNvSpPr>
            <a:spLocks noGrp="1"/>
          </p:cNvSpPr>
          <p:nvPr>
            <p:ph sz="quarter" idx="14" hasCustomPrompt="1"/>
          </p:nvPr>
        </p:nvSpPr>
        <p:spPr>
          <a:xfrm>
            <a:off x="951624" y="3763721"/>
            <a:ext cx="8002753" cy="391903"/>
          </a:xfrm>
          <a:prstGeom prst="rect">
            <a:avLst/>
          </a:prstGeom>
        </p:spPr>
        <p:txBody>
          <a:bodyPr anchor="ctr"/>
          <a:lstStyle>
            <a:lvl1pPr marL="0" indent="0" algn="ctr">
              <a:buFontTx/>
              <a:buNone/>
              <a:defRPr sz="1633" b="1">
                <a:solidFill>
                  <a:schemeClr val="accent3"/>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サブタイトル</a:t>
            </a:r>
          </a:p>
        </p:txBody>
      </p:sp>
      <p:sp>
        <p:nvSpPr>
          <p:cNvPr id="45" name="コンテンツ プレースホルダー 18">
            <a:extLst>
              <a:ext uri="{FF2B5EF4-FFF2-40B4-BE49-F238E27FC236}">
                <a16:creationId xmlns:a16="http://schemas.microsoft.com/office/drawing/2014/main" id="{9B168461-40A6-49CF-897E-537C1E6C9C74}"/>
              </a:ext>
            </a:extLst>
          </p:cNvPr>
          <p:cNvSpPr>
            <a:spLocks noGrp="1"/>
          </p:cNvSpPr>
          <p:nvPr>
            <p:ph sz="quarter" idx="15" hasCustomPrompt="1"/>
          </p:nvPr>
        </p:nvSpPr>
        <p:spPr>
          <a:xfrm>
            <a:off x="3285294" y="4931489"/>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46" name="コンテンツ プレースホルダー 18">
            <a:extLst>
              <a:ext uri="{FF2B5EF4-FFF2-40B4-BE49-F238E27FC236}">
                <a16:creationId xmlns:a16="http://schemas.microsoft.com/office/drawing/2014/main" id="{33854C81-1780-4345-B97B-42F9EFB58BF4}"/>
              </a:ext>
            </a:extLst>
          </p:cNvPr>
          <p:cNvSpPr>
            <a:spLocks noGrp="1"/>
          </p:cNvSpPr>
          <p:nvPr>
            <p:ph sz="quarter" idx="16" hasCustomPrompt="1"/>
          </p:nvPr>
        </p:nvSpPr>
        <p:spPr>
          <a:xfrm>
            <a:off x="3285294" y="5192757"/>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所属　名前</a:t>
            </a:r>
          </a:p>
        </p:txBody>
      </p:sp>
      <p:sp>
        <p:nvSpPr>
          <p:cNvPr id="18" name="四角形: 角を丸くする 17">
            <a:extLst>
              <a:ext uri="{FF2B5EF4-FFF2-40B4-BE49-F238E27FC236}">
                <a16:creationId xmlns:a16="http://schemas.microsoft.com/office/drawing/2014/main" id="{13A739BD-01DD-4B28-88D9-22675C2D246B}"/>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9303145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中扉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D5E3C-85B4-6A4F-AFFF-3B7429A123A9}"/>
              </a:ext>
            </a:extLst>
          </p:cNvPr>
          <p:cNvSpPr>
            <a:spLocks noGrp="1"/>
          </p:cNvSpPr>
          <p:nvPr>
            <p:ph type="title" hasCustomPrompt="1"/>
          </p:nvPr>
        </p:nvSpPr>
        <p:spPr>
          <a:xfrm>
            <a:off x="951152" y="2714139"/>
            <a:ext cx="8003695" cy="1559335"/>
          </a:xfrm>
          <a:prstGeom prst="rect">
            <a:avLst/>
          </a:prstGeom>
        </p:spPr>
        <p:txBody>
          <a:bodyPr lIns="0" tIns="72000" rIns="0" bIns="0" anchor="ctr">
            <a:normAutofit/>
          </a:bodyPr>
          <a:lstStyle>
            <a:lvl1pPr algn="ctr">
              <a:defRPr sz="3175" b="1" i="0">
                <a:solidFill>
                  <a:schemeClr val="accent3"/>
                </a:solidFill>
                <a:latin typeface="Meiryo UI" panose="020B0604030504040204" pitchFamily="50" charset="-128"/>
                <a:ea typeface="Meiryo UI" panose="020B0604030504040204" pitchFamily="50" charset="-128"/>
              </a:defRPr>
            </a:lvl1pPr>
          </a:lstStyle>
          <a:p>
            <a:r>
              <a:rPr kumimoji="1" lang="ja-JP" altLang="en-US"/>
              <a:t>中扉タイトル</a:t>
            </a:r>
          </a:p>
        </p:txBody>
      </p:sp>
      <p:grpSp>
        <p:nvGrpSpPr>
          <p:cNvPr id="4" name="グループ化 3">
            <a:extLst>
              <a:ext uri="{FF2B5EF4-FFF2-40B4-BE49-F238E27FC236}">
                <a16:creationId xmlns:a16="http://schemas.microsoft.com/office/drawing/2014/main" id="{5B3F8DFA-CDA8-40BD-ACED-6F9E81700004}"/>
              </a:ext>
            </a:extLst>
          </p:cNvPr>
          <p:cNvGrpSpPr/>
          <p:nvPr userDrawn="1"/>
        </p:nvGrpSpPr>
        <p:grpSpPr>
          <a:xfrm>
            <a:off x="958477" y="2714140"/>
            <a:ext cx="7989045" cy="1559333"/>
            <a:chOff x="1042416" y="2697480"/>
            <a:chExt cx="8622792" cy="1007999"/>
          </a:xfrm>
        </p:grpSpPr>
        <p:cxnSp>
          <p:nvCxnSpPr>
            <p:cNvPr id="8" name="直線コネクタ 7">
              <a:extLst>
                <a:ext uri="{FF2B5EF4-FFF2-40B4-BE49-F238E27FC236}">
                  <a16:creationId xmlns:a16="http://schemas.microsoft.com/office/drawing/2014/main" id="{22FE3A98-7A51-254B-8BF3-98D8E4E8D0D6}"/>
                </a:ext>
              </a:extLst>
            </p:cNvPr>
            <p:cNvCxnSpPr/>
            <p:nvPr userDrawn="1"/>
          </p:nvCxnSpPr>
          <p:spPr>
            <a:xfrm>
              <a:off x="1042416" y="2697480"/>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83E4E2F-4AE0-434C-AD84-E77E2754AB85}"/>
                </a:ext>
              </a:extLst>
            </p:cNvPr>
            <p:cNvCxnSpPr/>
            <p:nvPr userDrawn="1"/>
          </p:nvCxnSpPr>
          <p:spPr>
            <a:xfrm>
              <a:off x="1042416" y="3705479"/>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1" name="四角形: 角を丸くする 10">
            <a:extLst>
              <a:ext uri="{FF2B5EF4-FFF2-40B4-BE49-F238E27FC236}">
                <a16:creationId xmlns:a16="http://schemas.microsoft.com/office/drawing/2014/main" id="{67BE81CF-5D70-4778-BB4F-32B6CC1900FF}"/>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1004947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目次用スライド">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3C77094-EBBC-48DE-9242-E77BA6AC9747}"/>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2" name="フリーフォーム: 図形 1">
            <a:extLst>
              <a:ext uri="{FF2B5EF4-FFF2-40B4-BE49-F238E27FC236}">
                <a16:creationId xmlns:a16="http://schemas.microsoft.com/office/drawing/2014/main" id="{0C8F129C-6BCF-4B9F-95E3-15A4EDC439C9}"/>
              </a:ext>
            </a:extLst>
          </p:cNvPr>
          <p:cNvSpPr/>
          <p:nvPr userDrawn="1"/>
        </p:nvSpPr>
        <p:spPr>
          <a:xfrm>
            <a:off x="1750648" y="2206188"/>
            <a:ext cx="0" cy="3231570"/>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3" name="コンテンツ プレースホルダー 18">
            <a:extLst>
              <a:ext uri="{FF2B5EF4-FFF2-40B4-BE49-F238E27FC236}">
                <a16:creationId xmlns:a16="http://schemas.microsoft.com/office/drawing/2014/main" id="{EB33C7D2-745F-4AAB-AB8B-005B13241650}"/>
              </a:ext>
            </a:extLst>
          </p:cNvPr>
          <p:cNvSpPr>
            <a:spLocks noGrp="1"/>
          </p:cNvSpPr>
          <p:nvPr>
            <p:ph sz="quarter" idx="15" hasCustomPrompt="1"/>
          </p:nvPr>
        </p:nvSpPr>
        <p:spPr>
          <a:xfrm>
            <a:off x="1750649" y="2206189"/>
            <a:ext cx="7472082" cy="3231569"/>
          </a:xfrm>
          <a:prstGeom prst="rect">
            <a:avLst/>
          </a:prstGeom>
        </p:spPr>
        <p:txBody>
          <a:bodyPr lIns="216000" tIns="0" rIns="0" bIns="0" anchor="ctr"/>
          <a:lstStyle>
            <a:lvl1pPr marL="0" marR="0" indent="0" algn="l" defTabSz="829544" rtl="0" eaLnBrk="1" fontAlgn="auto" latinLnBrk="0" hangingPunct="1">
              <a:lnSpc>
                <a:spcPct val="120000"/>
              </a:lnSpc>
              <a:spcBef>
                <a:spcPts val="0"/>
              </a:spcBef>
              <a:spcAft>
                <a:spcPts val="0"/>
              </a:spcAft>
              <a:buClr>
                <a:schemeClr val="accent3"/>
              </a:buClr>
              <a:buSzTx/>
              <a:buFont typeface="+mj-lt"/>
              <a:buNone/>
              <a:tabLst/>
              <a:defRPr sz="1633" b="1">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endParaRPr kumimoji="1" lang="en-US" altLang="ja-JP"/>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p:txBody>
      </p:sp>
      <p:grpSp>
        <p:nvGrpSpPr>
          <p:cNvPr id="11" name="グループ化 10">
            <a:extLst>
              <a:ext uri="{FF2B5EF4-FFF2-40B4-BE49-F238E27FC236}">
                <a16:creationId xmlns:a16="http://schemas.microsoft.com/office/drawing/2014/main" id="{D19D59F9-73C1-4026-BF76-B95437596E26}"/>
              </a:ext>
            </a:extLst>
          </p:cNvPr>
          <p:cNvGrpSpPr/>
          <p:nvPr userDrawn="1"/>
        </p:nvGrpSpPr>
        <p:grpSpPr>
          <a:xfrm>
            <a:off x="197896" y="339770"/>
            <a:ext cx="9429542" cy="719363"/>
            <a:chOff x="213594" y="302433"/>
            <a:chExt cx="10177559" cy="792964"/>
          </a:xfrm>
        </p:grpSpPr>
        <p:pic>
          <p:nvPicPr>
            <p:cNvPr id="12" name="Picture 11" descr="ç°å¢ç">
              <a:extLst>
                <a:ext uri="{FF2B5EF4-FFF2-40B4-BE49-F238E27FC236}">
                  <a16:creationId xmlns:a16="http://schemas.microsoft.com/office/drawing/2014/main" id="{C0AD5D10-C4F9-4CBC-9F88-AFE15986B96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4" name="フリーフォーム: 図形 13">
              <a:extLst>
                <a:ext uri="{FF2B5EF4-FFF2-40B4-BE49-F238E27FC236}">
                  <a16:creationId xmlns:a16="http://schemas.microsoft.com/office/drawing/2014/main" id="{FAA58CC1-6260-4A17-93E8-2C9B04EC7C38}"/>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5" name="直線コネクタ 14">
              <a:extLst>
                <a:ext uri="{FF2B5EF4-FFF2-40B4-BE49-F238E27FC236}">
                  <a16:creationId xmlns:a16="http://schemas.microsoft.com/office/drawing/2014/main" id="{ED9244AF-B265-4852-A184-E6E0DABF49B4}"/>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19919F2-935F-4D62-A9A6-147B721C371D}"/>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タイトル 97">
            <a:extLst>
              <a:ext uri="{FF2B5EF4-FFF2-40B4-BE49-F238E27FC236}">
                <a16:creationId xmlns:a16="http://schemas.microsoft.com/office/drawing/2014/main" id="{233283C3-D337-48A8-A563-B2D0BD266E4C}"/>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目次</a:t>
            </a:r>
          </a:p>
        </p:txBody>
      </p:sp>
    </p:spTree>
    <p:extLst>
      <p:ext uri="{BB962C8B-B14F-4D97-AF65-F5344CB8AC3E}">
        <p14:creationId xmlns:p14="http://schemas.microsoft.com/office/powerpoint/2010/main" val="13164622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内容説明用スライド">
    <p:spTree>
      <p:nvGrpSpPr>
        <p:cNvPr id="1" name=""/>
        <p:cNvGrpSpPr/>
        <p:nvPr/>
      </p:nvGrpSpPr>
      <p:grpSpPr>
        <a:xfrm>
          <a:off x="0" y="0"/>
          <a:ext cx="0" cy="0"/>
          <a:chOff x="0" y="0"/>
          <a:chExt cx="0" cy="0"/>
        </a:xfrm>
      </p:grpSpPr>
      <p:sp>
        <p:nvSpPr>
          <p:cNvPr id="99" name="テキスト ボックス 98">
            <a:extLst>
              <a:ext uri="{FF2B5EF4-FFF2-40B4-BE49-F238E27FC236}">
                <a16:creationId xmlns:a16="http://schemas.microsoft.com/office/drawing/2014/main" id="{7455FDF7-D502-4354-BBBF-F7B81E7A92BC}"/>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grpSp>
        <p:nvGrpSpPr>
          <p:cNvPr id="13" name="グループ化 12">
            <a:extLst>
              <a:ext uri="{FF2B5EF4-FFF2-40B4-BE49-F238E27FC236}">
                <a16:creationId xmlns:a16="http://schemas.microsoft.com/office/drawing/2014/main" id="{FCF3F799-34AF-4E56-848C-1D016ACB3677}"/>
              </a:ext>
            </a:extLst>
          </p:cNvPr>
          <p:cNvGrpSpPr/>
          <p:nvPr userDrawn="1"/>
        </p:nvGrpSpPr>
        <p:grpSpPr>
          <a:xfrm>
            <a:off x="197896" y="339770"/>
            <a:ext cx="9429542" cy="719363"/>
            <a:chOff x="213594" y="2187666"/>
            <a:chExt cx="10177559" cy="792964"/>
          </a:xfrm>
        </p:grpSpPr>
        <p:pic>
          <p:nvPicPr>
            <p:cNvPr id="14" name="Picture 11" descr="ç°å¢ç">
              <a:extLst>
                <a:ext uri="{FF2B5EF4-FFF2-40B4-BE49-F238E27FC236}">
                  <a16:creationId xmlns:a16="http://schemas.microsoft.com/office/drawing/2014/main" id="{3D005F27-E1B5-4D9E-A175-8AE39D9063F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BB44DCFF-9840-43B5-A765-993332EAC29C}"/>
                </a:ext>
              </a:extLst>
            </p:cNvPr>
            <p:cNvGrpSpPr/>
            <p:nvPr userDrawn="1"/>
          </p:nvGrpSpPr>
          <p:grpSpPr>
            <a:xfrm>
              <a:off x="213594" y="2187666"/>
              <a:ext cx="9822130" cy="792964"/>
              <a:chOff x="218356" y="2187666"/>
              <a:chExt cx="9822130" cy="792964"/>
            </a:xfrm>
          </p:grpSpPr>
          <p:sp>
            <p:nvSpPr>
              <p:cNvPr id="16" name="フリーフォーム: 図形 15">
                <a:extLst>
                  <a:ext uri="{FF2B5EF4-FFF2-40B4-BE49-F238E27FC236}">
                    <a16:creationId xmlns:a16="http://schemas.microsoft.com/office/drawing/2014/main" id="{FDE73132-D310-448E-A036-E8C3F616277B}"/>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7" name="フリーフォーム: 図形 16">
                <a:extLst>
                  <a:ext uri="{FF2B5EF4-FFF2-40B4-BE49-F238E27FC236}">
                    <a16:creationId xmlns:a16="http://schemas.microsoft.com/office/drawing/2014/main" id="{7B773A8B-6EB7-4F64-BA88-F72E7744A559}"/>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18" name="直線コネクタ 17">
                <a:extLst>
                  <a:ext uri="{FF2B5EF4-FFF2-40B4-BE49-F238E27FC236}">
                    <a16:creationId xmlns:a16="http://schemas.microsoft.com/office/drawing/2014/main" id="{DD2D1282-6F99-4A95-9BDC-0048DD51F309}"/>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2A3B294-5ACE-449A-B2EE-9AC0A8AC2506}"/>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コンテンツ プレースホルダー 18">
            <a:extLst>
              <a:ext uri="{FF2B5EF4-FFF2-40B4-BE49-F238E27FC236}">
                <a16:creationId xmlns:a16="http://schemas.microsoft.com/office/drawing/2014/main" id="{A29F1BF5-21A9-4C9F-A42D-6863A1A558CC}"/>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21" name="コンテンツ プレースホルダー 18">
            <a:extLst>
              <a:ext uri="{FF2B5EF4-FFF2-40B4-BE49-F238E27FC236}">
                <a16:creationId xmlns:a16="http://schemas.microsoft.com/office/drawing/2014/main" id="{D98872D5-07FB-4058-92B2-D941A324AEFB}"/>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22" name="タイトル 97">
            <a:extLst>
              <a:ext uri="{FF2B5EF4-FFF2-40B4-BE49-F238E27FC236}">
                <a16:creationId xmlns:a16="http://schemas.microsoft.com/office/drawing/2014/main" id="{00A61ED2-0EA3-4684-9979-E10DD2CC909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85044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次用スライド">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3C77094-EBBC-48DE-9242-E77BA6AC9747}"/>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2" name="フリーフォーム: 図形 1">
            <a:extLst>
              <a:ext uri="{FF2B5EF4-FFF2-40B4-BE49-F238E27FC236}">
                <a16:creationId xmlns:a16="http://schemas.microsoft.com/office/drawing/2014/main" id="{0C8F129C-6BCF-4B9F-95E3-15A4EDC439C9}"/>
              </a:ext>
            </a:extLst>
          </p:cNvPr>
          <p:cNvSpPr/>
          <p:nvPr userDrawn="1"/>
        </p:nvSpPr>
        <p:spPr>
          <a:xfrm>
            <a:off x="1750648" y="2206188"/>
            <a:ext cx="0" cy="3231570"/>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3" name="コンテンツ プレースホルダー 18">
            <a:extLst>
              <a:ext uri="{FF2B5EF4-FFF2-40B4-BE49-F238E27FC236}">
                <a16:creationId xmlns:a16="http://schemas.microsoft.com/office/drawing/2014/main" id="{EB33C7D2-745F-4AAB-AB8B-005B13241650}"/>
              </a:ext>
            </a:extLst>
          </p:cNvPr>
          <p:cNvSpPr>
            <a:spLocks noGrp="1"/>
          </p:cNvSpPr>
          <p:nvPr>
            <p:ph sz="quarter" idx="15" hasCustomPrompt="1"/>
          </p:nvPr>
        </p:nvSpPr>
        <p:spPr>
          <a:xfrm>
            <a:off x="1750649" y="2206189"/>
            <a:ext cx="7472082" cy="3231569"/>
          </a:xfrm>
          <a:prstGeom prst="rect">
            <a:avLst/>
          </a:prstGeom>
        </p:spPr>
        <p:txBody>
          <a:bodyPr lIns="216000" tIns="0" rIns="0" bIns="0" anchor="ctr"/>
          <a:lstStyle>
            <a:lvl1pPr marL="0" marR="0" indent="0" algn="l" defTabSz="829544" rtl="0" eaLnBrk="1" fontAlgn="auto" latinLnBrk="0" hangingPunct="1">
              <a:lnSpc>
                <a:spcPct val="120000"/>
              </a:lnSpc>
              <a:spcBef>
                <a:spcPts val="0"/>
              </a:spcBef>
              <a:spcAft>
                <a:spcPts val="0"/>
              </a:spcAft>
              <a:buClr>
                <a:schemeClr val="accent3"/>
              </a:buClr>
              <a:buSzTx/>
              <a:buFont typeface="+mj-lt"/>
              <a:buNone/>
              <a:tabLst/>
              <a:defRPr sz="1633" b="1">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endParaRPr kumimoji="1" lang="en-US" altLang="ja-JP"/>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p:txBody>
      </p:sp>
      <p:grpSp>
        <p:nvGrpSpPr>
          <p:cNvPr id="11" name="グループ化 10">
            <a:extLst>
              <a:ext uri="{FF2B5EF4-FFF2-40B4-BE49-F238E27FC236}">
                <a16:creationId xmlns:a16="http://schemas.microsoft.com/office/drawing/2014/main" id="{D19D59F9-73C1-4026-BF76-B95437596E26}"/>
              </a:ext>
            </a:extLst>
          </p:cNvPr>
          <p:cNvGrpSpPr/>
          <p:nvPr userDrawn="1"/>
        </p:nvGrpSpPr>
        <p:grpSpPr>
          <a:xfrm>
            <a:off x="197896" y="339770"/>
            <a:ext cx="9429542" cy="719363"/>
            <a:chOff x="213594" y="302433"/>
            <a:chExt cx="10177559" cy="792964"/>
          </a:xfrm>
        </p:grpSpPr>
        <p:pic>
          <p:nvPicPr>
            <p:cNvPr id="12" name="Picture 11" descr="ç°å¢ç">
              <a:extLst>
                <a:ext uri="{FF2B5EF4-FFF2-40B4-BE49-F238E27FC236}">
                  <a16:creationId xmlns:a16="http://schemas.microsoft.com/office/drawing/2014/main" id="{C0AD5D10-C4F9-4CBC-9F88-AFE15986B968}"/>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4" name="フリーフォーム: 図形 13">
              <a:extLst>
                <a:ext uri="{FF2B5EF4-FFF2-40B4-BE49-F238E27FC236}">
                  <a16:creationId xmlns:a16="http://schemas.microsoft.com/office/drawing/2014/main" id="{FAA58CC1-6260-4A17-93E8-2C9B04EC7C38}"/>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5" name="直線コネクタ 14">
              <a:extLst>
                <a:ext uri="{FF2B5EF4-FFF2-40B4-BE49-F238E27FC236}">
                  <a16:creationId xmlns:a16="http://schemas.microsoft.com/office/drawing/2014/main" id="{ED9244AF-B265-4852-A184-E6E0DABF49B4}"/>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19919F2-935F-4D62-A9A6-147B721C371D}"/>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タイトル 97">
            <a:extLst>
              <a:ext uri="{FF2B5EF4-FFF2-40B4-BE49-F238E27FC236}">
                <a16:creationId xmlns:a16="http://schemas.microsoft.com/office/drawing/2014/main" id="{233283C3-D337-48A8-A563-B2D0BD266E4C}"/>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目次</a:t>
            </a:r>
          </a:p>
        </p:txBody>
      </p:sp>
    </p:spTree>
    <p:extLst>
      <p:ext uri="{BB962C8B-B14F-4D97-AF65-F5344CB8AC3E}">
        <p14:creationId xmlns:p14="http://schemas.microsoft.com/office/powerpoint/2010/main" val="8610622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リード">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A498D221-D1AC-47B7-BE67-EA5AE071D554}"/>
              </a:ext>
            </a:extLst>
          </p:cNvPr>
          <p:cNvGrpSpPr/>
          <p:nvPr userDrawn="1"/>
        </p:nvGrpSpPr>
        <p:grpSpPr>
          <a:xfrm>
            <a:off x="197896" y="339770"/>
            <a:ext cx="9429542" cy="719363"/>
            <a:chOff x="213594" y="2187666"/>
            <a:chExt cx="10177559" cy="792964"/>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グループ化 22">
              <a:extLst>
                <a:ext uri="{FF2B5EF4-FFF2-40B4-BE49-F238E27FC236}">
                  <a16:creationId xmlns:a16="http://schemas.microsoft.com/office/drawing/2014/main" id="{E33EDCA0-BB61-4C18-8DB8-D961DACAFA29}"/>
                </a:ext>
              </a:extLst>
            </p:cNvPr>
            <p:cNvGrpSpPr/>
            <p:nvPr userDrawn="1"/>
          </p:nvGrpSpPr>
          <p:grpSpPr>
            <a:xfrm>
              <a:off x="213594" y="2187666"/>
              <a:ext cx="9822130" cy="792964"/>
              <a:chOff x="218356" y="2187666"/>
              <a:chExt cx="9822130" cy="792964"/>
            </a:xfrm>
          </p:grpSpPr>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31" name="タイトル 97">
            <a:extLst>
              <a:ext uri="{FF2B5EF4-FFF2-40B4-BE49-F238E27FC236}">
                <a16:creationId xmlns:a16="http://schemas.microsoft.com/office/drawing/2014/main" id="{84115B94-9120-43DA-AD71-AA20E27F645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2970498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7" name="テキスト ボックス 6">
            <a:extLst>
              <a:ext uri="{FF2B5EF4-FFF2-40B4-BE49-F238E27FC236}">
                <a16:creationId xmlns:a16="http://schemas.microsoft.com/office/drawing/2014/main" id="{7455FDF7-D502-4354-BBBF-F7B81E7A92BC}"/>
              </a:ext>
            </a:extLst>
          </p:cNvPr>
          <p:cNvSpPr txBox="1"/>
          <p:nvPr userDrawn="1"/>
        </p:nvSpPr>
        <p:spPr>
          <a:xfrm>
            <a:off x="9298132" y="19"/>
            <a:ext cx="616855" cy="732527"/>
          </a:xfrm>
          <a:prstGeom prst="rect">
            <a:avLst/>
          </a:prstGeom>
          <a:noFill/>
        </p:spPr>
        <p:txBody>
          <a:bodyPr wrap="none" lIns="0" tIns="0" rIns="0" bIns="0" rtlCol="0" anchor="ctr" anchorCtr="0">
            <a:noAutofit/>
          </a:bodyPr>
          <a:lstStyle/>
          <a:p>
            <a:pPr algn="ctr"/>
            <a:fld id="{9C1B02FA-3B43-4965-97B5-C29D405C4738}" type="slidenum">
              <a:rPr kumimoji="1" lang="ja-JP" altLang="en-US" sz="32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32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3845914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7" name="テキスト ボックス 6">
            <a:extLst>
              <a:ext uri="{FF2B5EF4-FFF2-40B4-BE49-F238E27FC236}">
                <a16:creationId xmlns:a16="http://schemas.microsoft.com/office/drawing/2014/main" id="{7455FDF7-D502-4354-BBBF-F7B81E7A92BC}"/>
              </a:ext>
            </a:extLst>
          </p:cNvPr>
          <p:cNvSpPr txBox="1"/>
          <p:nvPr userDrawn="1"/>
        </p:nvSpPr>
        <p:spPr>
          <a:xfrm>
            <a:off x="9298132" y="19"/>
            <a:ext cx="616855" cy="732527"/>
          </a:xfrm>
          <a:prstGeom prst="rect">
            <a:avLst/>
          </a:prstGeom>
          <a:noFill/>
        </p:spPr>
        <p:txBody>
          <a:bodyPr wrap="none" lIns="0" tIns="0" rIns="0" bIns="0" rtlCol="0" anchor="ctr" anchorCtr="0">
            <a:noAutofit/>
          </a:bodyPr>
          <a:lstStyle/>
          <a:p>
            <a:pPr algn="ctr"/>
            <a:fld id="{9C1B02FA-3B43-4965-97B5-C29D405C4738}" type="slidenum">
              <a:rPr kumimoji="1" lang="ja-JP" altLang="en-US" sz="32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32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4191487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5170109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リード">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415CC879-8893-4ACA-BC53-E5C16947C50D}"/>
              </a:ext>
            </a:extLst>
          </p:cNvPr>
          <p:cNvGrpSpPr/>
          <p:nvPr userDrawn="1"/>
        </p:nvGrpSpPr>
        <p:grpSpPr>
          <a:xfrm>
            <a:off x="197896" y="339770"/>
            <a:ext cx="9100236" cy="719363"/>
            <a:chOff x="213594" y="302433"/>
            <a:chExt cx="9822130" cy="792964"/>
          </a:xfrm>
        </p:grpSpPr>
        <p:sp>
          <p:nvSpPr>
            <p:cNvPr id="12" name="フリーフォーム: 図形 11">
              <a:extLst>
                <a:ext uri="{FF2B5EF4-FFF2-40B4-BE49-F238E27FC236}">
                  <a16:creationId xmlns:a16="http://schemas.microsoft.com/office/drawing/2014/main" id="{65FC17B1-25BE-4588-AF23-0BACCC17A073}"/>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3" name="直線コネクタ 12">
              <a:extLst>
                <a:ext uri="{FF2B5EF4-FFF2-40B4-BE49-F238E27FC236}">
                  <a16:creationId xmlns:a16="http://schemas.microsoft.com/office/drawing/2014/main" id="{4ACDB6E1-0019-4594-BA57-355CD944730E}"/>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CFD28A3-FFD3-44EF-BD7B-AA8133ABDF9A}"/>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タイトル 97">
            <a:extLst>
              <a:ext uri="{FF2B5EF4-FFF2-40B4-BE49-F238E27FC236}">
                <a16:creationId xmlns:a16="http://schemas.microsoft.com/office/drawing/2014/main" id="{B78F4E89-BF6F-4E09-A944-EE472855512C}"/>
              </a:ext>
            </a:extLst>
          </p:cNvPr>
          <p:cNvSpPr>
            <a:spLocks noGrp="1"/>
          </p:cNvSpPr>
          <p:nvPr>
            <p:ph type="title" hasCustomPrompt="1"/>
          </p:nvPr>
        </p:nvSpPr>
        <p:spPr>
          <a:xfrm>
            <a:off x="287213" y="424232"/>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6" name="コンテンツ プレースホルダー 18">
            <a:extLst>
              <a:ext uri="{FF2B5EF4-FFF2-40B4-BE49-F238E27FC236}">
                <a16:creationId xmlns:a16="http://schemas.microsoft.com/office/drawing/2014/main" id="{E5C690C4-34B3-4BE9-8905-112BB7C579C6}"/>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8" name="テキスト ボックス 7">
            <a:extLst>
              <a:ext uri="{FF2B5EF4-FFF2-40B4-BE49-F238E27FC236}">
                <a16:creationId xmlns:a16="http://schemas.microsoft.com/office/drawing/2014/main" id="{96C00485-4B5F-4978-AD0A-BB3890C146CE}"/>
              </a:ext>
            </a:extLst>
          </p:cNvPr>
          <p:cNvSpPr txBox="1"/>
          <p:nvPr userDrawn="1"/>
        </p:nvSpPr>
        <p:spPr>
          <a:xfrm>
            <a:off x="9437492" y="6490190"/>
            <a:ext cx="410596" cy="276370"/>
          </a:xfrm>
          <a:prstGeom prst="rect">
            <a:avLst/>
          </a:prstGeom>
          <a:noFill/>
        </p:spPr>
        <p:txBody>
          <a:bodyPr wrap="none" lIns="0" tIns="0" rIns="0" bIns="0" rtlCol="0" anchor="ctr" anchorCtr="0">
            <a:noAutofit/>
          </a:bodyPr>
          <a:lstStyle/>
          <a:p>
            <a:pPr algn="ctr"/>
            <a:fld id="{9C1B02FA-3B43-4965-97B5-C29D405C4738}" type="slidenum">
              <a:rPr kumimoji="1" lang="ja-JP" altLang="en-US" sz="18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8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8640669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emo">
    <p:spTree>
      <p:nvGrpSpPr>
        <p:cNvPr id="1" name=""/>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96C00485-4B5F-4978-AD0A-BB3890C146CE}"/>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grpSp>
        <p:nvGrpSpPr>
          <p:cNvPr id="9" name="グループ化 8">
            <a:extLst>
              <a:ext uri="{FF2B5EF4-FFF2-40B4-BE49-F238E27FC236}">
                <a16:creationId xmlns:a16="http://schemas.microsoft.com/office/drawing/2014/main" id="{92871F65-6E37-40AF-BE1F-A19C7ABC1F51}"/>
              </a:ext>
            </a:extLst>
          </p:cNvPr>
          <p:cNvGrpSpPr/>
          <p:nvPr userDrawn="1"/>
        </p:nvGrpSpPr>
        <p:grpSpPr>
          <a:xfrm>
            <a:off x="197896" y="339770"/>
            <a:ext cx="9429542" cy="719363"/>
            <a:chOff x="213594" y="302433"/>
            <a:chExt cx="10177559" cy="792964"/>
          </a:xfrm>
        </p:grpSpPr>
        <p:pic>
          <p:nvPicPr>
            <p:cNvPr id="10" name="Picture 11" descr="ç°å¢ç">
              <a:extLst>
                <a:ext uri="{FF2B5EF4-FFF2-40B4-BE49-F238E27FC236}">
                  <a16:creationId xmlns:a16="http://schemas.microsoft.com/office/drawing/2014/main" id="{05ABBA46-42F1-4720-BC53-F502AD4861A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1" name="フリーフォーム: 図形 10">
              <a:extLst>
                <a:ext uri="{FF2B5EF4-FFF2-40B4-BE49-F238E27FC236}">
                  <a16:creationId xmlns:a16="http://schemas.microsoft.com/office/drawing/2014/main" id="{E2EA0249-C753-4781-9385-C555789D3F50}"/>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2" name="直線コネクタ 11">
              <a:extLst>
                <a:ext uri="{FF2B5EF4-FFF2-40B4-BE49-F238E27FC236}">
                  <a16:creationId xmlns:a16="http://schemas.microsoft.com/office/drawing/2014/main" id="{A030AA6E-9159-4029-BCFA-B09677085BC7}"/>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62D5C11-5144-44BA-87EA-374CC222AB00}"/>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タイトル 97">
            <a:extLst>
              <a:ext uri="{FF2B5EF4-FFF2-40B4-BE49-F238E27FC236}">
                <a16:creationId xmlns:a16="http://schemas.microsoft.com/office/drawing/2014/main" id="{FB6F7520-26CE-44AF-B5A6-D907A6D52CD6}"/>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オブジェクト</a:t>
            </a:r>
          </a:p>
        </p:txBody>
      </p:sp>
    </p:spTree>
    <p:extLst>
      <p:ext uri="{BB962C8B-B14F-4D97-AF65-F5344CB8AC3E}">
        <p14:creationId xmlns:p14="http://schemas.microsoft.com/office/powerpoint/2010/main" val="41390660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DC3CD2D-6311-4EA8-8860-B65EFBCCA206}"/>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2344671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裏表紙_出力用">
    <p:spTree>
      <p:nvGrpSpPr>
        <p:cNvPr id="1" name=""/>
        <p:cNvGrpSpPr/>
        <p:nvPr/>
      </p:nvGrpSpPr>
      <p:grpSpPr>
        <a:xfrm>
          <a:off x="0" y="0"/>
          <a:ext cx="0" cy="0"/>
          <a:chOff x="0" y="0"/>
          <a:chExt cx="0" cy="0"/>
        </a:xfrm>
      </p:grpSpPr>
      <p:pic>
        <p:nvPicPr>
          <p:cNvPr id="3" name="Picture 11" descr="ç°å¢ç">
            <a:extLst>
              <a:ext uri="{FF2B5EF4-FFF2-40B4-BE49-F238E27FC236}">
                <a16:creationId xmlns:a16="http://schemas.microsoft.com/office/drawing/2014/main" id="{CD100471-1EDD-4161-8484-6C512DF678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04172" y="2875373"/>
            <a:ext cx="1297655" cy="1301398"/>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E855BE8F-C7AE-468D-9A57-04F6F22E0272}"/>
              </a:ext>
            </a:extLst>
          </p:cNvPr>
          <p:cNvSpPr/>
          <p:nvPr userDrawn="1"/>
        </p:nvSpPr>
        <p:spPr>
          <a:xfrm>
            <a:off x="316777" y="359096"/>
            <a:ext cx="9272445" cy="6139807"/>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3272317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内容説明用スライド_タイトルのみ">
    <p:spTree>
      <p:nvGrpSpPr>
        <p:cNvPr id="1" name=""/>
        <p:cNvGrpSpPr/>
        <p:nvPr/>
      </p:nvGrpSpPr>
      <p:grpSpPr>
        <a:xfrm>
          <a:off x="0" y="0"/>
          <a:ext cx="0" cy="0"/>
          <a:chOff x="0" y="0"/>
          <a:chExt cx="0" cy="0"/>
        </a:xfrm>
      </p:grpSpPr>
      <p:pic>
        <p:nvPicPr>
          <p:cNvPr id="7" name="Picture 11" descr="ç°å¢ç">
            <a:extLst>
              <a:ext uri="{FF2B5EF4-FFF2-40B4-BE49-F238E27FC236}">
                <a16:creationId xmlns:a16="http://schemas.microsoft.com/office/drawing/2014/main" id="{A36EA33E-F10C-8847-BD79-6A62721F99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7644" y="273940"/>
            <a:ext cx="536221" cy="537767"/>
          </a:xfrm>
          <a:prstGeom prst="rect">
            <a:avLst/>
          </a:prstGeom>
          <a:noFill/>
          <a:extLst>
            <a:ext uri="{909E8E84-426E-40DD-AFC4-6F175D3DCCD1}">
              <a14:hiddenFill xmlns:a14="http://schemas.microsoft.com/office/drawing/2010/main">
                <a:solidFill>
                  <a:srgbClr val="FFFFFF"/>
                </a:solidFill>
              </a14:hiddenFill>
            </a:ext>
          </a:extLst>
        </p:spPr>
      </p:pic>
      <p:pic>
        <p:nvPicPr>
          <p:cNvPr id="4" name="グラフィックス 3">
            <a:extLst>
              <a:ext uri="{FF2B5EF4-FFF2-40B4-BE49-F238E27FC236}">
                <a16:creationId xmlns:a16="http://schemas.microsoft.com/office/drawing/2014/main" id="{DFC3FEA0-0269-A340-8AC0-2EE9382B6D7F}"/>
              </a:ext>
            </a:extLst>
          </p:cNvPr>
          <p:cNvPicPr>
            <a:picLocks noChangeAspect="1"/>
          </p:cNvPicPr>
          <p:nvPr/>
        </p:nvPicPr>
        <p:blipFill>
          <a:blip/>
          <a:stretch>
            <a:fillRect/>
          </a:stretch>
        </p:blipFill>
        <p:spPr>
          <a:xfrm>
            <a:off x="324258" y="354181"/>
            <a:ext cx="8713007" cy="461267"/>
          </a:xfrm>
          <a:prstGeom prst="rect">
            <a:avLst/>
          </a:prstGeom>
        </p:spPr>
      </p:pic>
      <p:cxnSp>
        <p:nvCxnSpPr>
          <p:cNvPr id="5" name="直線コネクタ 4">
            <a:extLst>
              <a:ext uri="{FF2B5EF4-FFF2-40B4-BE49-F238E27FC236}">
                <a16:creationId xmlns:a16="http://schemas.microsoft.com/office/drawing/2014/main" id="{EBCF4434-9025-3445-AC58-7DECDD0D5A3D}"/>
              </a:ext>
            </a:extLst>
          </p:cNvPr>
          <p:cNvCxnSpPr>
            <a:cxnSpLocks/>
          </p:cNvCxnSpPr>
          <p:nvPr/>
        </p:nvCxnSpPr>
        <p:spPr>
          <a:xfrm>
            <a:off x="249998" y="532082"/>
            <a:ext cx="359245" cy="3526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9F081F0C-555C-6443-8F74-0430630E7B15}"/>
              </a:ext>
            </a:extLst>
          </p:cNvPr>
          <p:cNvCxnSpPr>
            <a:cxnSpLocks/>
          </p:cNvCxnSpPr>
          <p:nvPr/>
        </p:nvCxnSpPr>
        <p:spPr>
          <a:xfrm>
            <a:off x="8477556" y="262409"/>
            <a:ext cx="633971" cy="6237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3C77094-EBBC-48DE-9242-E77BA6AC9747}"/>
              </a:ext>
            </a:extLst>
          </p:cNvPr>
          <p:cNvSpPr txBox="1"/>
          <p:nvPr/>
        </p:nvSpPr>
        <p:spPr>
          <a:xfrm>
            <a:off x="9037265" y="6368597"/>
            <a:ext cx="318478" cy="261090"/>
          </a:xfrm>
          <a:prstGeom prst="rect">
            <a:avLst/>
          </a:prstGeom>
          <a:noFill/>
        </p:spPr>
        <p:txBody>
          <a:bodyPr wrap="none" lIns="0" tIns="0" rIns="0" bIns="0" rtlCol="0" anchor="ctr" anchorCtr="0">
            <a:noAutofit/>
          </a:bodyPr>
          <a:lstStyle/>
          <a:p>
            <a:pPr algn="r"/>
            <a:fld id="{9C1B02FA-3B43-4965-97B5-C29D405C4738}" type="slidenum">
              <a:rPr kumimoji="1" lang="ja-JP" altLang="en-US" sz="941" b="0" smtClean="0">
                <a:latin typeface="Arial" panose="020B0604020202020204" pitchFamily="34" charset="0"/>
                <a:ea typeface="メイリオ" panose="020B0604030504040204" pitchFamily="50" charset="-128"/>
                <a:cs typeface="Arial" panose="020B0604020202020204" pitchFamily="34" charset="0"/>
              </a:rPr>
              <a:pPr algn="r"/>
              <a:t>‹#›</a:t>
            </a:fld>
            <a:endParaRPr kumimoji="1" lang="ja-JP" altLang="en-US" sz="941" b="0">
              <a:latin typeface="Arial" panose="020B0604020202020204" pitchFamily="34" charset="0"/>
              <a:ea typeface="メイリオ" panose="020B0604030504040204" pitchFamily="50" charset="-128"/>
              <a:cs typeface="Arial" panose="020B0604020202020204" pitchFamily="34" charset="0"/>
            </a:endParaRPr>
          </a:p>
        </p:txBody>
      </p:sp>
      <p:sp>
        <p:nvSpPr>
          <p:cNvPr id="10" name="コンテンツ プレースホルダー 13">
            <a:extLst>
              <a:ext uri="{FF2B5EF4-FFF2-40B4-BE49-F238E27FC236}">
                <a16:creationId xmlns:a16="http://schemas.microsoft.com/office/drawing/2014/main" id="{89977F20-F4BF-4D81-9971-71C821CD53EF}"/>
              </a:ext>
            </a:extLst>
          </p:cNvPr>
          <p:cNvSpPr>
            <a:spLocks noGrp="1"/>
          </p:cNvSpPr>
          <p:nvPr>
            <p:ph sz="quarter" idx="11" hasCustomPrompt="1"/>
          </p:nvPr>
        </p:nvSpPr>
        <p:spPr bwMode="white">
          <a:xfrm>
            <a:off x="324259" y="354181"/>
            <a:ext cx="7145926" cy="457525"/>
          </a:xfrm>
          <a:prstGeom prst="rect">
            <a:avLst/>
          </a:prstGeom>
        </p:spPr>
        <p:txBody>
          <a:bodyPr lIns="252000" tIns="36000" rIns="0" bIns="0" anchor="ctr">
            <a:normAutofit/>
          </a:bodyPr>
          <a:lstStyle>
            <a:lvl1pPr marL="0" indent="0">
              <a:buNone/>
              <a:defRPr sz="1881" b="1" i="0">
                <a:solidFill>
                  <a:schemeClr val="bg1"/>
                </a:solidFill>
                <a:latin typeface="Meiryo UI" panose="020B0604030504040204" pitchFamily="50" charset="-128"/>
                <a:ea typeface="Meiryo UI" panose="020B0604030504040204" pitchFamily="50" charset="-128"/>
              </a:defRPr>
            </a:lvl1pPr>
          </a:lstStyle>
          <a:p>
            <a:r>
              <a:rPr kumimoji="1" lang="ja-JP" altLang="en-US"/>
              <a:t>タイトルタイトル</a:t>
            </a:r>
          </a:p>
        </p:txBody>
      </p:sp>
    </p:spTree>
    <p:extLst>
      <p:ext uri="{BB962C8B-B14F-4D97-AF65-F5344CB8AC3E}">
        <p14:creationId xmlns:p14="http://schemas.microsoft.com/office/powerpoint/2010/main" val="22206723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通常">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84E94A25-457B-4C69-BCBB-B6E75CF3EAE9}"/>
              </a:ext>
            </a:extLst>
          </p:cNvPr>
          <p:cNvGrpSpPr/>
          <p:nvPr userDrawn="1"/>
        </p:nvGrpSpPr>
        <p:grpSpPr>
          <a:xfrm>
            <a:off x="103694" y="196674"/>
            <a:ext cx="9565555" cy="721514"/>
            <a:chOff x="111919" y="216797"/>
            <a:chExt cx="10324361" cy="795336"/>
          </a:xfrm>
        </p:grpSpPr>
        <p:sp>
          <p:nvSpPr>
            <p:cNvPr id="13"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14" name="直線コネクタ 13">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CF51C44-4554-4691-96EB-AB4829C3282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50024"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
        <p:nvSpPr>
          <p:cNvPr id="28" name="コンテンツ プレースホルダー 3">
            <a:extLst>
              <a:ext uri="{FF2B5EF4-FFF2-40B4-BE49-F238E27FC236}">
                <a16:creationId xmlns:a16="http://schemas.microsoft.com/office/drawing/2014/main" id="{217043BF-6B11-4540-B78A-D1AECDE4B04F}"/>
              </a:ext>
            </a:extLst>
          </p:cNvPr>
          <p:cNvSpPr>
            <a:spLocks noGrp="1"/>
          </p:cNvSpPr>
          <p:nvPr userDrawn="1">
            <p:ph sz="quarter" idx="12" hasCustomPrompt="1"/>
          </p:nvPr>
        </p:nvSpPr>
        <p:spPr>
          <a:xfrm>
            <a:off x="150024" y="1007807"/>
            <a:ext cx="9605952" cy="606343"/>
          </a:xfrm>
          <a:prstGeom prst="rect">
            <a:avLst/>
          </a:prstGeom>
          <a:ln w="19050">
            <a:solidFill>
              <a:schemeClr val="tx2"/>
            </a:solidFill>
          </a:ln>
        </p:spPr>
        <p:txBody>
          <a:bodyPr wrap="square" lIns="180000" tIns="180000" rIns="180000" bIns="144000" anchor="t" anchorCtr="0">
            <a:spAutoFit/>
          </a:bodyPr>
          <a:lstStyle>
            <a:lvl1pPr marL="259232" indent="-259232" algn="l">
              <a:lnSpc>
                <a:spcPct val="100000"/>
              </a:lnSpc>
              <a:spcBef>
                <a:spcPts val="544"/>
              </a:spcBef>
              <a:spcAft>
                <a:spcPts val="0"/>
              </a:spcAft>
              <a:buFont typeface="Wingdings" panose="05000000000000000000" pitchFamily="2" charset="2"/>
              <a:buChar char="n"/>
              <a:defRPr sz="1814" b="0">
                <a:solidFill>
                  <a:schemeClr val="tx1"/>
                </a:solidFill>
                <a:latin typeface="Meiryo UI" panose="020B0604030504040204" pitchFamily="50" charset="-128"/>
                <a:ea typeface="Meiryo UI" panose="020B0604030504040204" pitchFamily="50" charset="-128"/>
              </a:defRPr>
            </a:lvl1pPr>
          </a:lstStyle>
          <a:p>
            <a:pPr lvl="0"/>
            <a:r>
              <a:rPr kumimoji="1" lang="ja-JP" altLang="en-US" dirty="0"/>
              <a:t>リードリードリードリードリードリードリードリードリードリードリードリードリードリードリードリードリードリード</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2574650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説明用スライド">
    <p:spTree>
      <p:nvGrpSpPr>
        <p:cNvPr id="1" name=""/>
        <p:cNvGrpSpPr/>
        <p:nvPr/>
      </p:nvGrpSpPr>
      <p:grpSpPr>
        <a:xfrm>
          <a:off x="0" y="0"/>
          <a:ext cx="0" cy="0"/>
          <a:chOff x="0" y="0"/>
          <a:chExt cx="0" cy="0"/>
        </a:xfrm>
      </p:grpSpPr>
      <p:sp>
        <p:nvSpPr>
          <p:cNvPr id="99" name="テキスト ボックス 98">
            <a:extLst>
              <a:ext uri="{FF2B5EF4-FFF2-40B4-BE49-F238E27FC236}">
                <a16:creationId xmlns:a16="http://schemas.microsoft.com/office/drawing/2014/main" id="{7455FDF7-D502-4354-BBBF-F7B81E7A92BC}"/>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grpSp>
        <p:nvGrpSpPr>
          <p:cNvPr id="13" name="グループ化 12">
            <a:extLst>
              <a:ext uri="{FF2B5EF4-FFF2-40B4-BE49-F238E27FC236}">
                <a16:creationId xmlns:a16="http://schemas.microsoft.com/office/drawing/2014/main" id="{FCF3F799-34AF-4E56-848C-1D016ACB3677}"/>
              </a:ext>
            </a:extLst>
          </p:cNvPr>
          <p:cNvGrpSpPr/>
          <p:nvPr userDrawn="1"/>
        </p:nvGrpSpPr>
        <p:grpSpPr>
          <a:xfrm>
            <a:off x="197896" y="339770"/>
            <a:ext cx="9429542" cy="719363"/>
            <a:chOff x="213594" y="2187666"/>
            <a:chExt cx="10177559" cy="792964"/>
          </a:xfrm>
        </p:grpSpPr>
        <p:pic>
          <p:nvPicPr>
            <p:cNvPr id="14" name="Picture 11" descr="ç°å¢ç">
              <a:extLst>
                <a:ext uri="{FF2B5EF4-FFF2-40B4-BE49-F238E27FC236}">
                  <a16:creationId xmlns:a16="http://schemas.microsoft.com/office/drawing/2014/main" id="{3D005F27-E1B5-4D9E-A175-8AE39D9063F3}"/>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BB44DCFF-9840-43B5-A765-993332EAC29C}"/>
                </a:ext>
              </a:extLst>
            </p:cNvPr>
            <p:cNvGrpSpPr/>
            <p:nvPr userDrawn="1"/>
          </p:nvGrpSpPr>
          <p:grpSpPr>
            <a:xfrm>
              <a:off x="213594" y="2187666"/>
              <a:ext cx="9822130" cy="792964"/>
              <a:chOff x="218356" y="2187666"/>
              <a:chExt cx="9822130" cy="792964"/>
            </a:xfrm>
          </p:grpSpPr>
          <p:sp>
            <p:nvSpPr>
              <p:cNvPr id="16" name="フリーフォーム: 図形 15">
                <a:extLst>
                  <a:ext uri="{FF2B5EF4-FFF2-40B4-BE49-F238E27FC236}">
                    <a16:creationId xmlns:a16="http://schemas.microsoft.com/office/drawing/2014/main" id="{FDE73132-D310-448E-A036-E8C3F616277B}"/>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7" name="フリーフォーム: 図形 16">
                <a:extLst>
                  <a:ext uri="{FF2B5EF4-FFF2-40B4-BE49-F238E27FC236}">
                    <a16:creationId xmlns:a16="http://schemas.microsoft.com/office/drawing/2014/main" id="{7B773A8B-6EB7-4F64-BA88-F72E7744A559}"/>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18" name="直線コネクタ 17">
                <a:extLst>
                  <a:ext uri="{FF2B5EF4-FFF2-40B4-BE49-F238E27FC236}">
                    <a16:creationId xmlns:a16="http://schemas.microsoft.com/office/drawing/2014/main" id="{DD2D1282-6F99-4A95-9BDC-0048DD51F309}"/>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2A3B294-5ACE-449A-B2EE-9AC0A8AC2506}"/>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コンテンツ プレースホルダー 18">
            <a:extLst>
              <a:ext uri="{FF2B5EF4-FFF2-40B4-BE49-F238E27FC236}">
                <a16:creationId xmlns:a16="http://schemas.microsoft.com/office/drawing/2014/main" id="{A29F1BF5-21A9-4C9F-A42D-6863A1A558CC}"/>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21" name="コンテンツ プレースホルダー 18">
            <a:extLst>
              <a:ext uri="{FF2B5EF4-FFF2-40B4-BE49-F238E27FC236}">
                <a16:creationId xmlns:a16="http://schemas.microsoft.com/office/drawing/2014/main" id="{D98872D5-07FB-4058-92B2-D941A324AEFB}"/>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22" name="タイトル 97">
            <a:extLst>
              <a:ext uri="{FF2B5EF4-FFF2-40B4-BE49-F238E27FC236}">
                <a16:creationId xmlns:a16="http://schemas.microsoft.com/office/drawing/2014/main" id="{00A61ED2-0EA3-4684-9979-E10DD2CC909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10758979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標準スライド">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a:xfrm flipH="1" flipV="1">
            <a:off x="9439334" y="6392500"/>
            <a:ext cx="66937" cy="45719"/>
          </a:xfrm>
        </p:spPr>
        <p:txBody>
          <a:bodyPr/>
          <a:lstStyle/>
          <a:p>
            <a:endParaRPr kumimoji="1" lang="ja-JP" altLang="en-US"/>
          </a:p>
        </p:txBody>
      </p:sp>
      <p:sp>
        <p:nvSpPr>
          <p:cNvPr id="4" name="フッター プレースホルダー 3"/>
          <p:cNvSpPr>
            <a:spLocks noGrp="1"/>
          </p:cNvSpPr>
          <p:nvPr>
            <p:ph type="ftr" sz="quarter" idx="11"/>
          </p:nvPr>
        </p:nvSpPr>
        <p:spPr>
          <a:xfrm flipH="1" flipV="1">
            <a:off x="9439334" y="6392500"/>
            <a:ext cx="66937" cy="45719"/>
          </a:xfrm>
        </p:spPr>
        <p:txBody>
          <a:bodyPr/>
          <a:lstStyle/>
          <a:p>
            <a:endParaRPr kumimoji="1" lang="ja-JP" altLang="en-US"/>
          </a:p>
        </p:txBody>
      </p:sp>
      <p:sp>
        <p:nvSpPr>
          <p:cNvPr id="5" name="スライド番号プレースホルダー 4"/>
          <p:cNvSpPr>
            <a:spLocks noGrp="1"/>
          </p:cNvSpPr>
          <p:nvPr>
            <p:ph type="sldNum" sz="quarter" idx="12"/>
          </p:nvPr>
        </p:nvSpPr>
        <p:spPr>
          <a:xfrm>
            <a:off x="9421397" y="6438219"/>
            <a:ext cx="468570" cy="408150"/>
          </a:xfrm>
        </p:spPr>
        <p:txBody>
          <a:bodyPr/>
          <a:lstStyle/>
          <a:p>
            <a:fld id="{D9550142-B990-490A-A107-ED7302A7FD52}" type="slidenum">
              <a:rPr kumimoji="1" lang="ja-JP" altLang="en-US" smtClean="0"/>
              <a:t>‹#›</a:t>
            </a:fld>
            <a:endParaRPr kumimoji="1" lang="ja-JP" altLang="en-US" dirty="0"/>
          </a:p>
        </p:txBody>
      </p:sp>
      <p:sp>
        <p:nvSpPr>
          <p:cNvPr id="6" name="タイトル 1"/>
          <p:cNvSpPr>
            <a:spLocks noGrp="1"/>
          </p:cNvSpPr>
          <p:nvPr>
            <p:ph type="title"/>
          </p:nvPr>
        </p:nvSpPr>
        <p:spPr>
          <a:xfrm>
            <a:off x="200471" y="188640"/>
            <a:ext cx="9505503" cy="461665"/>
          </a:xfrm>
        </p:spPr>
        <p:txBody>
          <a:bodyPr wrap="square">
            <a:spAutoFit/>
          </a:bodyPr>
          <a:lstStyle>
            <a:lvl1pPr algn="l">
              <a:defRPr lang="ja-JP" altLang="en-US" sz="2400" b="1">
                <a:latin typeface="Meiryo UI" panose="020B0604030504040204" pitchFamily="50" charset="-128"/>
                <a:ea typeface="Meiryo UI" panose="020B0604030504040204" pitchFamily="50" charset="-128"/>
                <a:cs typeface="Meiryo UI" panose="020B0604030504040204" pitchFamily="50" charset="-128"/>
              </a:defRPr>
            </a:lvl1pPr>
          </a:lstStyle>
          <a:p>
            <a:pPr marL="0" lvl="0" algn="l"/>
            <a:r>
              <a:rPr kumimoji="1" lang="ja-JP" altLang="en-US" dirty="0"/>
              <a:t>マスター タイトルの書式設定</a:t>
            </a:r>
          </a:p>
        </p:txBody>
      </p:sp>
      <p:sp>
        <p:nvSpPr>
          <p:cNvPr id="8" name="テキスト プレースホルダー 9"/>
          <p:cNvSpPr>
            <a:spLocks noGrp="1"/>
          </p:cNvSpPr>
          <p:nvPr>
            <p:ph type="body" sz="quarter" idx="13" hasCustomPrompt="1"/>
          </p:nvPr>
        </p:nvSpPr>
        <p:spPr>
          <a:xfrm>
            <a:off x="200794" y="6309320"/>
            <a:ext cx="9396722" cy="161583"/>
          </a:xfrm>
          <a:noFill/>
        </p:spPr>
        <p:txBody>
          <a:bodyPr wrap="squar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（資料）●●</a:t>
            </a:r>
          </a:p>
        </p:txBody>
      </p:sp>
      <p:sp>
        <p:nvSpPr>
          <p:cNvPr id="9" name="テキスト プレースホルダー 9"/>
          <p:cNvSpPr>
            <a:spLocks noGrp="1"/>
          </p:cNvSpPr>
          <p:nvPr>
            <p:ph type="body" sz="quarter" idx="14" hasCustomPrompt="1"/>
          </p:nvPr>
        </p:nvSpPr>
        <p:spPr>
          <a:xfrm>
            <a:off x="200794" y="3104964"/>
            <a:ext cx="1853071" cy="307777"/>
          </a:xfrm>
          <a:noFill/>
        </p:spPr>
        <p:txBody>
          <a:bodyPr wrap="none" lIns="0" tIns="0" rIns="0" bIns="0">
            <a:spAutoFit/>
          </a:bodyPr>
          <a:lstStyle>
            <a:lvl1pPr marL="0" indent="0">
              <a:spcBef>
                <a:spcPts val="0"/>
              </a:spcBef>
              <a:spcAft>
                <a:spcPts val="0"/>
              </a:spcAft>
              <a:buNone/>
              <a:defRPr sz="20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20pt</a:t>
            </a:r>
            <a:r>
              <a:rPr kumimoji="1" lang="ja-JP" altLang="en-US" dirty="0"/>
              <a:t>）</a:t>
            </a:r>
          </a:p>
        </p:txBody>
      </p:sp>
      <p:sp>
        <p:nvSpPr>
          <p:cNvPr id="10" name="テキスト プレースホルダー 9"/>
          <p:cNvSpPr>
            <a:spLocks noGrp="1"/>
          </p:cNvSpPr>
          <p:nvPr>
            <p:ph type="body" sz="quarter" idx="15" hasCustomPrompt="1"/>
          </p:nvPr>
        </p:nvSpPr>
        <p:spPr>
          <a:xfrm>
            <a:off x="200472" y="3769295"/>
            <a:ext cx="1298432" cy="215444"/>
          </a:xfrm>
          <a:noFill/>
        </p:spPr>
        <p:txBody>
          <a:bodyPr wrap="none" lIns="0" tIns="0" rIns="0" bIns="0">
            <a:spAutoFit/>
          </a:bodyPr>
          <a:lstStyle>
            <a:lvl1pPr marL="0" indent="0">
              <a:spcBef>
                <a:spcPts val="0"/>
              </a:spcBef>
              <a:spcAft>
                <a:spcPts val="0"/>
              </a:spcAft>
              <a:buNone/>
              <a:defRPr sz="14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14pt</a:t>
            </a:r>
            <a:r>
              <a:rPr kumimoji="1" lang="ja-JP" altLang="en-US" dirty="0"/>
              <a:t>）</a:t>
            </a:r>
          </a:p>
        </p:txBody>
      </p:sp>
      <p:sp>
        <p:nvSpPr>
          <p:cNvPr id="11" name="テキスト プレースホルダー 9"/>
          <p:cNvSpPr>
            <a:spLocks noGrp="1"/>
          </p:cNvSpPr>
          <p:nvPr>
            <p:ph type="body" sz="quarter" idx="16" hasCustomPrompt="1"/>
          </p:nvPr>
        </p:nvSpPr>
        <p:spPr>
          <a:xfrm>
            <a:off x="200472" y="4365104"/>
            <a:ext cx="1102866" cy="161583"/>
          </a:xfrm>
          <a:noFill/>
        </p:spPr>
        <p:txBody>
          <a:bodyPr wrap="non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10.5pt</a:t>
            </a:r>
            <a:r>
              <a:rPr kumimoji="1" lang="ja-JP" altLang="en-US" dirty="0"/>
              <a:t>）</a:t>
            </a:r>
          </a:p>
        </p:txBody>
      </p:sp>
      <p:sp>
        <p:nvSpPr>
          <p:cNvPr id="12" name="テキスト プレースホルダー 11"/>
          <p:cNvSpPr>
            <a:spLocks noGrp="1"/>
          </p:cNvSpPr>
          <p:nvPr>
            <p:ph type="body" sz="quarter" idx="17"/>
          </p:nvPr>
        </p:nvSpPr>
        <p:spPr>
          <a:xfrm>
            <a:off x="200025" y="764704"/>
            <a:ext cx="9505950" cy="525886"/>
          </a:xfrm>
          <a:solidFill>
            <a:srgbClr val="99D6EC"/>
          </a:solidFill>
          <a:ln>
            <a:noFill/>
          </a:ln>
        </p:spPr>
        <p:txBody>
          <a:bodyPr vert="horz" wrap="square" lIns="216000" tIns="108000" rIns="216000" bIns="108000" rtlCol="0" anchor="t" anchorCtr="0">
            <a:spAutoFit/>
          </a:bodyPr>
          <a:lstStyle>
            <a:lvl1pPr>
              <a:defRPr lang="ja-JP" altLang="en-US" sz="2000" dirty="0">
                <a:latin typeface="Meiryo UI" panose="020B0604030504040204" pitchFamily="50" charset="-128"/>
                <a:ea typeface="Meiryo UI" panose="020B0604030504040204" pitchFamily="50" charset="-128"/>
                <a:cs typeface="Meiryo UI" panose="020B0604030504040204" pitchFamily="50" charset="-128"/>
              </a:defRPr>
            </a:lvl1pPr>
          </a:lstStyle>
          <a:p>
            <a:pPr marL="257175" lvl="0" indent="-257175">
              <a:spcBef>
                <a:spcPts val="600"/>
              </a:spcBef>
              <a:spcAft>
                <a:spcPts val="600"/>
              </a:spcAft>
              <a:buClr>
                <a:srgbClr val="002060"/>
              </a:buClr>
              <a:buFont typeface="Wingdings" panose="05000000000000000000" pitchFamily="2" charset="2"/>
              <a:buChar char="l"/>
            </a:pPr>
            <a:r>
              <a:rPr kumimoji="1" lang="ja-JP" altLang="en-US"/>
              <a:t>マスター テキストの書式設定</a:t>
            </a:r>
          </a:p>
        </p:txBody>
      </p:sp>
    </p:spTree>
    <p:extLst>
      <p:ext uri="{BB962C8B-B14F-4D97-AF65-F5344CB8AC3E}">
        <p14:creationId xmlns:p14="http://schemas.microsoft.com/office/powerpoint/2010/main" val="10360092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表紙用スライド">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03B286A9-2266-4CE1-9466-D6CBE3E2F9E9}"/>
              </a:ext>
            </a:extLst>
          </p:cNvPr>
          <p:cNvGrpSpPr/>
          <p:nvPr userDrawn="1"/>
        </p:nvGrpSpPr>
        <p:grpSpPr>
          <a:xfrm>
            <a:off x="958477" y="2714141"/>
            <a:ext cx="7989045" cy="914438"/>
            <a:chOff x="1042416" y="2697480"/>
            <a:chExt cx="8622792" cy="1007999"/>
          </a:xfrm>
        </p:grpSpPr>
        <p:cxnSp>
          <p:nvCxnSpPr>
            <p:cNvPr id="27" name="直線コネクタ 26">
              <a:extLst>
                <a:ext uri="{FF2B5EF4-FFF2-40B4-BE49-F238E27FC236}">
                  <a16:creationId xmlns:a16="http://schemas.microsoft.com/office/drawing/2014/main" id="{D7273E06-E4BF-4FA0-B8A9-037E99E08097}"/>
                </a:ext>
              </a:extLst>
            </p:cNvPr>
            <p:cNvCxnSpPr/>
            <p:nvPr userDrawn="1"/>
          </p:nvCxnSpPr>
          <p:spPr>
            <a:xfrm>
              <a:off x="1042416" y="2697480"/>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20339A2-8DDC-4906-B3FF-9803D368BD9E}"/>
                </a:ext>
              </a:extLst>
            </p:cNvPr>
            <p:cNvCxnSpPr/>
            <p:nvPr userDrawn="1"/>
          </p:nvCxnSpPr>
          <p:spPr>
            <a:xfrm>
              <a:off x="1042416" y="3705479"/>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grpSp>
      <p:sp>
        <p:nvSpPr>
          <p:cNvPr id="43" name="タイトル 1">
            <a:extLst>
              <a:ext uri="{FF2B5EF4-FFF2-40B4-BE49-F238E27FC236}">
                <a16:creationId xmlns:a16="http://schemas.microsoft.com/office/drawing/2014/main" id="{C6D186EF-7755-4DA0-8501-AEEDD28E106A}"/>
              </a:ext>
            </a:extLst>
          </p:cNvPr>
          <p:cNvSpPr>
            <a:spLocks noGrp="1"/>
          </p:cNvSpPr>
          <p:nvPr>
            <p:ph type="title" hasCustomPrompt="1"/>
          </p:nvPr>
        </p:nvSpPr>
        <p:spPr>
          <a:xfrm>
            <a:off x="951152" y="2714139"/>
            <a:ext cx="8003695" cy="914439"/>
          </a:xfrm>
          <a:prstGeom prst="rect">
            <a:avLst/>
          </a:prstGeom>
        </p:spPr>
        <p:txBody>
          <a:bodyPr lIns="0" tIns="72000" rIns="0" bIns="0" anchor="ctr">
            <a:normAutofit/>
          </a:bodyPr>
          <a:lstStyle>
            <a:lvl1pPr algn="ctr">
              <a:defRPr sz="3266" b="1" i="0">
                <a:solidFill>
                  <a:schemeClr val="accent3"/>
                </a:solidFill>
                <a:latin typeface="Meiryo UI" panose="020B0604030504040204" pitchFamily="50" charset="-128"/>
                <a:ea typeface="Meiryo UI" panose="020B0604030504040204" pitchFamily="50" charset="-128"/>
              </a:defRPr>
            </a:lvl1pPr>
          </a:lstStyle>
          <a:p>
            <a:r>
              <a:rPr kumimoji="1" lang="ja-JP" altLang="en-US"/>
              <a:t>表紙タイトル</a:t>
            </a:r>
          </a:p>
        </p:txBody>
      </p:sp>
      <p:sp>
        <p:nvSpPr>
          <p:cNvPr id="44" name="コンテンツ プレースホルダー 18">
            <a:extLst>
              <a:ext uri="{FF2B5EF4-FFF2-40B4-BE49-F238E27FC236}">
                <a16:creationId xmlns:a16="http://schemas.microsoft.com/office/drawing/2014/main" id="{34C4AC2D-06C1-480E-80A4-871401560116}"/>
              </a:ext>
            </a:extLst>
          </p:cNvPr>
          <p:cNvSpPr>
            <a:spLocks noGrp="1"/>
          </p:cNvSpPr>
          <p:nvPr>
            <p:ph sz="quarter" idx="14" hasCustomPrompt="1"/>
          </p:nvPr>
        </p:nvSpPr>
        <p:spPr>
          <a:xfrm>
            <a:off x="951624" y="3763721"/>
            <a:ext cx="8002753" cy="391903"/>
          </a:xfrm>
          <a:prstGeom prst="rect">
            <a:avLst/>
          </a:prstGeom>
        </p:spPr>
        <p:txBody>
          <a:bodyPr anchor="ctr"/>
          <a:lstStyle>
            <a:lvl1pPr marL="0" indent="0" algn="ctr">
              <a:buFontTx/>
              <a:buNone/>
              <a:defRPr sz="1633" b="1">
                <a:solidFill>
                  <a:schemeClr val="accent3"/>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サブタイトル</a:t>
            </a:r>
          </a:p>
        </p:txBody>
      </p:sp>
      <p:sp>
        <p:nvSpPr>
          <p:cNvPr id="45" name="コンテンツ プレースホルダー 18">
            <a:extLst>
              <a:ext uri="{FF2B5EF4-FFF2-40B4-BE49-F238E27FC236}">
                <a16:creationId xmlns:a16="http://schemas.microsoft.com/office/drawing/2014/main" id="{9B168461-40A6-49CF-897E-537C1E6C9C74}"/>
              </a:ext>
            </a:extLst>
          </p:cNvPr>
          <p:cNvSpPr>
            <a:spLocks noGrp="1"/>
          </p:cNvSpPr>
          <p:nvPr>
            <p:ph sz="quarter" idx="15" hasCustomPrompt="1"/>
          </p:nvPr>
        </p:nvSpPr>
        <p:spPr>
          <a:xfrm>
            <a:off x="3285294" y="4931489"/>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46" name="コンテンツ プレースホルダー 18">
            <a:extLst>
              <a:ext uri="{FF2B5EF4-FFF2-40B4-BE49-F238E27FC236}">
                <a16:creationId xmlns:a16="http://schemas.microsoft.com/office/drawing/2014/main" id="{33854C81-1780-4345-B97B-42F9EFB58BF4}"/>
              </a:ext>
            </a:extLst>
          </p:cNvPr>
          <p:cNvSpPr>
            <a:spLocks noGrp="1"/>
          </p:cNvSpPr>
          <p:nvPr>
            <p:ph sz="quarter" idx="16" hasCustomPrompt="1"/>
          </p:nvPr>
        </p:nvSpPr>
        <p:spPr>
          <a:xfrm>
            <a:off x="3285294" y="5192757"/>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所属　名前</a:t>
            </a:r>
          </a:p>
        </p:txBody>
      </p:sp>
      <p:sp>
        <p:nvSpPr>
          <p:cNvPr id="18" name="四角形: 角を丸くする 17">
            <a:extLst>
              <a:ext uri="{FF2B5EF4-FFF2-40B4-BE49-F238E27FC236}">
                <a16:creationId xmlns:a16="http://schemas.microsoft.com/office/drawing/2014/main" id="{13A739BD-01DD-4B28-88D9-22675C2D246B}"/>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17365008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中扉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D5E3C-85B4-6A4F-AFFF-3B7429A123A9}"/>
              </a:ext>
            </a:extLst>
          </p:cNvPr>
          <p:cNvSpPr>
            <a:spLocks noGrp="1"/>
          </p:cNvSpPr>
          <p:nvPr>
            <p:ph type="title" hasCustomPrompt="1"/>
          </p:nvPr>
        </p:nvSpPr>
        <p:spPr>
          <a:xfrm>
            <a:off x="951152" y="2714139"/>
            <a:ext cx="8003695" cy="1559335"/>
          </a:xfrm>
          <a:prstGeom prst="rect">
            <a:avLst/>
          </a:prstGeom>
        </p:spPr>
        <p:txBody>
          <a:bodyPr lIns="0" tIns="72000" rIns="0" bIns="0" anchor="ctr">
            <a:normAutofit/>
          </a:bodyPr>
          <a:lstStyle>
            <a:lvl1pPr algn="ctr">
              <a:defRPr sz="3175" b="1" i="0">
                <a:solidFill>
                  <a:schemeClr val="accent3"/>
                </a:solidFill>
                <a:latin typeface="Meiryo UI" panose="020B0604030504040204" pitchFamily="50" charset="-128"/>
                <a:ea typeface="Meiryo UI" panose="020B0604030504040204" pitchFamily="50" charset="-128"/>
              </a:defRPr>
            </a:lvl1pPr>
          </a:lstStyle>
          <a:p>
            <a:r>
              <a:rPr kumimoji="1" lang="ja-JP" altLang="en-US"/>
              <a:t>中扉タイトル</a:t>
            </a:r>
          </a:p>
        </p:txBody>
      </p:sp>
      <p:grpSp>
        <p:nvGrpSpPr>
          <p:cNvPr id="4" name="グループ化 3">
            <a:extLst>
              <a:ext uri="{FF2B5EF4-FFF2-40B4-BE49-F238E27FC236}">
                <a16:creationId xmlns:a16="http://schemas.microsoft.com/office/drawing/2014/main" id="{5B3F8DFA-CDA8-40BD-ACED-6F9E81700004}"/>
              </a:ext>
            </a:extLst>
          </p:cNvPr>
          <p:cNvGrpSpPr/>
          <p:nvPr userDrawn="1"/>
        </p:nvGrpSpPr>
        <p:grpSpPr>
          <a:xfrm>
            <a:off x="958477" y="2714140"/>
            <a:ext cx="7989045" cy="1559333"/>
            <a:chOff x="1042416" y="2697480"/>
            <a:chExt cx="8622792" cy="1007999"/>
          </a:xfrm>
        </p:grpSpPr>
        <p:cxnSp>
          <p:nvCxnSpPr>
            <p:cNvPr id="8" name="直線コネクタ 7">
              <a:extLst>
                <a:ext uri="{FF2B5EF4-FFF2-40B4-BE49-F238E27FC236}">
                  <a16:creationId xmlns:a16="http://schemas.microsoft.com/office/drawing/2014/main" id="{22FE3A98-7A51-254B-8BF3-98D8E4E8D0D6}"/>
                </a:ext>
              </a:extLst>
            </p:cNvPr>
            <p:cNvCxnSpPr/>
            <p:nvPr userDrawn="1"/>
          </p:nvCxnSpPr>
          <p:spPr>
            <a:xfrm>
              <a:off x="1042416" y="2697480"/>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83E4E2F-4AE0-434C-AD84-E77E2754AB85}"/>
                </a:ext>
              </a:extLst>
            </p:cNvPr>
            <p:cNvCxnSpPr/>
            <p:nvPr userDrawn="1"/>
          </p:nvCxnSpPr>
          <p:spPr>
            <a:xfrm>
              <a:off x="1042416" y="3705479"/>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1" name="四角形: 角を丸くする 10">
            <a:extLst>
              <a:ext uri="{FF2B5EF4-FFF2-40B4-BE49-F238E27FC236}">
                <a16:creationId xmlns:a16="http://schemas.microsoft.com/office/drawing/2014/main" id="{67BE81CF-5D70-4778-BB4F-32B6CC1900FF}"/>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10504382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目次用スライド">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3C77094-EBBC-48DE-9242-E77BA6AC9747}"/>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2" name="フリーフォーム: 図形 1">
            <a:extLst>
              <a:ext uri="{FF2B5EF4-FFF2-40B4-BE49-F238E27FC236}">
                <a16:creationId xmlns:a16="http://schemas.microsoft.com/office/drawing/2014/main" id="{0C8F129C-6BCF-4B9F-95E3-15A4EDC439C9}"/>
              </a:ext>
            </a:extLst>
          </p:cNvPr>
          <p:cNvSpPr/>
          <p:nvPr userDrawn="1"/>
        </p:nvSpPr>
        <p:spPr>
          <a:xfrm>
            <a:off x="1750648" y="2206188"/>
            <a:ext cx="0" cy="3231570"/>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3" name="コンテンツ プレースホルダー 18">
            <a:extLst>
              <a:ext uri="{FF2B5EF4-FFF2-40B4-BE49-F238E27FC236}">
                <a16:creationId xmlns:a16="http://schemas.microsoft.com/office/drawing/2014/main" id="{EB33C7D2-745F-4AAB-AB8B-005B13241650}"/>
              </a:ext>
            </a:extLst>
          </p:cNvPr>
          <p:cNvSpPr>
            <a:spLocks noGrp="1"/>
          </p:cNvSpPr>
          <p:nvPr>
            <p:ph sz="quarter" idx="15" hasCustomPrompt="1"/>
          </p:nvPr>
        </p:nvSpPr>
        <p:spPr>
          <a:xfrm>
            <a:off x="1750649" y="2206189"/>
            <a:ext cx="7472082" cy="3231569"/>
          </a:xfrm>
          <a:prstGeom prst="rect">
            <a:avLst/>
          </a:prstGeom>
        </p:spPr>
        <p:txBody>
          <a:bodyPr lIns="216000" tIns="0" rIns="0" bIns="0" anchor="ctr"/>
          <a:lstStyle>
            <a:lvl1pPr marL="0" marR="0" indent="0" algn="l" defTabSz="829544" rtl="0" eaLnBrk="1" fontAlgn="auto" latinLnBrk="0" hangingPunct="1">
              <a:lnSpc>
                <a:spcPct val="120000"/>
              </a:lnSpc>
              <a:spcBef>
                <a:spcPts val="0"/>
              </a:spcBef>
              <a:spcAft>
                <a:spcPts val="0"/>
              </a:spcAft>
              <a:buClr>
                <a:schemeClr val="accent3"/>
              </a:buClr>
              <a:buSzTx/>
              <a:buFont typeface="+mj-lt"/>
              <a:buNone/>
              <a:tabLst/>
              <a:defRPr sz="1633" b="1">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endParaRPr kumimoji="1" lang="en-US" altLang="ja-JP"/>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p:txBody>
      </p:sp>
      <p:grpSp>
        <p:nvGrpSpPr>
          <p:cNvPr id="11" name="グループ化 10">
            <a:extLst>
              <a:ext uri="{FF2B5EF4-FFF2-40B4-BE49-F238E27FC236}">
                <a16:creationId xmlns:a16="http://schemas.microsoft.com/office/drawing/2014/main" id="{D19D59F9-73C1-4026-BF76-B95437596E26}"/>
              </a:ext>
            </a:extLst>
          </p:cNvPr>
          <p:cNvGrpSpPr/>
          <p:nvPr userDrawn="1"/>
        </p:nvGrpSpPr>
        <p:grpSpPr>
          <a:xfrm>
            <a:off x="197896" y="339770"/>
            <a:ext cx="9429542" cy="719363"/>
            <a:chOff x="213594" y="302433"/>
            <a:chExt cx="10177559" cy="792964"/>
          </a:xfrm>
        </p:grpSpPr>
        <p:pic>
          <p:nvPicPr>
            <p:cNvPr id="12" name="Picture 11" descr="ç°å¢ç">
              <a:extLst>
                <a:ext uri="{FF2B5EF4-FFF2-40B4-BE49-F238E27FC236}">
                  <a16:creationId xmlns:a16="http://schemas.microsoft.com/office/drawing/2014/main" id="{C0AD5D10-C4F9-4CBC-9F88-AFE15986B96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4" name="フリーフォーム: 図形 13">
              <a:extLst>
                <a:ext uri="{FF2B5EF4-FFF2-40B4-BE49-F238E27FC236}">
                  <a16:creationId xmlns:a16="http://schemas.microsoft.com/office/drawing/2014/main" id="{FAA58CC1-6260-4A17-93E8-2C9B04EC7C38}"/>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5" name="直線コネクタ 14">
              <a:extLst>
                <a:ext uri="{FF2B5EF4-FFF2-40B4-BE49-F238E27FC236}">
                  <a16:creationId xmlns:a16="http://schemas.microsoft.com/office/drawing/2014/main" id="{ED9244AF-B265-4852-A184-E6E0DABF49B4}"/>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19919F2-935F-4D62-A9A6-147B721C371D}"/>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タイトル 97">
            <a:extLst>
              <a:ext uri="{FF2B5EF4-FFF2-40B4-BE49-F238E27FC236}">
                <a16:creationId xmlns:a16="http://schemas.microsoft.com/office/drawing/2014/main" id="{233283C3-D337-48A8-A563-B2D0BD266E4C}"/>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目次</a:t>
            </a:r>
          </a:p>
        </p:txBody>
      </p:sp>
    </p:spTree>
    <p:extLst>
      <p:ext uri="{BB962C8B-B14F-4D97-AF65-F5344CB8AC3E}">
        <p14:creationId xmlns:p14="http://schemas.microsoft.com/office/powerpoint/2010/main" val="1843786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内容説明用スライド">
    <p:spTree>
      <p:nvGrpSpPr>
        <p:cNvPr id="1" name=""/>
        <p:cNvGrpSpPr/>
        <p:nvPr/>
      </p:nvGrpSpPr>
      <p:grpSpPr>
        <a:xfrm>
          <a:off x="0" y="0"/>
          <a:ext cx="0" cy="0"/>
          <a:chOff x="0" y="0"/>
          <a:chExt cx="0" cy="0"/>
        </a:xfrm>
      </p:grpSpPr>
      <p:sp>
        <p:nvSpPr>
          <p:cNvPr id="99" name="テキスト ボックス 98">
            <a:extLst>
              <a:ext uri="{FF2B5EF4-FFF2-40B4-BE49-F238E27FC236}">
                <a16:creationId xmlns:a16="http://schemas.microsoft.com/office/drawing/2014/main" id="{7455FDF7-D502-4354-BBBF-F7B81E7A92BC}"/>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grpSp>
        <p:nvGrpSpPr>
          <p:cNvPr id="13" name="グループ化 12">
            <a:extLst>
              <a:ext uri="{FF2B5EF4-FFF2-40B4-BE49-F238E27FC236}">
                <a16:creationId xmlns:a16="http://schemas.microsoft.com/office/drawing/2014/main" id="{FCF3F799-34AF-4E56-848C-1D016ACB3677}"/>
              </a:ext>
            </a:extLst>
          </p:cNvPr>
          <p:cNvGrpSpPr/>
          <p:nvPr userDrawn="1"/>
        </p:nvGrpSpPr>
        <p:grpSpPr>
          <a:xfrm>
            <a:off x="197896" y="339770"/>
            <a:ext cx="9429542" cy="719363"/>
            <a:chOff x="213594" y="2187666"/>
            <a:chExt cx="10177559" cy="792964"/>
          </a:xfrm>
        </p:grpSpPr>
        <p:pic>
          <p:nvPicPr>
            <p:cNvPr id="14" name="Picture 11" descr="ç°å¢ç">
              <a:extLst>
                <a:ext uri="{FF2B5EF4-FFF2-40B4-BE49-F238E27FC236}">
                  <a16:creationId xmlns:a16="http://schemas.microsoft.com/office/drawing/2014/main" id="{3D005F27-E1B5-4D9E-A175-8AE39D9063F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BB44DCFF-9840-43B5-A765-993332EAC29C}"/>
                </a:ext>
              </a:extLst>
            </p:cNvPr>
            <p:cNvGrpSpPr/>
            <p:nvPr userDrawn="1"/>
          </p:nvGrpSpPr>
          <p:grpSpPr>
            <a:xfrm>
              <a:off x="213594" y="2187666"/>
              <a:ext cx="9822130" cy="792964"/>
              <a:chOff x="218356" y="2187666"/>
              <a:chExt cx="9822130" cy="792964"/>
            </a:xfrm>
          </p:grpSpPr>
          <p:sp>
            <p:nvSpPr>
              <p:cNvPr id="16" name="フリーフォーム: 図形 15">
                <a:extLst>
                  <a:ext uri="{FF2B5EF4-FFF2-40B4-BE49-F238E27FC236}">
                    <a16:creationId xmlns:a16="http://schemas.microsoft.com/office/drawing/2014/main" id="{FDE73132-D310-448E-A036-E8C3F616277B}"/>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7" name="フリーフォーム: 図形 16">
                <a:extLst>
                  <a:ext uri="{FF2B5EF4-FFF2-40B4-BE49-F238E27FC236}">
                    <a16:creationId xmlns:a16="http://schemas.microsoft.com/office/drawing/2014/main" id="{7B773A8B-6EB7-4F64-BA88-F72E7744A559}"/>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18" name="直線コネクタ 17">
                <a:extLst>
                  <a:ext uri="{FF2B5EF4-FFF2-40B4-BE49-F238E27FC236}">
                    <a16:creationId xmlns:a16="http://schemas.microsoft.com/office/drawing/2014/main" id="{DD2D1282-6F99-4A95-9BDC-0048DD51F309}"/>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2A3B294-5ACE-449A-B2EE-9AC0A8AC2506}"/>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コンテンツ プレースホルダー 18">
            <a:extLst>
              <a:ext uri="{FF2B5EF4-FFF2-40B4-BE49-F238E27FC236}">
                <a16:creationId xmlns:a16="http://schemas.microsoft.com/office/drawing/2014/main" id="{A29F1BF5-21A9-4C9F-A42D-6863A1A558CC}"/>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21" name="コンテンツ プレースホルダー 18">
            <a:extLst>
              <a:ext uri="{FF2B5EF4-FFF2-40B4-BE49-F238E27FC236}">
                <a16:creationId xmlns:a16="http://schemas.microsoft.com/office/drawing/2014/main" id="{D98872D5-07FB-4058-92B2-D941A324AEFB}"/>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22" name="タイトル 97">
            <a:extLst>
              <a:ext uri="{FF2B5EF4-FFF2-40B4-BE49-F238E27FC236}">
                <a16:creationId xmlns:a16="http://schemas.microsoft.com/office/drawing/2014/main" id="{00A61ED2-0EA3-4684-9979-E10DD2CC909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3431107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リード">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A498D221-D1AC-47B7-BE67-EA5AE071D554}"/>
              </a:ext>
            </a:extLst>
          </p:cNvPr>
          <p:cNvGrpSpPr/>
          <p:nvPr userDrawn="1"/>
        </p:nvGrpSpPr>
        <p:grpSpPr>
          <a:xfrm>
            <a:off x="197896" y="339770"/>
            <a:ext cx="9429542" cy="719363"/>
            <a:chOff x="213594" y="2187666"/>
            <a:chExt cx="10177559" cy="792964"/>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グループ化 22">
              <a:extLst>
                <a:ext uri="{FF2B5EF4-FFF2-40B4-BE49-F238E27FC236}">
                  <a16:creationId xmlns:a16="http://schemas.microsoft.com/office/drawing/2014/main" id="{E33EDCA0-BB61-4C18-8DB8-D961DACAFA29}"/>
                </a:ext>
              </a:extLst>
            </p:cNvPr>
            <p:cNvGrpSpPr/>
            <p:nvPr userDrawn="1"/>
          </p:nvGrpSpPr>
          <p:grpSpPr>
            <a:xfrm>
              <a:off x="213594" y="2187666"/>
              <a:ext cx="9822130" cy="792964"/>
              <a:chOff x="218356" y="2187666"/>
              <a:chExt cx="9822130" cy="792964"/>
            </a:xfrm>
          </p:grpSpPr>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31" name="タイトル 97">
            <a:extLst>
              <a:ext uri="{FF2B5EF4-FFF2-40B4-BE49-F238E27FC236}">
                <a16:creationId xmlns:a16="http://schemas.microsoft.com/office/drawing/2014/main" id="{84115B94-9120-43DA-AD71-AA20E27F645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0744804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3520256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7" name="テキスト ボックス 6">
            <a:extLst>
              <a:ext uri="{FF2B5EF4-FFF2-40B4-BE49-F238E27FC236}">
                <a16:creationId xmlns:a16="http://schemas.microsoft.com/office/drawing/2014/main" id="{7455FDF7-D502-4354-BBBF-F7B81E7A92BC}"/>
              </a:ext>
            </a:extLst>
          </p:cNvPr>
          <p:cNvSpPr txBox="1"/>
          <p:nvPr userDrawn="1"/>
        </p:nvSpPr>
        <p:spPr>
          <a:xfrm>
            <a:off x="9298132" y="19"/>
            <a:ext cx="616855" cy="732527"/>
          </a:xfrm>
          <a:prstGeom prst="rect">
            <a:avLst/>
          </a:prstGeom>
          <a:noFill/>
        </p:spPr>
        <p:txBody>
          <a:bodyPr wrap="none" lIns="0" tIns="0" rIns="0" bIns="0" rtlCol="0" anchor="ctr" anchorCtr="0">
            <a:noAutofit/>
          </a:bodyPr>
          <a:lstStyle/>
          <a:p>
            <a:pPr algn="ctr"/>
            <a:fld id="{9C1B02FA-3B43-4965-97B5-C29D405C4738}" type="slidenum">
              <a:rPr kumimoji="1" lang="ja-JP" altLang="en-US" sz="32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32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4253901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4245886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リード">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415CC879-8893-4ACA-BC53-E5C16947C50D}"/>
              </a:ext>
            </a:extLst>
          </p:cNvPr>
          <p:cNvGrpSpPr/>
          <p:nvPr userDrawn="1"/>
        </p:nvGrpSpPr>
        <p:grpSpPr>
          <a:xfrm>
            <a:off x="197896" y="339770"/>
            <a:ext cx="9100236" cy="719363"/>
            <a:chOff x="213594" y="302433"/>
            <a:chExt cx="9822130" cy="792964"/>
          </a:xfrm>
        </p:grpSpPr>
        <p:sp>
          <p:nvSpPr>
            <p:cNvPr id="12" name="フリーフォーム: 図形 11">
              <a:extLst>
                <a:ext uri="{FF2B5EF4-FFF2-40B4-BE49-F238E27FC236}">
                  <a16:creationId xmlns:a16="http://schemas.microsoft.com/office/drawing/2014/main" id="{65FC17B1-25BE-4588-AF23-0BACCC17A073}"/>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3" name="直線コネクタ 12">
              <a:extLst>
                <a:ext uri="{FF2B5EF4-FFF2-40B4-BE49-F238E27FC236}">
                  <a16:creationId xmlns:a16="http://schemas.microsoft.com/office/drawing/2014/main" id="{4ACDB6E1-0019-4594-BA57-355CD944730E}"/>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CFD28A3-FFD3-44EF-BD7B-AA8133ABDF9A}"/>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タイトル 97">
            <a:extLst>
              <a:ext uri="{FF2B5EF4-FFF2-40B4-BE49-F238E27FC236}">
                <a16:creationId xmlns:a16="http://schemas.microsoft.com/office/drawing/2014/main" id="{B78F4E89-BF6F-4E09-A944-EE472855512C}"/>
              </a:ext>
            </a:extLst>
          </p:cNvPr>
          <p:cNvSpPr>
            <a:spLocks noGrp="1"/>
          </p:cNvSpPr>
          <p:nvPr>
            <p:ph type="title" hasCustomPrompt="1"/>
          </p:nvPr>
        </p:nvSpPr>
        <p:spPr>
          <a:xfrm>
            <a:off x="287213" y="424232"/>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6" name="コンテンツ プレースホルダー 18">
            <a:extLst>
              <a:ext uri="{FF2B5EF4-FFF2-40B4-BE49-F238E27FC236}">
                <a16:creationId xmlns:a16="http://schemas.microsoft.com/office/drawing/2014/main" id="{E5C690C4-34B3-4BE9-8905-112BB7C579C6}"/>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8" name="テキスト ボックス 7">
            <a:extLst>
              <a:ext uri="{FF2B5EF4-FFF2-40B4-BE49-F238E27FC236}">
                <a16:creationId xmlns:a16="http://schemas.microsoft.com/office/drawing/2014/main" id="{96C00485-4B5F-4978-AD0A-BB3890C146CE}"/>
              </a:ext>
            </a:extLst>
          </p:cNvPr>
          <p:cNvSpPr txBox="1"/>
          <p:nvPr userDrawn="1"/>
        </p:nvSpPr>
        <p:spPr>
          <a:xfrm>
            <a:off x="9437492" y="6490190"/>
            <a:ext cx="410596" cy="276370"/>
          </a:xfrm>
          <a:prstGeom prst="rect">
            <a:avLst/>
          </a:prstGeom>
          <a:noFill/>
        </p:spPr>
        <p:txBody>
          <a:bodyPr wrap="none" lIns="0" tIns="0" rIns="0" bIns="0" rtlCol="0" anchor="ctr" anchorCtr="0">
            <a:noAutofit/>
          </a:bodyPr>
          <a:lstStyle/>
          <a:p>
            <a:pPr algn="ctr"/>
            <a:fld id="{9C1B02FA-3B43-4965-97B5-C29D405C4738}" type="slidenum">
              <a:rPr kumimoji="1" lang="ja-JP" altLang="en-US" sz="18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8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00518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
        <p:nvSpPr>
          <p:cNvPr id="2" name="テキスト ボックス 1">
            <a:extLst>
              <a:ext uri="{FF2B5EF4-FFF2-40B4-BE49-F238E27FC236}">
                <a16:creationId xmlns:a16="http://schemas.microsoft.com/office/drawing/2014/main" id="{8D8C5E1C-2950-293D-C4B9-188442F1CCB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3172816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memo">
    <p:spTree>
      <p:nvGrpSpPr>
        <p:cNvPr id="1" name=""/>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96C00485-4B5F-4978-AD0A-BB3890C146CE}"/>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grpSp>
        <p:nvGrpSpPr>
          <p:cNvPr id="9" name="グループ化 8">
            <a:extLst>
              <a:ext uri="{FF2B5EF4-FFF2-40B4-BE49-F238E27FC236}">
                <a16:creationId xmlns:a16="http://schemas.microsoft.com/office/drawing/2014/main" id="{92871F65-6E37-40AF-BE1F-A19C7ABC1F51}"/>
              </a:ext>
            </a:extLst>
          </p:cNvPr>
          <p:cNvGrpSpPr/>
          <p:nvPr userDrawn="1"/>
        </p:nvGrpSpPr>
        <p:grpSpPr>
          <a:xfrm>
            <a:off x="197896" y="339770"/>
            <a:ext cx="9429542" cy="719363"/>
            <a:chOff x="213594" y="302433"/>
            <a:chExt cx="10177559" cy="792964"/>
          </a:xfrm>
        </p:grpSpPr>
        <p:pic>
          <p:nvPicPr>
            <p:cNvPr id="10" name="Picture 11" descr="ç°å¢ç">
              <a:extLst>
                <a:ext uri="{FF2B5EF4-FFF2-40B4-BE49-F238E27FC236}">
                  <a16:creationId xmlns:a16="http://schemas.microsoft.com/office/drawing/2014/main" id="{05ABBA46-42F1-4720-BC53-F502AD4861A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1" name="フリーフォーム: 図形 10">
              <a:extLst>
                <a:ext uri="{FF2B5EF4-FFF2-40B4-BE49-F238E27FC236}">
                  <a16:creationId xmlns:a16="http://schemas.microsoft.com/office/drawing/2014/main" id="{E2EA0249-C753-4781-9385-C555789D3F50}"/>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2" name="直線コネクタ 11">
              <a:extLst>
                <a:ext uri="{FF2B5EF4-FFF2-40B4-BE49-F238E27FC236}">
                  <a16:creationId xmlns:a16="http://schemas.microsoft.com/office/drawing/2014/main" id="{A030AA6E-9159-4029-BCFA-B09677085BC7}"/>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62D5C11-5144-44BA-87EA-374CC222AB00}"/>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タイトル 97">
            <a:extLst>
              <a:ext uri="{FF2B5EF4-FFF2-40B4-BE49-F238E27FC236}">
                <a16:creationId xmlns:a16="http://schemas.microsoft.com/office/drawing/2014/main" id="{FB6F7520-26CE-44AF-B5A6-D907A6D52CD6}"/>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オブジェクト</a:t>
            </a:r>
          </a:p>
        </p:txBody>
      </p:sp>
    </p:spTree>
    <p:extLst>
      <p:ext uri="{BB962C8B-B14F-4D97-AF65-F5344CB8AC3E}">
        <p14:creationId xmlns:p14="http://schemas.microsoft.com/office/powerpoint/2010/main" val="42629026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DC3CD2D-6311-4EA8-8860-B65EFBCCA206}"/>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21166780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裏表紙_出力用">
    <p:spTree>
      <p:nvGrpSpPr>
        <p:cNvPr id="1" name=""/>
        <p:cNvGrpSpPr/>
        <p:nvPr/>
      </p:nvGrpSpPr>
      <p:grpSpPr>
        <a:xfrm>
          <a:off x="0" y="0"/>
          <a:ext cx="0" cy="0"/>
          <a:chOff x="0" y="0"/>
          <a:chExt cx="0" cy="0"/>
        </a:xfrm>
      </p:grpSpPr>
      <p:pic>
        <p:nvPicPr>
          <p:cNvPr id="3" name="Picture 11" descr="ç°å¢ç">
            <a:extLst>
              <a:ext uri="{FF2B5EF4-FFF2-40B4-BE49-F238E27FC236}">
                <a16:creationId xmlns:a16="http://schemas.microsoft.com/office/drawing/2014/main" id="{CD100471-1EDD-4161-8484-6C512DF678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04172" y="2875373"/>
            <a:ext cx="1297655" cy="1301398"/>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E855BE8F-C7AE-468D-9A57-04F6F22E0272}"/>
              </a:ext>
            </a:extLst>
          </p:cNvPr>
          <p:cNvSpPr/>
          <p:nvPr userDrawn="1"/>
        </p:nvSpPr>
        <p:spPr>
          <a:xfrm>
            <a:off x="316777" y="359096"/>
            <a:ext cx="9272445" cy="6139807"/>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3623636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2_内容説明用スライド_タイトルのみ">
    <p:spTree>
      <p:nvGrpSpPr>
        <p:cNvPr id="1" name=""/>
        <p:cNvGrpSpPr/>
        <p:nvPr/>
      </p:nvGrpSpPr>
      <p:grpSpPr>
        <a:xfrm>
          <a:off x="0" y="0"/>
          <a:ext cx="0" cy="0"/>
          <a:chOff x="0" y="0"/>
          <a:chExt cx="0" cy="0"/>
        </a:xfrm>
      </p:grpSpPr>
      <p:pic>
        <p:nvPicPr>
          <p:cNvPr id="7" name="Picture 11" descr="ç°å¢ç">
            <a:extLst>
              <a:ext uri="{FF2B5EF4-FFF2-40B4-BE49-F238E27FC236}">
                <a16:creationId xmlns:a16="http://schemas.microsoft.com/office/drawing/2014/main" id="{A36EA33E-F10C-8847-BD79-6A62721F99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7644" y="273940"/>
            <a:ext cx="536221" cy="537767"/>
          </a:xfrm>
          <a:prstGeom prst="rect">
            <a:avLst/>
          </a:prstGeom>
          <a:noFill/>
          <a:extLst>
            <a:ext uri="{909E8E84-426E-40DD-AFC4-6F175D3DCCD1}">
              <a14:hiddenFill xmlns:a14="http://schemas.microsoft.com/office/drawing/2010/main">
                <a:solidFill>
                  <a:srgbClr val="FFFFFF"/>
                </a:solidFill>
              </a14:hiddenFill>
            </a:ext>
          </a:extLst>
        </p:spPr>
      </p:pic>
      <p:pic>
        <p:nvPicPr>
          <p:cNvPr id="4" name="グラフィックス 3">
            <a:extLst>
              <a:ext uri="{FF2B5EF4-FFF2-40B4-BE49-F238E27FC236}">
                <a16:creationId xmlns:a16="http://schemas.microsoft.com/office/drawing/2014/main" id="{DFC3FEA0-0269-A340-8AC0-2EE9382B6D7F}"/>
              </a:ext>
            </a:extLst>
          </p:cNvPr>
          <p:cNvPicPr>
            <a:picLocks noChangeAspect="1"/>
          </p:cNvPicPr>
          <p:nvPr/>
        </p:nvPicPr>
        <p:blipFill>
          <a:blip/>
          <a:stretch>
            <a:fillRect/>
          </a:stretch>
        </p:blipFill>
        <p:spPr>
          <a:xfrm>
            <a:off x="324258" y="354181"/>
            <a:ext cx="8713007" cy="461267"/>
          </a:xfrm>
          <a:prstGeom prst="rect">
            <a:avLst/>
          </a:prstGeom>
        </p:spPr>
      </p:pic>
      <p:cxnSp>
        <p:nvCxnSpPr>
          <p:cNvPr id="5" name="直線コネクタ 4">
            <a:extLst>
              <a:ext uri="{FF2B5EF4-FFF2-40B4-BE49-F238E27FC236}">
                <a16:creationId xmlns:a16="http://schemas.microsoft.com/office/drawing/2014/main" id="{EBCF4434-9025-3445-AC58-7DECDD0D5A3D}"/>
              </a:ext>
            </a:extLst>
          </p:cNvPr>
          <p:cNvCxnSpPr>
            <a:cxnSpLocks/>
          </p:cNvCxnSpPr>
          <p:nvPr/>
        </p:nvCxnSpPr>
        <p:spPr>
          <a:xfrm>
            <a:off x="249998" y="532082"/>
            <a:ext cx="359245" cy="3526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9F081F0C-555C-6443-8F74-0430630E7B15}"/>
              </a:ext>
            </a:extLst>
          </p:cNvPr>
          <p:cNvCxnSpPr>
            <a:cxnSpLocks/>
          </p:cNvCxnSpPr>
          <p:nvPr/>
        </p:nvCxnSpPr>
        <p:spPr>
          <a:xfrm>
            <a:off x="8477556" y="262409"/>
            <a:ext cx="633971" cy="6237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3C77094-EBBC-48DE-9242-E77BA6AC9747}"/>
              </a:ext>
            </a:extLst>
          </p:cNvPr>
          <p:cNvSpPr txBox="1"/>
          <p:nvPr/>
        </p:nvSpPr>
        <p:spPr>
          <a:xfrm>
            <a:off x="9037265" y="6368597"/>
            <a:ext cx="318478" cy="261090"/>
          </a:xfrm>
          <a:prstGeom prst="rect">
            <a:avLst/>
          </a:prstGeom>
          <a:noFill/>
        </p:spPr>
        <p:txBody>
          <a:bodyPr wrap="none" lIns="0" tIns="0" rIns="0" bIns="0" rtlCol="0" anchor="ctr" anchorCtr="0">
            <a:noAutofit/>
          </a:bodyPr>
          <a:lstStyle/>
          <a:p>
            <a:pPr algn="r"/>
            <a:fld id="{9C1B02FA-3B43-4965-97B5-C29D405C4738}" type="slidenum">
              <a:rPr kumimoji="1" lang="ja-JP" altLang="en-US" sz="941" b="0" smtClean="0">
                <a:latin typeface="Arial" panose="020B0604020202020204" pitchFamily="34" charset="0"/>
                <a:ea typeface="メイリオ" panose="020B0604030504040204" pitchFamily="50" charset="-128"/>
                <a:cs typeface="Arial" panose="020B0604020202020204" pitchFamily="34" charset="0"/>
              </a:rPr>
              <a:pPr algn="r"/>
              <a:t>‹#›</a:t>
            </a:fld>
            <a:endParaRPr kumimoji="1" lang="ja-JP" altLang="en-US" sz="941" b="0">
              <a:latin typeface="Arial" panose="020B0604020202020204" pitchFamily="34" charset="0"/>
              <a:ea typeface="メイリオ" panose="020B0604030504040204" pitchFamily="50" charset="-128"/>
              <a:cs typeface="Arial" panose="020B0604020202020204" pitchFamily="34" charset="0"/>
            </a:endParaRPr>
          </a:p>
        </p:txBody>
      </p:sp>
      <p:sp>
        <p:nvSpPr>
          <p:cNvPr id="10" name="コンテンツ プレースホルダー 13">
            <a:extLst>
              <a:ext uri="{FF2B5EF4-FFF2-40B4-BE49-F238E27FC236}">
                <a16:creationId xmlns:a16="http://schemas.microsoft.com/office/drawing/2014/main" id="{89977F20-F4BF-4D81-9971-71C821CD53EF}"/>
              </a:ext>
            </a:extLst>
          </p:cNvPr>
          <p:cNvSpPr>
            <a:spLocks noGrp="1"/>
          </p:cNvSpPr>
          <p:nvPr>
            <p:ph sz="quarter" idx="11" hasCustomPrompt="1"/>
          </p:nvPr>
        </p:nvSpPr>
        <p:spPr bwMode="white">
          <a:xfrm>
            <a:off x="324259" y="354181"/>
            <a:ext cx="7145926" cy="457525"/>
          </a:xfrm>
          <a:prstGeom prst="rect">
            <a:avLst/>
          </a:prstGeom>
        </p:spPr>
        <p:txBody>
          <a:bodyPr lIns="252000" tIns="36000" rIns="0" bIns="0" anchor="ctr">
            <a:normAutofit/>
          </a:bodyPr>
          <a:lstStyle>
            <a:lvl1pPr marL="0" indent="0">
              <a:buNone/>
              <a:defRPr sz="1881" b="1" i="0">
                <a:solidFill>
                  <a:schemeClr val="bg1"/>
                </a:solidFill>
                <a:latin typeface="Meiryo UI" panose="020B0604030504040204" pitchFamily="50" charset="-128"/>
                <a:ea typeface="Meiryo UI" panose="020B0604030504040204" pitchFamily="50" charset="-128"/>
              </a:defRPr>
            </a:lvl1pPr>
          </a:lstStyle>
          <a:p>
            <a:r>
              <a:rPr kumimoji="1" lang="ja-JP" altLang="en-US"/>
              <a:t>タイトルタイトル</a:t>
            </a:r>
          </a:p>
        </p:txBody>
      </p:sp>
    </p:spTree>
    <p:extLst>
      <p:ext uri="{BB962C8B-B14F-4D97-AF65-F5344CB8AC3E}">
        <p14:creationId xmlns:p14="http://schemas.microsoft.com/office/powerpoint/2010/main" val="14012013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通常">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84E94A25-457B-4C69-BCBB-B6E75CF3EAE9}"/>
              </a:ext>
            </a:extLst>
          </p:cNvPr>
          <p:cNvGrpSpPr/>
          <p:nvPr userDrawn="1"/>
        </p:nvGrpSpPr>
        <p:grpSpPr>
          <a:xfrm>
            <a:off x="103694" y="196674"/>
            <a:ext cx="9565555" cy="721514"/>
            <a:chOff x="111919" y="216797"/>
            <a:chExt cx="10324361" cy="795336"/>
          </a:xfrm>
        </p:grpSpPr>
        <p:sp>
          <p:nvSpPr>
            <p:cNvPr id="13"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14" name="直線コネクタ 13">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CF51C44-4554-4691-96EB-AB4829C3282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50024"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
        <p:nvSpPr>
          <p:cNvPr id="28" name="コンテンツ プレースホルダー 3">
            <a:extLst>
              <a:ext uri="{FF2B5EF4-FFF2-40B4-BE49-F238E27FC236}">
                <a16:creationId xmlns:a16="http://schemas.microsoft.com/office/drawing/2014/main" id="{217043BF-6B11-4540-B78A-D1AECDE4B04F}"/>
              </a:ext>
            </a:extLst>
          </p:cNvPr>
          <p:cNvSpPr>
            <a:spLocks noGrp="1"/>
          </p:cNvSpPr>
          <p:nvPr userDrawn="1">
            <p:ph sz="quarter" idx="12" hasCustomPrompt="1"/>
          </p:nvPr>
        </p:nvSpPr>
        <p:spPr>
          <a:xfrm>
            <a:off x="150024" y="1007807"/>
            <a:ext cx="9605952" cy="606343"/>
          </a:xfrm>
          <a:prstGeom prst="rect">
            <a:avLst/>
          </a:prstGeom>
          <a:ln w="19050">
            <a:solidFill>
              <a:schemeClr val="tx2"/>
            </a:solidFill>
          </a:ln>
        </p:spPr>
        <p:txBody>
          <a:bodyPr wrap="square" lIns="180000" tIns="180000" rIns="180000" bIns="144000" anchor="t" anchorCtr="0">
            <a:spAutoFit/>
          </a:bodyPr>
          <a:lstStyle>
            <a:lvl1pPr marL="259232" indent="-259232" algn="l">
              <a:lnSpc>
                <a:spcPct val="100000"/>
              </a:lnSpc>
              <a:spcBef>
                <a:spcPts val="544"/>
              </a:spcBef>
              <a:spcAft>
                <a:spcPts val="0"/>
              </a:spcAft>
              <a:buFont typeface="Wingdings" panose="05000000000000000000" pitchFamily="2" charset="2"/>
              <a:buChar char="n"/>
              <a:defRPr sz="1814" b="0">
                <a:solidFill>
                  <a:schemeClr val="tx1"/>
                </a:solidFill>
                <a:latin typeface="Meiryo UI" panose="020B0604030504040204" pitchFamily="50" charset="-128"/>
                <a:ea typeface="Meiryo UI" panose="020B0604030504040204" pitchFamily="50" charset="-128"/>
              </a:defRPr>
            </a:lvl1pPr>
          </a:lstStyle>
          <a:p>
            <a:pPr lvl="0"/>
            <a:r>
              <a:rPr kumimoji="1" lang="ja-JP" altLang="en-US" dirty="0"/>
              <a:t>リードリードリードリードリードリードリードリードリードリードリードリードリードリードリードリードリードリード</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5325698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標準スライド">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a:xfrm flipH="1" flipV="1">
            <a:off x="9439334" y="6392500"/>
            <a:ext cx="66937" cy="45719"/>
          </a:xfrm>
        </p:spPr>
        <p:txBody>
          <a:bodyPr/>
          <a:lstStyle/>
          <a:p>
            <a:endParaRPr kumimoji="1" lang="ja-JP" altLang="en-US"/>
          </a:p>
        </p:txBody>
      </p:sp>
      <p:sp>
        <p:nvSpPr>
          <p:cNvPr id="4" name="フッター プレースホルダー 3"/>
          <p:cNvSpPr>
            <a:spLocks noGrp="1"/>
          </p:cNvSpPr>
          <p:nvPr>
            <p:ph type="ftr" sz="quarter" idx="11"/>
          </p:nvPr>
        </p:nvSpPr>
        <p:spPr>
          <a:xfrm flipH="1" flipV="1">
            <a:off x="9439334" y="6392500"/>
            <a:ext cx="66937" cy="45719"/>
          </a:xfrm>
        </p:spPr>
        <p:txBody>
          <a:bodyPr/>
          <a:lstStyle/>
          <a:p>
            <a:endParaRPr kumimoji="1" lang="ja-JP" altLang="en-US"/>
          </a:p>
        </p:txBody>
      </p:sp>
      <p:sp>
        <p:nvSpPr>
          <p:cNvPr id="5" name="スライド番号プレースホルダー 4"/>
          <p:cNvSpPr>
            <a:spLocks noGrp="1"/>
          </p:cNvSpPr>
          <p:nvPr>
            <p:ph type="sldNum" sz="quarter" idx="12"/>
          </p:nvPr>
        </p:nvSpPr>
        <p:spPr>
          <a:xfrm>
            <a:off x="9421397" y="6438219"/>
            <a:ext cx="468570" cy="408150"/>
          </a:xfrm>
        </p:spPr>
        <p:txBody>
          <a:bodyPr/>
          <a:lstStyle/>
          <a:p>
            <a:fld id="{D9550142-B990-490A-A107-ED7302A7FD52}" type="slidenum">
              <a:rPr kumimoji="1" lang="ja-JP" altLang="en-US" smtClean="0"/>
              <a:t>‹#›</a:t>
            </a:fld>
            <a:endParaRPr kumimoji="1" lang="ja-JP" altLang="en-US" dirty="0"/>
          </a:p>
        </p:txBody>
      </p:sp>
      <p:sp>
        <p:nvSpPr>
          <p:cNvPr id="6" name="タイトル 1"/>
          <p:cNvSpPr>
            <a:spLocks noGrp="1"/>
          </p:cNvSpPr>
          <p:nvPr>
            <p:ph type="title"/>
          </p:nvPr>
        </p:nvSpPr>
        <p:spPr>
          <a:xfrm>
            <a:off x="200471" y="188640"/>
            <a:ext cx="9505503" cy="461665"/>
          </a:xfrm>
        </p:spPr>
        <p:txBody>
          <a:bodyPr wrap="square">
            <a:spAutoFit/>
          </a:bodyPr>
          <a:lstStyle>
            <a:lvl1pPr algn="l">
              <a:defRPr lang="ja-JP" altLang="en-US" sz="2400" b="1">
                <a:latin typeface="Meiryo UI" panose="020B0604030504040204" pitchFamily="50" charset="-128"/>
                <a:ea typeface="Meiryo UI" panose="020B0604030504040204" pitchFamily="50" charset="-128"/>
                <a:cs typeface="Meiryo UI" panose="020B0604030504040204" pitchFamily="50" charset="-128"/>
              </a:defRPr>
            </a:lvl1pPr>
          </a:lstStyle>
          <a:p>
            <a:pPr marL="0" lvl="0" algn="l"/>
            <a:r>
              <a:rPr kumimoji="1" lang="ja-JP" altLang="en-US" dirty="0"/>
              <a:t>マスター タイトルの書式設定</a:t>
            </a:r>
          </a:p>
        </p:txBody>
      </p:sp>
      <p:sp>
        <p:nvSpPr>
          <p:cNvPr id="8" name="テキスト プレースホルダー 9"/>
          <p:cNvSpPr>
            <a:spLocks noGrp="1"/>
          </p:cNvSpPr>
          <p:nvPr>
            <p:ph type="body" sz="quarter" idx="13" hasCustomPrompt="1"/>
          </p:nvPr>
        </p:nvSpPr>
        <p:spPr>
          <a:xfrm>
            <a:off x="200794" y="6309320"/>
            <a:ext cx="9396722" cy="161583"/>
          </a:xfrm>
          <a:noFill/>
        </p:spPr>
        <p:txBody>
          <a:bodyPr wrap="squar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（資料）●●</a:t>
            </a:r>
          </a:p>
        </p:txBody>
      </p:sp>
      <p:sp>
        <p:nvSpPr>
          <p:cNvPr id="9" name="テキスト プレースホルダー 9"/>
          <p:cNvSpPr>
            <a:spLocks noGrp="1"/>
          </p:cNvSpPr>
          <p:nvPr>
            <p:ph type="body" sz="quarter" idx="14" hasCustomPrompt="1"/>
          </p:nvPr>
        </p:nvSpPr>
        <p:spPr>
          <a:xfrm>
            <a:off x="200794" y="3104964"/>
            <a:ext cx="1853071" cy="307777"/>
          </a:xfrm>
          <a:noFill/>
        </p:spPr>
        <p:txBody>
          <a:bodyPr wrap="none" lIns="0" tIns="0" rIns="0" bIns="0">
            <a:spAutoFit/>
          </a:bodyPr>
          <a:lstStyle>
            <a:lvl1pPr marL="0" indent="0">
              <a:spcBef>
                <a:spcPts val="0"/>
              </a:spcBef>
              <a:spcAft>
                <a:spcPts val="0"/>
              </a:spcAft>
              <a:buNone/>
              <a:defRPr sz="20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20pt</a:t>
            </a:r>
            <a:r>
              <a:rPr kumimoji="1" lang="ja-JP" altLang="en-US" dirty="0"/>
              <a:t>）</a:t>
            </a:r>
          </a:p>
        </p:txBody>
      </p:sp>
      <p:sp>
        <p:nvSpPr>
          <p:cNvPr id="10" name="テキスト プレースホルダー 9"/>
          <p:cNvSpPr>
            <a:spLocks noGrp="1"/>
          </p:cNvSpPr>
          <p:nvPr>
            <p:ph type="body" sz="quarter" idx="15" hasCustomPrompt="1"/>
          </p:nvPr>
        </p:nvSpPr>
        <p:spPr>
          <a:xfrm>
            <a:off x="200472" y="3769295"/>
            <a:ext cx="1298432" cy="215444"/>
          </a:xfrm>
          <a:noFill/>
        </p:spPr>
        <p:txBody>
          <a:bodyPr wrap="none" lIns="0" tIns="0" rIns="0" bIns="0">
            <a:spAutoFit/>
          </a:bodyPr>
          <a:lstStyle>
            <a:lvl1pPr marL="0" indent="0">
              <a:spcBef>
                <a:spcPts val="0"/>
              </a:spcBef>
              <a:spcAft>
                <a:spcPts val="0"/>
              </a:spcAft>
              <a:buNone/>
              <a:defRPr sz="14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14pt</a:t>
            </a:r>
            <a:r>
              <a:rPr kumimoji="1" lang="ja-JP" altLang="en-US" dirty="0"/>
              <a:t>）</a:t>
            </a:r>
          </a:p>
        </p:txBody>
      </p:sp>
      <p:sp>
        <p:nvSpPr>
          <p:cNvPr id="11" name="テキスト プレースホルダー 9"/>
          <p:cNvSpPr>
            <a:spLocks noGrp="1"/>
          </p:cNvSpPr>
          <p:nvPr>
            <p:ph type="body" sz="quarter" idx="16" hasCustomPrompt="1"/>
          </p:nvPr>
        </p:nvSpPr>
        <p:spPr>
          <a:xfrm>
            <a:off x="200472" y="4365104"/>
            <a:ext cx="1102866" cy="161583"/>
          </a:xfrm>
          <a:noFill/>
        </p:spPr>
        <p:txBody>
          <a:bodyPr wrap="non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10.5pt</a:t>
            </a:r>
            <a:r>
              <a:rPr kumimoji="1" lang="ja-JP" altLang="en-US" dirty="0"/>
              <a:t>）</a:t>
            </a:r>
          </a:p>
        </p:txBody>
      </p:sp>
      <p:sp>
        <p:nvSpPr>
          <p:cNvPr id="12" name="テキスト プレースホルダー 11"/>
          <p:cNvSpPr>
            <a:spLocks noGrp="1"/>
          </p:cNvSpPr>
          <p:nvPr>
            <p:ph type="body" sz="quarter" idx="17"/>
          </p:nvPr>
        </p:nvSpPr>
        <p:spPr>
          <a:xfrm>
            <a:off x="200025" y="764704"/>
            <a:ext cx="9505950" cy="525886"/>
          </a:xfrm>
          <a:solidFill>
            <a:srgbClr val="99D6EC"/>
          </a:solidFill>
          <a:ln>
            <a:noFill/>
          </a:ln>
        </p:spPr>
        <p:txBody>
          <a:bodyPr vert="horz" wrap="square" lIns="216000" tIns="108000" rIns="216000" bIns="108000" rtlCol="0" anchor="t" anchorCtr="0">
            <a:spAutoFit/>
          </a:bodyPr>
          <a:lstStyle>
            <a:lvl1pPr>
              <a:defRPr lang="ja-JP" altLang="en-US" sz="2000" dirty="0">
                <a:latin typeface="Meiryo UI" panose="020B0604030504040204" pitchFamily="50" charset="-128"/>
                <a:ea typeface="Meiryo UI" panose="020B0604030504040204" pitchFamily="50" charset="-128"/>
                <a:cs typeface="Meiryo UI" panose="020B0604030504040204" pitchFamily="50" charset="-128"/>
              </a:defRPr>
            </a:lvl1pPr>
          </a:lstStyle>
          <a:p>
            <a:pPr marL="257175" lvl="0" indent="-257175">
              <a:spcBef>
                <a:spcPts val="600"/>
              </a:spcBef>
              <a:spcAft>
                <a:spcPts val="600"/>
              </a:spcAft>
              <a:buClr>
                <a:srgbClr val="002060"/>
              </a:buClr>
              <a:buFont typeface="Wingdings" panose="05000000000000000000" pitchFamily="2" charset="2"/>
              <a:buChar char="l"/>
            </a:pPr>
            <a:r>
              <a:rPr kumimoji="1" lang="ja-JP" altLang="en-US"/>
              <a:t>マスター テキストの書式設定</a:t>
            </a:r>
          </a:p>
        </p:txBody>
      </p:sp>
    </p:spTree>
    <p:extLst>
      <p:ext uri="{BB962C8B-B14F-4D97-AF65-F5344CB8AC3E}">
        <p14:creationId xmlns:p14="http://schemas.microsoft.com/office/powerpoint/2010/main" val="9333133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シンプ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a:xfrm>
            <a:off x="150024" y="172143"/>
            <a:ext cx="9005612" cy="293927"/>
          </a:xfrm>
          <a:prstGeom prst="rect">
            <a:avLst/>
          </a:prstGeom>
        </p:spPr>
        <p:txBody>
          <a:bodyPr lIns="72000" tIns="36000" rIns="0" bIns="0" anchor="ctr" anchorCtr="0"/>
          <a:lstStyle>
            <a:lvl1pPr algn="l">
              <a:defRPr sz="1633" b="1">
                <a:solidFill>
                  <a:schemeClr val="bg2"/>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pic>
        <p:nvPicPr>
          <p:cNvPr id="14" name="Picture 11" descr="ç°å¢ç">
            <a:extLst>
              <a:ext uri="{FF2B5EF4-FFF2-40B4-BE49-F238E27FC236}">
                <a16:creationId xmlns:a16="http://schemas.microsoft.com/office/drawing/2014/main" id="{0CF6094D-B943-4965-A2F6-67DD6FF3FF53}"/>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7572" b="6659"/>
          <a:stretch/>
        </p:blipFill>
        <p:spPr bwMode="auto">
          <a:xfrm>
            <a:off x="9394400" y="129309"/>
            <a:ext cx="368692" cy="298934"/>
          </a:xfrm>
          <a:prstGeom prst="rect">
            <a:avLst/>
          </a:prstGeom>
          <a:noFill/>
          <a:extLst>
            <a:ext uri="{909E8E84-426E-40DD-AFC4-6F175D3DCCD1}">
              <a14:hiddenFill xmlns:a14="http://schemas.microsoft.com/office/drawing/2010/main">
                <a:solidFill>
                  <a:srgbClr val="FFFFFF"/>
                </a:solidFill>
              </a14:hiddenFill>
            </a:ext>
          </a:extLst>
        </p:spPr>
      </p:pic>
      <p:sp>
        <p:nvSpPr>
          <p:cNvPr id="8" name="コンテンツ プレースホルダー 3">
            <a:extLst>
              <a:ext uri="{FF2B5EF4-FFF2-40B4-BE49-F238E27FC236}">
                <a16:creationId xmlns:a16="http://schemas.microsoft.com/office/drawing/2014/main" id="{7FAF1969-C2E3-41AA-AA1A-27BBD721424E}"/>
              </a:ext>
            </a:extLst>
          </p:cNvPr>
          <p:cNvSpPr>
            <a:spLocks noGrp="1"/>
          </p:cNvSpPr>
          <p:nvPr>
            <p:ph sz="quarter" idx="13" hasCustomPrompt="1"/>
          </p:nvPr>
        </p:nvSpPr>
        <p:spPr>
          <a:xfrm>
            <a:off x="82614" y="600514"/>
            <a:ext cx="9605952" cy="1013258"/>
          </a:xfrm>
          <a:prstGeom prst="rect">
            <a:avLst/>
          </a:prstGeom>
          <a:ln w="19050">
            <a:solidFill>
              <a:schemeClr val="tx2"/>
            </a:solidFill>
          </a:ln>
        </p:spPr>
        <p:txBody>
          <a:bodyPr lIns="144000" tIns="144000" rIns="144000" bIns="108000">
            <a:spAutoFit/>
          </a:bodyPr>
          <a:lstStyle>
            <a:lvl1pPr marL="173094" indent="-173094" algn="l">
              <a:lnSpc>
                <a:spcPct val="100000"/>
              </a:lnSpc>
              <a:spcBef>
                <a:spcPts val="544"/>
              </a:spcBef>
              <a:buFont typeface="Wingdings" panose="05000000000000000000" pitchFamily="2" charset="2"/>
              <a:buChar char="n"/>
              <a:defRPr sz="1270"/>
            </a:lvl1pPr>
            <a:lvl2pPr marL="273634" indent="-92172" algn="l">
              <a:lnSpc>
                <a:spcPct val="100000"/>
              </a:lnSpc>
              <a:spcBef>
                <a:spcPts val="363"/>
              </a:spcBef>
              <a:buFont typeface="Arial" panose="020B0604020202020204" pitchFamily="34" charset="0"/>
              <a:buChar char="•"/>
              <a:defRPr sz="1089"/>
            </a:lvl2pPr>
            <a:lvl3pPr marL="446456" indent="-164181" algn="l">
              <a:lnSpc>
                <a:spcPct val="100000"/>
              </a:lnSpc>
              <a:spcBef>
                <a:spcPts val="181"/>
              </a:spcBef>
              <a:buFont typeface="Wingdings" panose="05000000000000000000" pitchFamily="2" charset="2"/>
              <a:buChar char="ü"/>
              <a:defRPr sz="998"/>
            </a:lvl3pPr>
            <a:lvl4pPr marL="601995" indent="-149779" algn="l">
              <a:lnSpc>
                <a:spcPct val="100000"/>
              </a:lnSpc>
              <a:spcBef>
                <a:spcPts val="181"/>
              </a:spcBef>
              <a:buFont typeface="Meiryo UI" panose="020B0604030504040204" pitchFamily="50" charset="-128"/>
              <a:buChar char="※"/>
              <a:tabLst>
                <a:tab pos="443575" algn="l"/>
              </a:tabLst>
              <a:defRPr sz="907"/>
            </a:lvl4pPr>
            <a:lvl5pPr algn="l">
              <a:defRPr sz="1814"/>
            </a:lvl5pPr>
          </a:lstStyle>
          <a:p>
            <a:pPr lvl="0"/>
            <a:r>
              <a:rPr kumimoji="1" lang="ja-JP" altLang="en-US" dirty="0"/>
              <a:t>リード文レベルあり（</a:t>
            </a:r>
            <a:r>
              <a:rPr kumimoji="1" lang="en-US" altLang="ja-JP" dirty="0"/>
              <a:t>Tab</a:t>
            </a:r>
            <a:r>
              <a:rPr kumimoji="1" lang="ja-JP" altLang="en-US" dirty="0"/>
              <a:t>キーで第</a:t>
            </a:r>
            <a:r>
              <a:rPr kumimoji="1" lang="en-US" altLang="ja-JP" dirty="0"/>
              <a:t>4</a:t>
            </a:r>
            <a:r>
              <a:rPr kumimoji="1" lang="ja-JP" altLang="en-US" dirty="0"/>
              <a:t>レベルまで選べます）</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endParaRPr kumimoji="1" lang="en-US" altLang="ja-JP" dirty="0"/>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17272330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7" y="339770"/>
            <a:ext cx="9429542" cy="719363"/>
            <a:chOff x="213594" y="302433"/>
            <a:chExt cx="10177559" cy="792964"/>
          </a:xfrm>
        </p:grpSpPr>
        <p:pic>
          <p:nvPicPr>
            <p:cNvPr id="19" name="Picture 11" descr="ç°å¢ç">
              <a:extLst>
                <a:ext uri="{FF2B5EF4-FFF2-40B4-BE49-F238E27FC236}">
                  <a16:creationId xmlns:a16="http://schemas.microsoft.com/office/drawing/2014/main" id="{F587DAEF-4845-4ED1-8C27-052B3B89936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598"/>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487"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2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2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7201008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予算ポンチ絵">
    <p:spTree>
      <p:nvGrpSpPr>
        <p:cNvPr id="1" name=""/>
        <p:cNvGrpSpPr/>
        <p:nvPr/>
      </p:nvGrpSpPr>
      <p:grpSpPr>
        <a:xfrm>
          <a:off x="0" y="0"/>
          <a:ext cx="0" cy="0"/>
          <a:chOff x="0" y="0"/>
          <a:chExt cx="0" cy="0"/>
        </a:xfrm>
      </p:grpSpPr>
      <p:pic>
        <p:nvPicPr>
          <p:cNvPr id="5" name="グラフィックス 4">
            <a:extLst>
              <a:ext uri="{FF2B5EF4-FFF2-40B4-BE49-F238E27FC236}">
                <a16:creationId xmlns:a16="http://schemas.microsoft.com/office/drawing/2014/main" id="{3BEBEB83-2FD5-5547-BD5B-79C1EFD27926}"/>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258763" y="6403454"/>
            <a:ext cx="9363459" cy="323687"/>
          </a:xfrm>
          <a:prstGeom prst="rect">
            <a:avLst/>
          </a:prstGeom>
        </p:spPr>
      </p:pic>
      <p:sp>
        <p:nvSpPr>
          <p:cNvPr id="6" name="テキスト ボックス 5">
            <a:extLst>
              <a:ext uri="{FF2B5EF4-FFF2-40B4-BE49-F238E27FC236}">
                <a16:creationId xmlns:a16="http://schemas.microsoft.com/office/drawing/2014/main" id="{803EF348-FC06-1848-85F5-04404EE0C18F}"/>
              </a:ext>
            </a:extLst>
          </p:cNvPr>
          <p:cNvSpPr txBox="1"/>
          <p:nvPr userDrawn="1"/>
        </p:nvSpPr>
        <p:spPr>
          <a:xfrm>
            <a:off x="258764" y="6440402"/>
            <a:ext cx="1107921" cy="248530"/>
          </a:xfrm>
          <a:prstGeom prst="rect">
            <a:avLst/>
          </a:prstGeom>
          <a:noFill/>
        </p:spPr>
        <p:txBody>
          <a:bodyPr wrap="square" lIns="99692" rtlCol="0" anchor="ctr">
            <a:spAutoFit/>
          </a:bodyPr>
          <a:lstStyle/>
          <a:p>
            <a:pPr lvl="0"/>
            <a:r>
              <a:rPr lang="ja-JP" altLang="en-US" sz="1015" b="1" dirty="0">
                <a:solidFill>
                  <a:prstClr val="white"/>
                </a:solidFill>
                <a:latin typeface="Meiryo" panose="020B0604030504040204" pitchFamily="34" charset="-128"/>
                <a:ea typeface="Meiryo" panose="020B0604030504040204" pitchFamily="34" charset="-128"/>
              </a:rPr>
              <a:t>お問合せ先：</a:t>
            </a:r>
          </a:p>
        </p:txBody>
      </p:sp>
      <p:pic>
        <p:nvPicPr>
          <p:cNvPr id="7" name="Picture 11" descr="ç°å¢ç">
            <a:extLst>
              <a:ext uri="{FF2B5EF4-FFF2-40B4-BE49-F238E27FC236}">
                <a16:creationId xmlns:a16="http://schemas.microsoft.com/office/drawing/2014/main" id="{6109DDF5-F374-FC42-ADF9-8071A9BC06ED}"/>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992915" y="160983"/>
            <a:ext cx="672372" cy="67431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線コネクタ 12">
            <a:extLst>
              <a:ext uri="{FF2B5EF4-FFF2-40B4-BE49-F238E27FC236}">
                <a16:creationId xmlns:a16="http://schemas.microsoft.com/office/drawing/2014/main" id="{209954DF-ED5F-424C-9D84-753BF11EE07C}"/>
              </a:ext>
            </a:extLst>
          </p:cNvPr>
          <p:cNvCxnSpPr>
            <a:cxnSpLocks/>
          </p:cNvCxnSpPr>
          <p:nvPr userDrawn="1"/>
        </p:nvCxnSpPr>
        <p:spPr>
          <a:xfrm flipH="1">
            <a:off x="288001" y="537882"/>
            <a:ext cx="8688628" cy="9406"/>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テキスト プレースホルダー 36"/>
          <p:cNvSpPr>
            <a:spLocks noGrp="1"/>
          </p:cNvSpPr>
          <p:nvPr>
            <p:ph type="body" sz="quarter" idx="10" hasCustomPrompt="1"/>
          </p:nvPr>
        </p:nvSpPr>
        <p:spPr>
          <a:xfrm>
            <a:off x="287338" y="215902"/>
            <a:ext cx="8689975" cy="282575"/>
          </a:xfrm>
        </p:spPr>
        <p:txBody>
          <a:bodyPr lIns="108000" tIns="72000" rIns="0" bIns="0" anchor="ctr"/>
          <a:lstStyle>
            <a:lvl1pPr marL="0" indent="0">
              <a:buNone/>
              <a:defRPr sz="1662" b="1">
                <a:solidFill>
                  <a:srgbClr val="009C89"/>
                </a:solidFill>
                <a:latin typeface="メイリオ" panose="020B0604030504040204" pitchFamily="50" charset="-128"/>
                <a:ea typeface="メイリオ" panose="020B0604030504040204" pitchFamily="50" charset="-128"/>
              </a:defRPr>
            </a:lvl1pPr>
          </a:lstStyle>
          <a:p>
            <a:pPr lvl="0"/>
            <a:r>
              <a:rPr kumimoji="1" lang="ja-JP" altLang="en-US" dirty="0"/>
              <a:t>事業名を記入（○○省連携事業）</a:t>
            </a:r>
          </a:p>
        </p:txBody>
      </p:sp>
      <p:cxnSp>
        <p:nvCxnSpPr>
          <p:cNvPr id="8" name="直線コネクタ 7"/>
          <p:cNvCxnSpPr/>
          <p:nvPr userDrawn="1"/>
        </p:nvCxnSpPr>
        <p:spPr>
          <a:xfrm flipV="1">
            <a:off x="5673727" y="2529387"/>
            <a:ext cx="3948497" cy="8416"/>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283781" y="2529387"/>
            <a:ext cx="5064509" cy="15697"/>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userDrawn="1"/>
        </p:nvSpPr>
        <p:spPr>
          <a:xfrm>
            <a:off x="273051" y="2328956"/>
            <a:ext cx="3948497" cy="198837"/>
          </a:xfrm>
          <a:prstGeom prst="rect">
            <a:avLst/>
          </a:prstGeom>
          <a:noFill/>
        </p:spPr>
        <p:txBody>
          <a:bodyPr wrap="square" lIns="0" tIns="0" bIns="0" rtlCol="0" anchor="b">
            <a:spAutoFit/>
          </a:bodyPr>
          <a:lstStyle/>
          <a:p>
            <a:r>
              <a:rPr kumimoji="1" lang="en-US" altLang="ja-JP" sz="1292" b="1" dirty="0">
                <a:solidFill>
                  <a:srgbClr val="009C89"/>
                </a:solidFill>
                <a:latin typeface="+mj-ea"/>
                <a:ea typeface="+mj-ea"/>
              </a:rPr>
              <a:t>2. </a:t>
            </a:r>
            <a:r>
              <a:rPr kumimoji="1" lang="ja-JP" altLang="en-US" sz="1292" b="1" dirty="0">
                <a:solidFill>
                  <a:srgbClr val="009C89"/>
                </a:solidFill>
              </a:rPr>
              <a:t>事業内容</a:t>
            </a:r>
          </a:p>
        </p:txBody>
      </p:sp>
      <p:cxnSp>
        <p:nvCxnSpPr>
          <p:cNvPr id="33" name="直線コネクタ 32"/>
          <p:cNvCxnSpPr/>
          <p:nvPr userDrawn="1"/>
        </p:nvCxnSpPr>
        <p:spPr>
          <a:xfrm flipV="1">
            <a:off x="283781" y="5462044"/>
            <a:ext cx="5064509" cy="15697"/>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sp>
        <p:nvSpPr>
          <p:cNvPr id="35" name="テキスト プレースホルダー 36"/>
          <p:cNvSpPr>
            <a:spLocks noGrp="1"/>
          </p:cNvSpPr>
          <p:nvPr>
            <p:ph type="body" sz="quarter" idx="12" hasCustomPrompt="1"/>
          </p:nvPr>
        </p:nvSpPr>
        <p:spPr>
          <a:xfrm>
            <a:off x="5925546" y="2300038"/>
            <a:ext cx="3672000" cy="219920"/>
          </a:xfrm>
        </p:spPr>
        <p:txBody>
          <a:bodyPr lIns="0" tIns="0" bIns="0" anchor="b" anchorCtr="0">
            <a:normAutofit/>
          </a:bodyPr>
          <a:lstStyle>
            <a:lvl1pPr marL="0" indent="0">
              <a:buNone/>
              <a:defRPr sz="1292" b="1">
                <a:solidFill>
                  <a:srgbClr val="009C89"/>
                </a:solidFill>
                <a:latin typeface="+mj-ea"/>
                <a:ea typeface="+mj-ea"/>
                <a:cs typeface="Arial" panose="020B0604020202020204" pitchFamily="34" charset="0"/>
              </a:defRPr>
            </a:lvl1pPr>
          </a:lstStyle>
          <a:p>
            <a:pPr lvl="0"/>
            <a:r>
              <a:rPr kumimoji="1" lang="ja-JP" altLang="en-US" dirty="0"/>
              <a:t>補助対象、支援対象の例、事業イメージ </a:t>
            </a:r>
            <a:r>
              <a:rPr kumimoji="1" lang="en-US" altLang="ja-JP" dirty="0"/>
              <a:t>etc.</a:t>
            </a:r>
            <a:endParaRPr kumimoji="1" lang="ja-JP" altLang="en-US" dirty="0"/>
          </a:p>
        </p:txBody>
      </p:sp>
      <p:sp>
        <p:nvSpPr>
          <p:cNvPr id="36" name="テキスト ボックス 35"/>
          <p:cNvSpPr txBox="1"/>
          <p:nvPr userDrawn="1"/>
        </p:nvSpPr>
        <p:spPr>
          <a:xfrm>
            <a:off x="283781" y="5232736"/>
            <a:ext cx="3948497" cy="245003"/>
          </a:xfrm>
          <a:prstGeom prst="rect">
            <a:avLst/>
          </a:prstGeom>
          <a:noFill/>
        </p:spPr>
        <p:txBody>
          <a:bodyPr wrap="square" lIns="0" bIns="0" rtlCol="0" anchor="b">
            <a:spAutoFit/>
          </a:bodyPr>
          <a:lstStyle/>
          <a:p>
            <a:r>
              <a:rPr kumimoji="1" lang="en-US" altLang="ja-JP" sz="1292" b="1" dirty="0">
                <a:solidFill>
                  <a:srgbClr val="009C89"/>
                </a:solidFill>
                <a:latin typeface="+mj-ea"/>
                <a:ea typeface="+mj-ea"/>
              </a:rPr>
              <a:t>3. </a:t>
            </a:r>
            <a:r>
              <a:rPr kumimoji="1" lang="ja-JP" altLang="en-US" sz="1292" b="1" dirty="0">
                <a:solidFill>
                  <a:srgbClr val="009C89"/>
                </a:solidFill>
              </a:rPr>
              <a:t>事業スキーム</a:t>
            </a:r>
          </a:p>
        </p:txBody>
      </p:sp>
      <p:sp>
        <p:nvSpPr>
          <p:cNvPr id="38" name="テキスト プレースホルダー 37"/>
          <p:cNvSpPr>
            <a:spLocks noGrp="1"/>
          </p:cNvSpPr>
          <p:nvPr>
            <p:ph type="body" sz="quarter" idx="13" hasCustomPrompt="1"/>
          </p:nvPr>
        </p:nvSpPr>
        <p:spPr>
          <a:xfrm>
            <a:off x="1352399" y="5482315"/>
            <a:ext cx="3986519" cy="301438"/>
          </a:xfrm>
        </p:spPr>
        <p:txBody>
          <a:bodyPr lIns="90000" tIns="36000" rIns="90000" bIns="36000" anchor="ctr">
            <a:normAutofit/>
          </a:bodyPr>
          <a:lstStyle>
            <a:lvl1pPr marL="0" indent="0" algn="l">
              <a:lnSpc>
                <a:spcPct val="120000"/>
              </a:lnSpc>
              <a:spcBef>
                <a:spcPts val="0"/>
              </a:spcBef>
              <a:buFont typeface="Wingdings" panose="05000000000000000000" pitchFamily="2" charset="2"/>
              <a:buNone/>
              <a:defRPr sz="1107">
                <a:solidFill>
                  <a:schemeClr val="tx1"/>
                </a:solidFill>
                <a:latin typeface="メイリオ" panose="020B0604030504040204" pitchFamily="50" charset="-128"/>
                <a:ea typeface="メイリオ" panose="020B0604030504040204" pitchFamily="50" charset="-128"/>
              </a:defRPr>
            </a:lvl1pPr>
          </a:lstStyle>
          <a:p>
            <a:pPr lvl="0"/>
            <a:r>
              <a:rPr kumimoji="1" lang="ja-JP" altLang="en-US" dirty="0"/>
              <a:t>赤色の吹出しに示した選択肢の中から選択して記載</a:t>
            </a:r>
            <a:endParaRPr kumimoji="1" lang="en-US" altLang="ja-JP" dirty="0"/>
          </a:p>
        </p:txBody>
      </p:sp>
      <p:sp>
        <p:nvSpPr>
          <p:cNvPr id="39" name="テキスト プレースホルダー 37"/>
          <p:cNvSpPr>
            <a:spLocks noGrp="1"/>
          </p:cNvSpPr>
          <p:nvPr>
            <p:ph type="body" sz="quarter" idx="14" hasCustomPrompt="1"/>
          </p:nvPr>
        </p:nvSpPr>
        <p:spPr>
          <a:xfrm>
            <a:off x="283781" y="2555720"/>
            <a:ext cx="5064509" cy="2576498"/>
          </a:xfrm>
        </p:spPr>
        <p:txBody>
          <a:bodyPr lIns="0" tIns="72000" anchor="t">
            <a:noAutofit/>
          </a:bodyPr>
          <a:lstStyle>
            <a:lvl1pPr marL="0" indent="0">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事業内容を説明</a:t>
            </a:r>
            <a:endParaRPr kumimoji="1" lang="en-US" altLang="ja-JP" dirty="0"/>
          </a:p>
        </p:txBody>
      </p:sp>
      <p:pic>
        <p:nvPicPr>
          <p:cNvPr id="41" name="グラフィックス 4">
            <a:extLst>
              <a:ext uri="{FF2B5EF4-FFF2-40B4-BE49-F238E27FC236}">
                <a16:creationId xmlns:a16="http://schemas.microsoft.com/office/drawing/2014/main" id="{3BEBEB83-2FD5-5547-BD5B-79C1EFD27926}"/>
              </a:ext>
            </a:extLst>
          </p:cNvPr>
          <p:cNvPicPr>
            <a:picLocks/>
          </p:cNvPicPr>
          <p:nvPr userDrawn="1"/>
        </p:nvPicPr>
        <p:blipFill>
          <a:blip r:embed="rId2">
            <a:lum bright="70000" contrast="-70000"/>
            <a:extLst>
              <a:ext uri="{96DAC541-7B7A-43D3-8B79-37D633B846F1}">
                <asvg:svgBlip xmlns:asvg="http://schemas.microsoft.com/office/drawing/2016/SVG/main" r:embed="rId3"/>
              </a:ext>
            </a:extLst>
          </a:blip>
          <a:stretch>
            <a:fillRect/>
          </a:stretch>
        </p:blipFill>
        <p:spPr>
          <a:xfrm>
            <a:off x="287337" y="925276"/>
            <a:ext cx="9345614" cy="353861"/>
          </a:xfrm>
          <a:prstGeom prst="rect">
            <a:avLst/>
          </a:prstGeom>
          <a:ln>
            <a:noFill/>
          </a:ln>
        </p:spPr>
      </p:pic>
      <p:sp>
        <p:nvSpPr>
          <p:cNvPr id="44" name="テキスト プレースホルダー 37"/>
          <p:cNvSpPr>
            <a:spLocks noGrp="1"/>
          </p:cNvSpPr>
          <p:nvPr>
            <p:ph type="body" sz="quarter" idx="15" hasCustomPrompt="1"/>
          </p:nvPr>
        </p:nvSpPr>
        <p:spPr>
          <a:xfrm>
            <a:off x="1316654" y="1328049"/>
            <a:ext cx="8302642" cy="716205"/>
          </a:xfrm>
        </p:spPr>
        <p:txBody>
          <a:bodyPr tIns="72000" anchor="t">
            <a:noAutofit/>
          </a:bodyPr>
          <a:lstStyle>
            <a:lvl1pPr marL="211004" indent="-211004">
              <a:lnSpc>
                <a:spcPct val="120000"/>
              </a:lnSpc>
              <a:spcBef>
                <a:spcPts val="0"/>
              </a:spcBef>
              <a:buFont typeface="+mj-ea"/>
              <a:buAutoNum type="circleNumDbPlain"/>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事業の目的を箇条書きで記載。</a:t>
            </a:r>
            <a:endParaRPr kumimoji="1" lang="en-US" altLang="ja-JP" dirty="0"/>
          </a:p>
          <a:p>
            <a:pPr lvl="0"/>
            <a:r>
              <a:rPr kumimoji="1" lang="ja-JP" altLang="en-US" dirty="0"/>
              <a:t>　</a:t>
            </a:r>
            <a:endParaRPr kumimoji="1" lang="en-US" altLang="ja-JP" dirty="0"/>
          </a:p>
          <a:p>
            <a:pPr lvl="0"/>
            <a:r>
              <a:rPr kumimoji="1" lang="ja-JP" altLang="en-US" dirty="0"/>
              <a:t>　</a:t>
            </a:r>
            <a:endParaRPr kumimoji="1" lang="en-US" altLang="ja-JP" dirty="0"/>
          </a:p>
          <a:p>
            <a:pPr lvl="0"/>
            <a:endParaRPr kumimoji="1" lang="en-US" altLang="ja-JP" dirty="0"/>
          </a:p>
        </p:txBody>
      </p:sp>
      <p:cxnSp>
        <p:nvCxnSpPr>
          <p:cNvPr id="45" name="直線コネクタ 44"/>
          <p:cNvCxnSpPr/>
          <p:nvPr userDrawn="1"/>
        </p:nvCxnSpPr>
        <p:spPr>
          <a:xfrm flipV="1">
            <a:off x="1291855" y="1396252"/>
            <a:ext cx="0" cy="648000"/>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userDrawn="1"/>
        </p:nvSpPr>
        <p:spPr>
          <a:xfrm>
            <a:off x="277967" y="1623682"/>
            <a:ext cx="1088717" cy="198837"/>
          </a:xfrm>
          <a:prstGeom prst="rect">
            <a:avLst/>
          </a:prstGeom>
          <a:noFill/>
        </p:spPr>
        <p:txBody>
          <a:bodyPr wrap="square" lIns="0" tIns="0" bIns="0" rtlCol="0" anchor="ctr">
            <a:spAutoFit/>
          </a:bodyPr>
          <a:lstStyle/>
          <a:p>
            <a:pPr algn="l"/>
            <a:r>
              <a:rPr kumimoji="1" lang="en-US" altLang="ja-JP" sz="1292" b="1" dirty="0">
                <a:solidFill>
                  <a:srgbClr val="009C89"/>
                </a:solidFill>
                <a:latin typeface="+mj-ea"/>
                <a:ea typeface="+mj-ea"/>
              </a:rPr>
              <a:t>1. </a:t>
            </a:r>
            <a:r>
              <a:rPr kumimoji="1" lang="ja-JP" altLang="en-US" sz="1292" b="1" dirty="0">
                <a:solidFill>
                  <a:srgbClr val="009C89"/>
                </a:solidFill>
              </a:rPr>
              <a:t>事業目的</a:t>
            </a:r>
          </a:p>
        </p:txBody>
      </p:sp>
      <p:sp>
        <p:nvSpPr>
          <p:cNvPr id="53" name="テキスト プレースホルダー 36"/>
          <p:cNvSpPr>
            <a:spLocks noGrp="1"/>
          </p:cNvSpPr>
          <p:nvPr>
            <p:ph type="body" sz="quarter" idx="16" hasCustomPrompt="1"/>
          </p:nvPr>
        </p:nvSpPr>
        <p:spPr>
          <a:xfrm>
            <a:off x="287338" y="960921"/>
            <a:ext cx="9288001" cy="282575"/>
          </a:xfrm>
        </p:spPr>
        <p:txBody>
          <a:bodyPr lIns="108000" tIns="72000" bIns="0" anchor="t">
            <a:noAutofit/>
          </a:bodyPr>
          <a:lstStyle>
            <a:lvl1pPr marL="0" indent="0">
              <a:buNone/>
              <a:defRPr sz="1292" b="1">
                <a:solidFill>
                  <a:srgbClr val="007A6B"/>
                </a:solidFill>
                <a:latin typeface="メイリオ" panose="020B0604030504040204" pitchFamily="50" charset="-128"/>
                <a:ea typeface="メイリオ" panose="020B0604030504040204" pitchFamily="50" charset="-128"/>
              </a:defRPr>
            </a:lvl1pPr>
          </a:lstStyle>
          <a:p>
            <a:pPr lvl="0"/>
            <a:r>
              <a:rPr kumimoji="1" lang="ja-JP" altLang="en-US" dirty="0"/>
              <a:t>事業のポイントを簡潔に記載</a:t>
            </a:r>
          </a:p>
        </p:txBody>
      </p:sp>
      <p:sp>
        <p:nvSpPr>
          <p:cNvPr id="55" name="テキスト プレースホルダー 37"/>
          <p:cNvSpPr>
            <a:spLocks noGrp="1"/>
          </p:cNvSpPr>
          <p:nvPr>
            <p:ph type="body" sz="quarter" idx="17" hasCustomPrompt="1"/>
          </p:nvPr>
        </p:nvSpPr>
        <p:spPr>
          <a:xfrm>
            <a:off x="357089" y="557488"/>
            <a:ext cx="8620224" cy="297913"/>
          </a:xfrm>
        </p:spPr>
        <p:txBody>
          <a:bodyPr tIns="72000" anchor="t">
            <a:normAutofit/>
          </a:bodyPr>
          <a:lstStyle>
            <a:lvl1pPr marL="0" indent="0" algn="r">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en-US" altLang="ja-JP" dirty="0"/>
              <a:t>【</a:t>
            </a:r>
            <a:r>
              <a:rPr kumimoji="1" lang="ja-JP" altLang="en-US" dirty="0"/>
              <a:t>令和２年度要求額 </a:t>
            </a:r>
            <a:r>
              <a:rPr kumimoji="1" lang="en-US" altLang="ja-JP" dirty="0"/>
              <a:t>0,000</a:t>
            </a:r>
            <a:r>
              <a:rPr kumimoji="1" lang="ja-JP" altLang="en-US" dirty="0"/>
              <a:t>百万円（</a:t>
            </a:r>
            <a:r>
              <a:rPr kumimoji="1" lang="en-US" altLang="ja-JP" dirty="0"/>
              <a:t>0,000</a:t>
            </a:r>
            <a:r>
              <a:rPr kumimoji="1" lang="ja-JP" altLang="en-US" dirty="0"/>
              <a:t>百万円）</a:t>
            </a:r>
            <a:r>
              <a:rPr kumimoji="1" lang="en-US" altLang="ja-JP" dirty="0"/>
              <a:t>】</a:t>
            </a:r>
          </a:p>
        </p:txBody>
      </p:sp>
      <p:sp>
        <p:nvSpPr>
          <p:cNvPr id="57" name="テキスト プレースホルダー 37"/>
          <p:cNvSpPr>
            <a:spLocks noGrp="1"/>
          </p:cNvSpPr>
          <p:nvPr>
            <p:ph type="body" sz="quarter" idx="18" hasCustomPrompt="1"/>
          </p:nvPr>
        </p:nvSpPr>
        <p:spPr>
          <a:xfrm>
            <a:off x="5683046" y="2555722"/>
            <a:ext cx="3949905" cy="3613123"/>
          </a:xfrm>
        </p:spPr>
        <p:txBody>
          <a:bodyPr lIns="0" tIns="72000" anchor="t">
            <a:noAutofit/>
          </a:bodyPr>
          <a:lstStyle>
            <a:lvl1pPr marL="0" indent="0">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図・写真等を交えつつ、このスペースに納まるよう記述</a:t>
            </a:r>
            <a:endParaRPr kumimoji="1" lang="en-US" altLang="ja-JP" dirty="0"/>
          </a:p>
        </p:txBody>
      </p:sp>
      <p:sp>
        <p:nvSpPr>
          <p:cNvPr id="28" name="角丸四角形吹き出し 27"/>
          <p:cNvSpPr/>
          <p:nvPr userDrawn="1"/>
        </p:nvSpPr>
        <p:spPr>
          <a:xfrm>
            <a:off x="10219378" y="2136458"/>
            <a:ext cx="1750142" cy="762194"/>
          </a:xfrm>
          <a:prstGeom prst="wedgeRoundRectCallout">
            <a:avLst>
              <a:gd name="adj1" fmla="val -64653"/>
              <a:gd name="adj2" fmla="val -14033"/>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「補助対象」、「委託内容」、「活用事例」、「事業イメージ」の中からタイトルを選択。</a:t>
            </a:r>
            <a:endParaRPr kumimoji="1" lang="en-US" altLang="ja-JP" sz="969" dirty="0"/>
          </a:p>
          <a:p>
            <a:r>
              <a:rPr kumimoji="1" lang="ja-JP" altLang="en-US" sz="969" dirty="0"/>
              <a:t>［ﾒｲﾘｵ、太字、</a:t>
            </a:r>
            <a:r>
              <a:rPr kumimoji="1" lang="en-US" altLang="ja-JP" sz="969" dirty="0"/>
              <a:t>14pt</a:t>
            </a:r>
            <a:r>
              <a:rPr kumimoji="1" lang="ja-JP" altLang="en-US" sz="969" dirty="0"/>
              <a:t>］</a:t>
            </a:r>
          </a:p>
        </p:txBody>
      </p:sp>
      <p:sp>
        <p:nvSpPr>
          <p:cNvPr id="29" name="角丸四角形吹き出し 28"/>
          <p:cNvSpPr/>
          <p:nvPr userDrawn="1"/>
        </p:nvSpPr>
        <p:spPr>
          <a:xfrm>
            <a:off x="-1965427" y="1287224"/>
            <a:ext cx="1750142" cy="432175"/>
          </a:xfrm>
          <a:prstGeom prst="wedgeRoundRectCallout">
            <a:avLst>
              <a:gd name="adj1" fmla="val 60551"/>
              <a:gd name="adj2" fmla="val 10719"/>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事業の目的を箇条書きで記載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［ﾒｲﾘｵ、標準、</a:t>
            </a:r>
            <a:r>
              <a:rPr kumimoji="1" lang="en-US" altLang="ja-JP" sz="969" dirty="0"/>
              <a:t>12pt</a:t>
            </a:r>
            <a:r>
              <a:rPr kumimoji="1" lang="ja-JP" altLang="en-US" sz="969" dirty="0"/>
              <a:t>］</a:t>
            </a:r>
          </a:p>
        </p:txBody>
      </p:sp>
      <p:sp>
        <p:nvSpPr>
          <p:cNvPr id="34" name="角丸四角形吹き出し 33"/>
          <p:cNvSpPr/>
          <p:nvPr userDrawn="1"/>
        </p:nvSpPr>
        <p:spPr>
          <a:xfrm>
            <a:off x="-1951316" y="19014"/>
            <a:ext cx="1750142" cy="432175"/>
          </a:xfrm>
          <a:prstGeom prst="wedgeRoundRectCallout">
            <a:avLst>
              <a:gd name="adj1" fmla="val 60551"/>
              <a:gd name="adj2" fmla="val 10719"/>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事業名を記載</a:t>
            </a:r>
            <a:endParaRPr kumimoji="1" lang="en-US" altLang="ja-JP" sz="969" dirty="0"/>
          </a:p>
          <a:p>
            <a:r>
              <a:rPr kumimoji="1" lang="ja-JP" altLang="en-US" sz="969" dirty="0"/>
              <a:t>［ﾒｲﾘｵ、太字、</a:t>
            </a:r>
            <a:r>
              <a:rPr kumimoji="1" lang="en-US" altLang="ja-JP" sz="969" dirty="0"/>
              <a:t>18pt</a:t>
            </a:r>
            <a:r>
              <a:rPr kumimoji="1" lang="ja-JP" altLang="en-US" sz="969" dirty="0"/>
              <a:t>］</a:t>
            </a:r>
          </a:p>
        </p:txBody>
      </p:sp>
      <p:sp>
        <p:nvSpPr>
          <p:cNvPr id="40" name="角丸四角形吹き出し 39"/>
          <p:cNvSpPr/>
          <p:nvPr userDrawn="1"/>
        </p:nvSpPr>
        <p:spPr>
          <a:xfrm>
            <a:off x="-1962691" y="563733"/>
            <a:ext cx="1750142" cy="432175"/>
          </a:xfrm>
          <a:prstGeom prst="wedgeRoundRectCallout">
            <a:avLst>
              <a:gd name="adj1" fmla="val 62751"/>
              <a:gd name="adj2" fmla="val 28809"/>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事業のポイントを簡潔に記載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［ﾒｲﾘｵ、太字、</a:t>
            </a:r>
            <a:r>
              <a:rPr kumimoji="1" lang="en-US" altLang="ja-JP" sz="969" dirty="0"/>
              <a:t>14pt</a:t>
            </a:r>
            <a:r>
              <a:rPr kumimoji="1" lang="ja-JP" altLang="en-US" sz="969" dirty="0"/>
              <a:t>］</a:t>
            </a:r>
          </a:p>
        </p:txBody>
      </p:sp>
      <p:sp>
        <p:nvSpPr>
          <p:cNvPr id="42" name="角丸四角形吹き出し 41"/>
          <p:cNvSpPr/>
          <p:nvPr userDrawn="1"/>
        </p:nvSpPr>
        <p:spPr>
          <a:xfrm>
            <a:off x="10153800" y="397756"/>
            <a:ext cx="2227671" cy="762194"/>
          </a:xfrm>
          <a:prstGeom prst="wedgeRoundRectCallout">
            <a:avLst>
              <a:gd name="adj1" fmla="val -59476"/>
              <a:gd name="adj2" fmla="val -4995"/>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予算額を記載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en-US" altLang="ja-JP" sz="969" dirty="0"/>
              <a:t>【</a:t>
            </a:r>
            <a:r>
              <a:rPr kumimoji="1" lang="ja-JP" altLang="en-US" sz="969" dirty="0"/>
              <a:t>令和</a:t>
            </a:r>
            <a:r>
              <a:rPr kumimoji="1" lang="en-US" altLang="ja-JP" sz="969" dirty="0"/>
              <a:t>4</a:t>
            </a:r>
            <a:r>
              <a:rPr kumimoji="1" lang="ja-JP" altLang="en-US" sz="969" dirty="0"/>
              <a:t>年度要求額  </a:t>
            </a:r>
            <a:r>
              <a:rPr kumimoji="1" lang="en-US" altLang="ja-JP" sz="969" dirty="0"/>
              <a:t>0,000</a:t>
            </a:r>
            <a:r>
              <a:rPr kumimoji="1" lang="ja-JP" altLang="en-US" sz="969" dirty="0"/>
              <a:t>百万円（</a:t>
            </a:r>
            <a:r>
              <a:rPr kumimoji="1" lang="en-US" altLang="ja-JP" sz="969" dirty="0"/>
              <a:t>0,000</a:t>
            </a:r>
            <a:r>
              <a:rPr kumimoji="1" lang="ja-JP" altLang="en-US" sz="969" dirty="0"/>
              <a:t>百万円）</a:t>
            </a:r>
            <a:r>
              <a:rPr kumimoji="1" lang="en-US" altLang="ja-JP" sz="969" dirty="0"/>
              <a:t>】</a:t>
            </a:r>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［ﾒｲﾘｵ、標準、</a:t>
            </a:r>
            <a:r>
              <a:rPr kumimoji="1" lang="en-US" altLang="ja-JP" sz="969" dirty="0"/>
              <a:t>13pt</a:t>
            </a:r>
            <a:r>
              <a:rPr kumimoji="1" lang="ja-JP" altLang="en-US" sz="969" dirty="0"/>
              <a:t>］</a:t>
            </a:r>
            <a:endParaRPr kumimoji="1" lang="en-US" altLang="ja-JP" sz="969" dirty="0"/>
          </a:p>
        </p:txBody>
      </p:sp>
      <p:sp>
        <p:nvSpPr>
          <p:cNvPr id="43" name="角丸四角形吹き出し 42"/>
          <p:cNvSpPr/>
          <p:nvPr userDrawn="1"/>
        </p:nvSpPr>
        <p:spPr>
          <a:xfrm>
            <a:off x="-3168873" y="2010716"/>
            <a:ext cx="2909988" cy="597185"/>
          </a:xfrm>
          <a:prstGeom prst="wedgeRoundRectCallout">
            <a:avLst>
              <a:gd name="adj1" fmla="val 56410"/>
              <a:gd name="adj2" fmla="val 69345"/>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事業内容を説明。冒頭で手短に、事業の背景について触れること。</a:t>
            </a:r>
            <a:endParaRPr kumimoji="1" lang="en-US" altLang="ja-JP" sz="969" dirty="0"/>
          </a:p>
          <a:p>
            <a:r>
              <a:rPr kumimoji="1" lang="ja-JP" altLang="en-US" sz="969" dirty="0"/>
              <a:t>［ﾒｲﾘｵ、標準、</a:t>
            </a:r>
            <a:r>
              <a:rPr kumimoji="1" lang="en-US" altLang="ja-JP" sz="969" dirty="0"/>
              <a:t>11 or 12pt</a:t>
            </a:r>
            <a:r>
              <a:rPr kumimoji="1" lang="ja-JP" altLang="en-US" sz="969" dirty="0"/>
              <a:t>］</a:t>
            </a:r>
          </a:p>
        </p:txBody>
      </p:sp>
      <p:sp>
        <p:nvSpPr>
          <p:cNvPr id="46" name="テキスト プレースホルダー 37"/>
          <p:cNvSpPr>
            <a:spLocks noGrp="1"/>
          </p:cNvSpPr>
          <p:nvPr>
            <p:ph type="body" sz="quarter" idx="20" hasCustomPrompt="1"/>
          </p:nvPr>
        </p:nvSpPr>
        <p:spPr>
          <a:xfrm>
            <a:off x="1352397" y="5793828"/>
            <a:ext cx="3986518" cy="280263"/>
          </a:xfrm>
        </p:spPr>
        <p:txBody>
          <a:bodyPr lIns="90000" tIns="36000" rIns="90000" bIns="36000" anchor="ctr">
            <a:normAutofit/>
          </a:bodyPr>
          <a:lstStyle>
            <a:lvl1pPr marL="0" marR="0" indent="0" algn="l" defTabSz="844017" rtl="0" eaLnBrk="1" fontAlgn="auto" latinLnBrk="0" hangingPunct="1">
              <a:lnSpc>
                <a:spcPct val="120000"/>
              </a:lnSpc>
              <a:spcBef>
                <a:spcPts val="0"/>
              </a:spcBef>
              <a:spcAft>
                <a:spcPts val="0"/>
              </a:spcAft>
              <a:buClrTx/>
              <a:buSzTx/>
              <a:buFont typeface="Wingdings" panose="05000000000000000000" pitchFamily="2" charset="2"/>
              <a:buNone/>
              <a:tabLst/>
              <a:defRPr sz="1107">
                <a:solidFill>
                  <a:schemeClr val="tx1"/>
                </a:solidFill>
                <a:latin typeface="メイリオ" panose="020B0604030504040204" pitchFamily="50" charset="-128"/>
                <a:ea typeface="メイリオ" panose="020B0604030504040204" pitchFamily="50" charset="-128"/>
              </a:defRPr>
            </a:lvl1pPr>
          </a:lstStyle>
          <a:p>
            <a:pPr marL="0" marR="0" lvl="0" indent="0" algn="l" defTabSz="844017"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1" lang="ja-JP" altLang="en-US" dirty="0"/>
              <a:t>橙色の吹出しに示した選択肢の中から選択して記載</a:t>
            </a:r>
            <a:endParaRPr kumimoji="1" lang="en-US" altLang="ja-JP" dirty="0"/>
          </a:p>
        </p:txBody>
      </p:sp>
      <p:sp>
        <p:nvSpPr>
          <p:cNvPr id="47" name="テキスト プレースホルダー 37"/>
          <p:cNvSpPr>
            <a:spLocks noGrp="1"/>
          </p:cNvSpPr>
          <p:nvPr>
            <p:ph type="body" sz="quarter" idx="21" hasCustomPrompt="1"/>
          </p:nvPr>
        </p:nvSpPr>
        <p:spPr>
          <a:xfrm>
            <a:off x="1352396" y="6084165"/>
            <a:ext cx="3987654" cy="280940"/>
          </a:xfrm>
        </p:spPr>
        <p:txBody>
          <a:bodyPr lIns="90000" tIns="36000" rIns="90000" bIns="36000" anchor="ctr">
            <a:normAutofit/>
          </a:bodyPr>
          <a:lstStyle>
            <a:lvl1pPr marL="0" indent="0" algn="l">
              <a:lnSpc>
                <a:spcPct val="120000"/>
              </a:lnSpc>
              <a:spcBef>
                <a:spcPts val="0"/>
              </a:spcBef>
              <a:buFont typeface="Wingdings" panose="05000000000000000000" pitchFamily="2" charset="2"/>
              <a:buNone/>
              <a:defRPr sz="1107">
                <a:solidFill>
                  <a:schemeClr val="tx1"/>
                </a:solidFill>
                <a:latin typeface="メイリオ" panose="020B0604030504040204" pitchFamily="50" charset="-128"/>
                <a:ea typeface="メイリオ" panose="020B0604030504040204" pitchFamily="50" charset="-128"/>
              </a:defRPr>
            </a:lvl1pPr>
          </a:lstStyle>
          <a:p>
            <a:pPr lvl="0"/>
            <a:r>
              <a:rPr kumimoji="1" lang="ja-JP" altLang="en-US" dirty="0"/>
              <a:t>令和２年度～令和○年度　と記載</a:t>
            </a:r>
          </a:p>
        </p:txBody>
      </p:sp>
      <p:sp>
        <p:nvSpPr>
          <p:cNvPr id="18" name="テキスト ボックス 17"/>
          <p:cNvSpPr txBox="1"/>
          <p:nvPr userDrawn="1"/>
        </p:nvSpPr>
        <p:spPr>
          <a:xfrm>
            <a:off x="273051" y="6086139"/>
            <a:ext cx="1082905" cy="237479"/>
          </a:xfrm>
          <a:prstGeom prst="rect">
            <a:avLst/>
          </a:prstGeom>
          <a:noFill/>
        </p:spPr>
        <p:txBody>
          <a:bodyPr wrap="square" lIns="83077" tIns="33231" rIns="83077" bIns="33231" rtlCol="0">
            <a:spAutoFit/>
          </a:bodyPr>
          <a:lstStyle/>
          <a:p>
            <a:r>
              <a:rPr kumimoji="1" lang="ja-JP" altLang="en-US" sz="1107" dirty="0"/>
              <a:t>■実施期間</a:t>
            </a:r>
          </a:p>
        </p:txBody>
      </p:sp>
      <p:sp>
        <p:nvSpPr>
          <p:cNvPr id="50" name="テキスト ボックス 49"/>
          <p:cNvSpPr txBox="1"/>
          <p:nvPr userDrawn="1"/>
        </p:nvSpPr>
        <p:spPr>
          <a:xfrm>
            <a:off x="273050" y="5554053"/>
            <a:ext cx="1043603" cy="237479"/>
          </a:xfrm>
          <a:prstGeom prst="rect">
            <a:avLst/>
          </a:prstGeom>
          <a:noFill/>
        </p:spPr>
        <p:txBody>
          <a:bodyPr wrap="square" lIns="83077" tIns="33231" rIns="83077" bIns="33231" rtlCol="0" anchor="ctr">
            <a:spAutoFit/>
          </a:bodyPr>
          <a:lstStyle/>
          <a:p>
            <a:r>
              <a:rPr kumimoji="1" lang="ja-JP" altLang="en-US" sz="1107" dirty="0"/>
              <a:t>■事業形態</a:t>
            </a:r>
          </a:p>
        </p:txBody>
      </p:sp>
      <p:sp>
        <p:nvSpPr>
          <p:cNvPr id="52" name="角丸四角形吹き出し 51"/>
          <p:cNvSpPr/>
          <p:nvPr userDrawn="1"/>
        </p:nvSpPr>
        <p:spPr>
          <a:xfrm>
            <a:off x="10374301" y="3283654"/>
            <a:ext cx="1750142" cy="1257224"/>
          </a:xfrm>
          <a:prstGeom prst="wedgeRoundRectCallout">
            <a:avLst>
              <a:gd name="adj1" fmla="val -75955"/>
              <a:gd name="adj2" fmla="val -14033"/>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図・写真等を交えつつ、このスペースに納まるよう記述</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小見出し［ﾒｲﾘｵ、濃青緑、太字、</a:t>
            </a:r>
            <a:r>
              <a:rPr kumimoji="1" lang="en-US" altLang="ja-JP" sz="969" dirty="0"/>
              <a:t>12pt</a:t>
            </a:r>
            <a:r>
              <a:rPr kumimoji="1" lang="ja-JP" altLang="en-US" sz="969" dirty="0"/>
              <a:t>］</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本文［ﾒｲﾘｵ、標準、</a:t>
            </a:r>
            <a:r>
              <a:rPr kumimoji="1" lang="en-US" altLang="ja-JP" sz="969" dirty="0"/>
              <a:t>12pt</a:t>
            </a:r>
            <a:r>
              <a:rPr kumimoji="1" lang="ja-JP" altLang="en-US" sz="969" dirty="0"/>
              <a:t>］</a:t>
            </a:r>
            <a:endParaRPr kumimoji="1" lang="en-US" altLang="ja-JP" sz="969" dirty="0"/>
          </a:p>
        </p:txBody>
      </p:sp>
      <p:sp>
        <p:nvSpPr>
          <p:cNvPr id="54" name="角丸四角形吹き出し 53"/>
          <p:cNvSpPr/>
          <p:nvPr userDrawn="1"/>
        </p:nvSpPr>
        <p:spPr>
          <a:xfrm>
            <a:off x="10322271" y="5711841"/>
            <a:ext cx="1750142" cy="927204"/>
          </a:xfrm>
          <a:prstGeom prst="wedgeRoundRectCallout">
            <a:avLst>
              <a:gd name="adj1" fmla="val -71913"/>
              <a:gd name="adj2" fmla="val 26005"/>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問い合わせ先を記載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lang="ja-JP" altLang="en-US" sz="969" b="1" dirty="0">
                <a:solidFill>
                  <a:prstClr val="white"/>
                </a:solidFill>
                <a:latin typeface="Meiryo" panose="020B0604030504040204" pitchFamily="34" charset="-128"/>
                <a:ea typeface="Meiryo" panose="020B0604030504040204" pitchFamily="34" charset="-128"/>
              </a:rPr>
              <a:t>環境省 ○○局 ○○課 ○○室　電話：</a:t>
            </a:r>
            <a:r>
              <a:rPr lang="en-US" altLang="ja-JP" sz="969" b="1" dirty="0">
                <a:solidFill>
                  <a:prstClr val="white"/>
                </a:solidFill>
                <a:latin typeface="Meiryo" panose="020B0604030504040204" pitchFamily="34" charset="-128"/>
                <a:ea typeface="Meiryo" panose="020B0604030504040204" pitchFamily="34" charset="-128"/>
              </a:rPr>
              <a:t>03-5521-xxxx</a:t>
            </a:r>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［ﾒｲﾘｵ、太字、</a:t>
            </a:r>
            <a:r>
              <a:rPr kumimoji="1" lang="en-US" altLang="ja-JP" sz="969" dirty="0"/>
              <a:t>12pt</a:t>
            </a:r>
            <a:r>
              <a:rPr kumimoji="1" lang="ja-JP" altLang="en-US" sz="969" dirty="0"/>
              <a:t>］</a:t>
            </a:r>
            <a:endParaRPr lang="ja-JP" altLang="en-US" sz="969" b="1" dirty="0">
              <a:solidFill>
                <a:prstClr val="white"/>
              </a:solidFill>
              <a:latin typeface="Meiryo" panose="020B0604030504040204" pitchFamily="34" charset="-128"/>
              <a:ea typeface="Meiryo" panose="020B0604030504040204" pitchFamily="34" charset="-128"/>
            </a:endParaRPr>
          </a:p>
        </p:txBody>
      </p:sp>
      <p:sp>
        <p:nvSpPr>
          <p:cNvPr id="56" name="テキスト プレースホルダー 37"/>
          <p:cNvSpPr>
            <a:spLocks noGrp="1"/>
          </p:cNvSpPr>
          <p:nvPr>
            <p:ph type="body" sz="quarter" idx="22" hasCustomPrompt="1"/>
          </p:nvPr>
        </p:nvSpPr>
        <p:spPr>
          <a:xfrm>
            <a:off x="1208777" y="6408533"/>
            <a:ext cx="8333519" cy="291046"/>
          </a:xfrm>
        </p:spPr>
        <p:txBody>
          <a:bodyPr tIns="72000" anchor="ctr">
            <a:normAutofit/>
          </a:bodyPr>
          <a:lstStyle>
            <a:lvl1pPr marL="0" indent="0" algn="l">
              <a:lnSpc>
                <a:spcPct val="120000"/>
              </a:lnSpc>
              <a:spcBef>
                <a:spcPts val="0"/>
              </a:spcBef>
              <a:buFont typeface="Arial" panose="020B0604020202020204" pitchFamily="34" charset="0"/>
              <a:buNone/>
              <a:defRPr sz="1107" b="1">
                <a:solidFill>
                  <a:schemeClr val="bg1"/>
                </a:solidFill>
                <a:latin typeface="メイリオ" panose="020B0604030504040204" pitchFamily="50" charset="-128"/>
                <a:ea typeface="メイリオ" panose="020B0604030504040204" pitchFamily="50" charset="-128"/>
              </a:defRPr>
            </a:lvl1pPr>
          </a:lstStyle>
          <a:p>
            <a:pPr lvl="0"/>
            <a:r>
              <a:rPr kumimoji="1" lang="ja-JP" altLang="en-US" dirty="0"/>
              <a:t>問合せ先を記載</a:t>
            </a:r>
            <a:endParaRPr kumimoji="1" lang="en-US" altLang="ja-JP" dirty="0"/>
          </a:p>
        </p:txBody>
      </p:sp>
      <p:sp>
        <p:nvSpPr>
          <p:cNvPr id="58" name="角丸四角形吹き出し 57"/>
          <p:cNvSpPr/>
          <p:nvPr userDrawn="1"/>
        </p:nvSpPr>
        <p:spPr>
          <a:xfrm>
            <a:off x="-3212635" y="2728329"/>
            <a:ext cx="2909988" cy="1507363"/>
          </a:xfrm>
          <a:prstGeom prst="wedgeRoundRectCallout">
            <a:avLst>
              <a:gd name="adj1" fmla="val 60509"/>
              <a:gd name="adj2" fmla="val 129075"/>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以下から選択：</a:t>
            </a:r>
            <a:endParaRPr kumimoji="1" lang="en-US" altLang="ja-JP" sz="969" dirty="0"/>
          </a:p>
          <a:p>
            <a:r>
              <a:rPr kumimoji="1" lang="ja-JP" altLang="en-US" sz="969" dirty="0"/>
              <a:t>請負事業／委託事業／直接補助事業／直接補助事業（基金）／間接補助事業／交付金／交付金（基金）</a:t>
            </a:r>
            <a:endParaRPr kumimoji="1" lang="en-US" altLang="ja-JP" sz="969" dirty="0"/>
          </a:p>
          <a:p>
            <a:pPr>
              <a:spcBef>
                <a:spcPts val="554"/>
              </a:spcBef>
            </a:pPr>
            <a:r>
              <a:rPr kumimoji="1" lang="en-US" altLang="ja-JP" sz="969" dirty="0"/>
              <a:t>※ </a:t>
            </a:r>
            <a:r>
              <a:rPr kumimoji="1" lang="ja-JP" altLang="en-US" sz="969" dirty="0"/>
              <a:t>補助事業の場合は補助率も記載</a:t>
            </a:r>
          </a:p>
          <a:p>
            <a:r>
              <a:rPr kumimoji="1" lang="en-US" altLang="ja-JP" sz="969" dirty="0"/>
              <a:t>※</a:t>
            </a:r>
            <a:r>
              <a:rPr kumimoji="1" lang="ja-JP" altLang="en-US" sz="969" dirty="0"/>
              <a:t>複数の事業種別がある場合や特殊なスキームの場合は、適宜記載</a:t>
            </a:r>
          </a:p>
          <a:p>
            <a:r>
              <a:rPr kumimoji="1" lang="ja-JP" altLang="en-US" sz="969" dirty="0"/>
              <a:t>［ﾒｲﾘｵ、標準、</a:t>
            </a:r>
            <a:r>
              <a:rPr kumimoji="1" lang="en-US" altLang="ja-JP" sz="969" dirty="0"/>
              <a:t>12pt</a:t>
            </a:r>
            <a:r>
              <a:rPr kumimoji="1" lang="ja-JP" altLang="en-US" sz="969" dirty="0"/>
              <a:t>］</a:t>
            </a:r>
          </a:p>
        </p:txBody>
      </p:sp>
      <p:sp>
        <p:nvSpPr>
          <p:cNvPr id="61" name="角丸四角形吹き出し 60"/>
          <p:cNvSpPr/>
          <p:nvPr userDrawn="1"/>
        </p:nvSpPr>
        <p:spPr>
          <a:xfrm>
            <a:off x="-3212635" y="4455437"/>
            <a:ext cx="2575306" cy="1257224"/>
          </a:xfrm>
          <a:prstGeom prst="wedgeRoundRectCallout">
            <a:avLst>
              <a:gd name="adj1" fmla="val 75043"/>
              <a:gd name="adj2" fmla="val 61796"/>
              <a:gd name="adj3" fmla="val 16667"/>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「■選択」の欄は、事業形態に合わせ、以下の様に記載</a:t>
            </a:r>
            <a:endParaRPr kumimoji="1" lang="en-US" altLang="ja-JP" sz="969" dirty="0"/>
          </a:p>
          <a:p>
            <a:r>
              <a:rPr kumimoji="1" lang="ja-JP" altLang="en-US" sz="969" dirty="0"/>
              <a:t>①請負事業：■請負先</a:t>
            </a:r>
            <a:endParaRPr kumimoji="1" lang="en-US" altLang="ja-JP" sz="969" dirty="0"/>
          </a:p>
          <a:p>
            <a:r>
              <a:rPr kumimoji="1" lang="ja-JP" altLang="en-US" sz="969" dirty="0"/>
              <a:t>②委託事業：■委託先</a:t>
            </a:r>
            <a:endParaRPr kumimoji="1" lang="en-US" altLang="ja-JP" sz="969" dirty="0"/>
          </a:p>
          <a:p>
            <a:r>
              <a:rPr kumimoji="1" lang="ja-JP" altLang="en-US" sz="969" dirty="0"/>
              <a:t>③補助事業：■補助対象</a:t>
            </a:r>
            <a:endParaRPr kumimoji="1" lang="en-US" altLang="ja-JP" sz="969" dirty="0"/>
          </a:p>
          <a:p>
            <a:r>
              <a:rPr kumimoji="1" lang="ja-JP" altLang="en-US" sz="969" dirty="0"/>
              <a:t>④交付金：　■交付対象</a:t>
            </a:r>
            <a:endParaRPr kumimoji="1" lang="en-US" altLang="ja-JP" sz="969" dirty="0"/>
          </a:p>
          <a:p>
            <a:r>
              <a:rPr kumimoji="1" lang="ja-JP" altLang="en-US" sz="969" dirty="0"/>
              <a:t>［ﾒｲﾘｵ、標準、</a:t>
            </a:r>
            <a:r>
              <a:rPr kumimoji="1" lang="en-US" altLang="ja-JP" sz="969" dirty="0"/>
              <a:t>12pt</a:t>
            </a:r>
            <a:r>
              <a:rPr kumimoji="1" lang="ja-JP" altLang="en-US" sz="969" dirty="0"/>
              <a:t>］</a:t>
            </a:r>
          </a:p>
        </p:txBody>
      </p:sp>
      <p:sp>
        <p:nvSpPr>
          <p:cNvPr id="63" name="角丸四角形吹き出し 62"/>
          <p:cNvSpPr/>
          <p:nvPr userDrawn="1"/>
        </p:nvSpPr>
        <p:spPr>
          <a:xfrm>
            <a:off x="-2877952" y="5905443"/>
            <a:ext cx="2575306" cy="927204"/>
          </a:xfrm>
          <a:prstGeom prst="wedgeRoundRectCallout">
            <a:avLst>
              <a:gd name="adj1" fmla="val 62083"/>
              <a:gd name="adj2" fmla="val -44515"/>
              <a:gd name="adj3" fmla="val 16667"/>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以下から選択：</a:t>
            </a:r>
            <a:endParaRPr kumimoji="1" lang="en-US" altLang="ja-JP" sz="969" dirty="0"/>
          </a:p>
          <a:p>
            <a:r>
              <a:rPr kumimoji="1" lang="zh-TW" altLang="en-US" sz="969" dirty="0"/>
              <a:t>民間事業者</a:t>
            </a:r>
            <a:r>
              <a:rPr kumimoji="1" lang="ja-JP" altLang="en-US" sz="969" dirty="0"/>
              <a:t>・</a:t>
            </a:r>
            <a:r>
              <a:rPr kumimoji="1" lang="zh-TW" altLang="en-US" sz="969" dirty="0"/>
              <a:t>団体／非営利団体／大学／研究機関／地方公共団体</a:t>
            </a:r>
            <a:r>
              <a:rPr kumimoji="1" lang="ja-JP" altLang="en-US" sz="969" dirty="0"/>
              <a:t>一般</a:t>
            </a:r>
            <a:r>
              <a:rPr kumimoji="1" lang="zh-TW" altLang="en-US" sz="969" dirty="0"/>
              <a:t>／都道府県／</a:t>
            </a:r>
            <a:r>
              <a:rPr kumimoji="1" lang="ja-JP" altLang="en-US" sz="969" dirty="0"/>
              <a:t>市区町村</a:t>
            </a:r>
          </a:p>
          <a:p>
            <a:r>
              <a:rPr kumimoji="1" lang="ja-JP" altLang="en-US" sz="969" dirty="0"/>
              <a:t>［ﾒｲﾘｵ、標準、</a:t>
            </a:r>
            <a:r>
              <a:rPr kumimoji="1" lang="en-US" altLang="ja-JP" sz="969" dirty="0"/>
              <a:t>12pt</a:t>
            </a:r>
            <a:r>
              <a:rPr kumimoji="1" lang="ja-JP" altLang="en-US" sz="969" dirty="0"/>
              <a:t>］</a:t>
            </a:r>
          </a:p>
        </p:txBody>
      </p:sp>
      <p:sp>
        <p:nvSpPr>
          <p:cNvPr id="65" name="テキスト プレースホルダー 37"/>
          <p:cNvSpPr>
            <a:spLocks noGrp="1"/>
          </p:cNvSpPr>
          <p:nvPr>
            <p:ph type="body" sz="quarter" idx="23" hasCustomPrompt="1"/>
          </p:nvPr>
        </p:nvSpPr>
        <p:spPr>
          <a:xfrm>
            <a:off x="273049" y="5786213"/>
            <a:ext cx="1069973" cy="295816"/>
          </a:xfrm>
        </p:spPr>
        <p:txBody>
          <a:bodyPr tIns="36000" bIns="36000" anchor="ctr">
            <a:normAutofit/>
          </a:bodyPr>
          <a:lstStyle>
            <a:lvl1pPr marL="0" indent="0">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■選択</a:t>
            </a:r>
            <a:endParaRPr kumimoji="1" lang="en-US" altLang="ja-JP" dirty="0"/>
          </a:p>
        </p:txBody>
      </p:sp>
      <p:sp>
        <p:nvSpPr>
          <p:cNvPr id="49" name="テキスト ボックス 48"/>
          <p:cNvSpPr txBox="1"/>
          <p:nvPr userDrawn="1"/>
        </p:nvSpPr>
        <p:spPr>
          <a:xfrm>
            <a:off x="5684453" y="2328045"/>
            <a:ext cx="648000" cy="198837"/>
          </a:xfrm>
          <a:prstGeom prst="rect">
            <a:avLst/>
          </a:prstGeom>
          <a:noFill/>
        </p:spPr>
        <p:txBody>
          <a:bodyPr wrap="square" lIns="0" tIns="0" bIns="0" rtlCol="0" anchor="b">
            <a:spAutoFit/>
          </a:bodyPr>
          <a:lstStyle/>
          <a:p>
            <a:r>
              <a:rPr kumimoji="1" lang="en-US" altLang="ja-JP" sz="1292" b="1" dirty="0">
                <a:solidFill>
                  <a:srgbClr val="009C89"/>
                </a:solidFill>
                <a:latin typeface="+mj-ea"/>
                <a:ea typeface="+mj-ea"/>
              </a:rPr>
              <a:t>4. </a:t>
            </a:r>
            <a:endParaRPr kumimoji="1" lang="ja-JP" altLang="en-US" sz="1292" b="1" dirty="0">
              <a:solidFill>
                <a:srgbClr val="009C89"/>
              </a:solidFill>
            </a:endParaRPr>
          </a:p>
        </p:txBody>
      </p:sp>
    </p:spTree>
    <p:extLst>
      <p:ext uri="{BB962C8B-B14F-4D97-AF65-F5344CB8AC3E}">
        <p14:creationId xmlns:p14="http://schemas.microsoft.com/office/powerpoint/2010/main" val="1545308694"/>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172">
          <p15:clr>
            <a:srgbClr val="FBAE40"/>
          </p15:clr>
        </p15:guide>
        <p15:guide id="4" pos="6068">
          <p15:clr>
            <a:srgbClr val="FBAE40"/>
          </p15:clr>
        </p15:guide>
        <p15:guide id="5" pos="3369">
          <p15:clr>
            <a:srgbClr val="FBAE40"/>
          </p15:clr>
        </p15:guide>
        <p15:guide id="6" pos="3574">
          <p15:clr>
            <a:srgbClr val="FBAE40"/>
          </p15:clr>
        </p15:guide>
        <p15:guide id="7" orient="horz" pos="119">
          <p15:clr>
            <a:srgbClr val="FBAE40"/>
          </p15:clr>
        </p15:guide>
        <p15:guide id="8" orient="horz" pos="420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C4F33A39-73E7-49E0-BF4C-2CE0E2DB7091}"/>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8" name="グループ化 7">
            <a:extLst>
              <a:ext uri="{FF2B5EF4-FFF2-40B4-BE49-F238E27FC236}">
                <a16:creationId xmlns:a16="http://schemas.microsoft.com/office/drawing/2014/main" id="{6F38512C-2C72-40C3-B679-1FEABC48B48C}"/>
              </a:ext>
            </a:extLst>
          </p:cNvPr>
          <p:cNvGrpSpPr/>
          <p:nvPr userDrawn="1"/>
        </p:nvGrpSpPr>
        <p:grpSpPr>
          <a:xfrm>
            <a:off x="2275974" y="5715294"/>
            <a:ext cx="5443286" cy="635369"/>
            <a:chOff x="2456520" y="6387031"/>
            <a:chExt cx="5875085" cy="700377"/>
          </a:xfrm>
        </p:grpSpPr>
        <p:pic>
          <p:nvPicPr>
            <p:cNvPr id="9" name="図 8">
              <a:extLst>
                <a:ext uri="{FF2B5EF4-FFF2-40B4-BE49-F238E27FC236}">
                  <a16:creationId xmlns:a16="http://schemas.microsoft.com/office/drawing/2014/main" id="{48EFA85C-A46F-4AC1-8E75-830689451B28}"/>
                </a:ext>
              </a:extLst>
            </p:cNvPr>
            <p:cNvPicPr>
              <a:picLocks noChangeAspect="1"/>
            </p:cNvPicPr>
            <p:nvPr userDrawn="1"/>
          </p:nvPicPr>
          <p:blipFill rotWithShape="1">
            <a:blip r:embed="rId2"/>
            <a:srcRect l="25425" t="26413" r="27381" b="26835"/>
            <a:stretch/>
          </p:blipFill>
          <p:spPr>
            <a:xfrm>
              <a:off x="4927824" y="6387031"/>
              <a:ext cx="991169" cy="700377"/>
            </a:xfrm>
            <a:prstGeom prst="rect">
              <a:avLst/>
            </a:prstGeom>
          </p:spPr>
        </p:pic>
        <p:pic>
          <p:nvPicPr>
            <p:cNvPr id="10" name="図 9">
              <a:extLst>
                <a:ext uri="{FF2B5EF4-FFF2-40B4-BE49-F238E27FC236}">
                  <a16:creationId xmlns:a16="http://schemas.microsoft.com/office/drawing/2014/main" id="{9F5C018F-8455-43E6-B9B6-228E8AD0436B}"/>
                </a:ext>
              </a:extLst>
            </p:cNvPr>
            <p:cNvPicPr>
              <a:picLocks noChangeAspect="1"/>
            </p:cNvPicPr>
            <p:nvPr userDrawn="1"/>
          </p:nvPicPr>
          <p:blipFill>
            <a:blip r:embed="rId3"/>
            <a:stretch>
              <a:fillRect/>
            </a:stretch>
          </p:blipFill>
          <p:spPr>
            <a:xfrm>
              <a:off x="6106890" y="6463627"/>
              <a:ext cx="614647" cy="526500"/>
            </a:xfrm>
            <a:prstGeom prst="rect">
              <a:avLst/>
            </a:prstGeom>
          </p:spPr>
        </p:pic>
        <p:pic>
          <p:nvPicPr>
            <p:cNvPr id="11" name="図 10">
              <a:extLst>
                <a:ext uri="{FF2B5EF4-FFF2-40B4-BE49-F238E27FC236}">
                  <a16:creationId xmlns:a16="http://schemas.microsoft.com/office/drawing/2014/main" id="{34A081C5-EF14-4467-B19D-E35B6B3CBAD1}"/>
                </a:ext>
              </a:extLst>
            </p:cNvPr>
            <p:cNvPicPr>
              <a:picLocks noChangeAspect="1"/>
            </p:cNvPicPr>
            <p:nvPr userDrawn="1"/>
          </p:nvPicPr>
          <p:blipFill>
            <a:blip r:embed="rId4"/>
            <a:stretch>
              <a:fillRect/>
            </a:stretch>
          </p:blipFill>
          <p:spPr>
            <a:xfrm>
              <a:off x="2456520" y="6498254"/>
              <a:ext cx="946944" cy="536322"/>
            </a:xfrm>
            <a:prstGeom prst="rect">
              <a:avLst/>
            </a:prstGeom>
          </p:spPr>
        </p:pic>
        <p:pic>
          <p:nvPicPr>
            <p:cNvPr id="12" name="図 11">
              <a:extLst>
                <a:ext uri="{FF2B5EF4-FFF2-40B4-BE49-F238E27FC236}">
                  <a16:creationId xmlns:a16="http://schemas.microsoft.com/office/drawing/2014/main" id="{353D9AAD-EE32-457B-B8B4-29FF67E0F4E9}"/>
                </a:ext>
              </a:extLst>
            </p:cNvPr>
            <p:cNvPicPr>
              <a:picLocks noChangeAspect="1"/>
            </p:cNvPicPr>
            <p:nvPr userDrawn="1"/>
          </p:nvPicPr>
          <p:blipFill>
            <a:blip r:embed="rId5"/>
            <a:stretch>
              <a:fillRect/>
            </a:stretch>
          </p:blipFill>
          <p:spPr>
            <a:xfrm>
              <a:off x="3635177" y="6432722"/>
              <a:ext cx="1292647" cy="641986"/>
            </a:xfrm>
            <a:prstGeom prst="rect">
              <a:avLst/>
            </a:prstGeom>
          </p:spPr>
        </p:pic>
        <p:pic>
          <p:nvPicPr>
            <p:cNvPr id="13" name="図 12">
              <a:extLst>
                <a:ext uri="{FF2B5EF4-FFF2-40B4-BE49-F238E27FC236}">
                  <a16:creationId xmlns:a16="http://schemas.microsoft.com/office/drawing/2014/main" id="{E3FD0292-C091-43A1-9252-D1D0C6352D0A}"/>
                </a:ext>
              </a:extLst>
            </p:cNvPr>
            <p:cNvPicPr>
              <a:picLocks noChangeAspect="1"/>
            </p:cNvPicPr>
            <p:nvPr userDrawn="1"/>
          </p:nvPicPr>
          <p:blipFill>
            <a:blip r:embed="rId6"/>
            <a:stretch>
              <a:fillRect/>
            </a:stretch>
          </p:blipFill>
          <p:spPr>
            <a:xfrm>
              <a:off x="7044047" y="6463627"/>
              <a:ext cx="1287558" cy="494981"/>
            </a:xfrm>
            <a:prstGeom prst="rect">
              <a:avLst/>
            </a:prstGeom>
          </p:spPr>
        </p:pic>
      </p:grpSp>
      <p:pic>
        <p:nvPicPr>
          <p:cNvPr id="14" name="Picture 2">
            <a:extLst>
              <a:ext uri="{FF2B5EF4-FFF2-40B4-BE49-F238E27FC236}">
                <a16:creationId xmlns:a16="http://schemas.microsoft.com/office/drawing/2014/main" id="{76484A44-3003-4277-9737-236918E2A043}"/>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045878" y="1359896"/>
            <a:ext cx="1796216" cy="61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 name="グループ化 22">
            <a:extLst>
              <a:ext uri="{FF2B5EF4-FFF2-40B4-BE49-F238E27FC236}">
                <a16:creationId xmlns:a16="http://schemas.microsoft.com/office/drawing/2014/main" id="{69427F34-BDBE-48D8-A7F4-1EE85CF4440A}"/>
              </a:ext>
            </a:extLst>
          </p:cNvPr>
          <p:cNvGrpSpPr/>
          <p:nvPr userDrawn="1"/>
        </p:nvGrpSpPr>
        <p:grpSpPr>
          <a:xfrm>
            <a:off x="855540" y="2716530"/>
            <a:ext cx="8338530" cy="914438"/>
            <a:chOff x="1034510" y="2991837"/>
            <a:chExt cx="8622792" cy="1007999"/>
          </a:xfrm>
        </p:grpSpPr>
        <p:cxnSp>
          <p:nvCxnSpPr>
            <p:cNvPr id="15" name="直線コネクタ 14">
              <a:extLst>
                <a:ext uri="{FF2B5EF4-FFF2-40B4-BE49-F238E27FC236}">
                  <a16:creationId xmlns:a16="http://schemas.microsoft.com/office/drawing/2014/main" id="{4E3800AC-DAF6-41B1-810E-4A51489649E0}"/>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CF90A11-AE44-4385-824C-1819712F0D92}"/>
                </a:ext>
              </a:extLst>
            </p:cNvPr>
            <p:cNvCxnSpPr/>
            <p:nvPr userDrawn="1"/>
          </p:nvCxnSpPr>
          <p:spPr>
            <a:xfrm>
              <a:off x="1034510" y="3999836"/>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30" name="タイトル 29">
            <a:extLst>
              <a:ext uri="{FF2B5EF4-FFF2-40B4-BE49-F238E27FC236}">
                <a16:creationId xmlns:a16="http://schemas.microsoft.com/office/drawing/2014/main" id="{D7232AF9-EC33-4888-B5A0-D03E836B4382}"/>
              </a:ext>
            </a:extLst>
          </p:cNvPr>
          <p:cNvSpPr>
            <a:spLocks noGrp="1"/>
          </p:cNvSpPr>
          <p:nvPr>
            <p:ph type="title" hasCustomPrompt="1"/>
          </p:nvPr>
        </p:nvSpPr>
        <p:spPr>
          <a:xfrm>
            <a:off x="822186" y="2716528"/>
            <a:ext cx="8371884" cy="914439"/>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表紙タイトル</a:t>
            </a:r>
          </a:p>
        </p:txBody>
      </p:sp>
      <p:sp>
        <p:nvSpPr>
          <p:cNvPr id="27" name="コンテンツ プレースホルダー 21">
            <a:extLst>
              <a:ext uri="{FF2B5EF4-FFF2-40B4-BE49-F238E27FC236}">
                <a16:creationId xmlns:a16="http://schemas.microsoft.com/office/drawing/2014/main" id="{730FB38C-75FA-4F17-A448-34BAAD2B4753}"/>
              </a:ext>
            </a:extLst>
          </p:cNvPr>
          <p:cNvSpPr>
            <a:spLocks noGrp="1"/>
          </p:cNvSpPr>
          <p:nvPr>
            <p:ph sz="quarter" idx="14" hasCustomPrompt="1"/>
          </p:nvPr>
        </p:nvSpPr>
        <p:spPr>
          <a:xfrm>
            <a:off x="958477" y="3763721"/>
            <a:ext cx="8004988" cy="391903"/>
          </a:xfrm>
          <a:prstGeom prst="rect">
            <a:avLst/>
          </a:prstGeom>
        </p:spPr>
        <p:txBody>
          <a:bodyPr lIns="0" tIns="0" rIns="0" bIns="0" anchor="ctr" anchorCtr="0"/>
          <a:lstStyle>
            <a:lvl1pPr>
              <a:defRPr sz="1814" b="1">
                <a:solidFill>
                  <a:schemeClr val="bg2"/>
                </a:solidFill>
                <a:latin typeface="Meiryo UI" panose="020B0604030504040204" pitchFamily="50" charset="-128"/>
                <a:ea typeface="Meiryo UI" panose="020B0604030504040204" pitchFamily="50" charset="-128"/>
              </a:defRPr>
            </a:lvl1pPr>
          </a:lstStyle>
          <a:p>
            <a:pPr lvl="0"/>
            <a:r>
              <a:rPr kumimoji="1" lang="ja-JP" altLang="en-US"/>
              <a:t>サブタイトル</a:t>
            </a:r>
          </a:p>
        </p:txBody>
      </p:sp>
      <p:sp>
        <p:nvSpPr>
          <p:cNvPr id="31" name="コンテンツ プレースホルダー 21">
            <a:extLst>
              <a:ext uri="{FF2B5EF4-FFF2-40B4-BE49-F238E27FC236}">
                <a16:creationId xmlns:a16="http://schemas.microsoft.com/office/drawing/2014/main" id="{9693F458-7CAF-4411-88EF-755A4D8136DB}"/>
              </a:ext>
            </a:extLst>
          </p:cNvPr>
          <p:cNvSpPr>
            <a:spLocks noGrp="1"/>
          </p:cNvSpPr>
          <p:nvPr>
            <p:ph sz="quarter" idx="15" hasCustomPrompt="1"/>
          </p:nvPr>
        </p:nvSpPr>
        <p:spPr>
          <a:xfrm>
            <a:off x="3293265" y="4931489"/>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32" name="コンテンツ プレースホルダー 21">
            <a:extLst>
              <a:ext uri="{FF2B5EF4-FFF2-40B4-BE49-F238E27FC236}">
                <a16:creationId xmlns:a16="http://schemas.microsoft.com/office/drawing/2014/main" id="{1645C6DC-6217-43BE-8989-B6A0BD9C2349}"/>
              </a:ext>
            </a:extLst>
          </p:cNvPr>
          <p:cNvSpPr>
            <a:spLocks noGrp="1"/>
          </p:cNvSpPr>
          <p:nvPr>
            <p:ph sz="quarter" idx="16" hasCustomPrompt="1"/>
          </p:nvPr>
        </p:nvSpPr>
        <p:spPr>
          <a:xfrm>
            <a:off x="3293265" y="5192757"/>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ja-JP" altLang="en-US"/>
              <a:t>所属　名前</a:t>
            </a:r>
          </a:p>
        </p:txBody>
      </p:sp>
    </p:spTree>
    <p:extLst>
      <p:ext uri="{BB962C8B-B14F-4D97-AF65-F5344CB8AC3E}">
        <p14:creationId xmlns:p14="http://schemas.microsoft.com/office/powerpoint/2010/main" val="196660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AEE90C-C2BA-236B-EF0C-A74A57FD240E}"/>
              </a:ext>
            </a:extLst>
          </p:cNvPr>
          <p:cNvSpPr>
            <a:spLocks noGrp="1"/>
          </p:cNvSpPr>
          <p:nvPr>
            <p:ph type="title"/>
          </p:nvPr>
        </p:nvSpPr>
        <p:spPr>
          <a:xfrm>
            <a:off x="681038" y="365125"/>
            <a:ext cx="8543925" cy="1325563"/>
          </a:xfrm>
          <a:prstGeom prst="rect">
            <a:avLst/>
          </a:prstGeom>
        </p:spPr>
        <p:txBody>
          <a:bodyPr/>
          <a:lstStyle/>
          <a:p>
            <a:r>
              <a:rPr kumimoji="1" lang="ja-JP" altLang="en-US"/>
              <a:t>マスター タイトルの書式設定</a:t>
            </a:r>
          </a:p>
        </p:txBody>
      </p:sp>
      <p:sp>
        <p:nvSpPr>
          <p:cNvPr id="3" name="テキスト ボックス 2">
            <a:extLst>
              <a:ext uri="{FF2B5EF4-FFF2-40B4-BE49-F238E27FC236}">
                <a16:creationId xmlns:a16="http://schemas.microsoft.com/office/drawing/2014/main" id="{8B534E2A-A4E1-9C93-B0C6-086FA5DB9B6D}"/>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7687238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中扉">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A41B1502-2511-437B-8D13-C5707D9425E0}"/>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4" name="グループ化 3">
            <a:extLst>
              <a:ext uri="{FF2B5EF4-FFF2-40B4-BE49-F238E27FC236}">
                <a16:creationId xmlns:a16="http://schemas.microsoft.com/office/drawing/2014/main" id="{6022BE2B-C94E-4EA1-8D5F-B6FF40A5C82B}"/>
              </a:ext>
            </a:extLst>
          </p:cNvPr>
          <p:cNvGrpSpPr/>
          <p:nvPr userDrawn="1"/>
        </p:nvGrpSpPr>
        <p:grpSpPr>
          <a:xfrm>
            <a:off x="958477" y="2645195"/>
            <a:ext cx="7989045" cy="1567610"/>
            <a:chOff x="1034510" y="2991837"/>
            <a:chExt cx="8622792" cy="1728000"/>
          </a:xfrm>
        </p:grpSpPr>
        <p:cxnSp>
          <p:nvCxnSpPr>
            <p:cNvPr id="5" name="直線コネクタ 4">
              <a:extLst>
                <a:ext uri="{FF2B5EF4-FFF2-40B4-BE49-F238E27FC236}">
                  <a16:creationId xmlns:a16="http://schemas.microsoft.com/office/drawing/2014/main" id="{4FC838C0-7A1B-42C5-8BB1-69879692B23E}"/>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7EB7B27-A3AA-4865-967F-947004C8CF38}"/>
                </a:ext>
              </a:extLst>
            </p:cNvPr>
            <p:cNvCxnSpPr/>
            <p:nvPr userDrawn="1"/>
          </p:nvCxnSpPr>
          <p:spPr>
            <a:xfrm>
              <a:off x="1034510" y="4719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7" name="タイトル 29">
            <a:extLst>
              <a:ext uri="{FF2B5EF4-FFF2-40B4-BE49-F238E27FC236}">
                <a16:creationId xmlns:a16="http://schemas.microsoft.com/office/drawing/2014/main" id="{99661971-5207-448A-8A45-D3935E63EBC5}"/>
              </a:ext>
            </a:extLst>
          </p:cNvPr>
          <p:cNvSpPr>
            <a:spLocks noGrp="1"/>
          </p:cNvSpPr>
          <p:nvPr>
            <p:ph type="title" hasCustomPrompt="1"/>
          </p:nvPr>
        </p:nvSpPr>
        <p:spPr>
          <a:xfrm>
            <a:off x="958477" y="2645195"/>
            <a:ext cx="8004988" cy="1567610"/>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中扉タイトル</a:t>
            </a:r>
          </a:p>
        </p:txBody>
      </p:sp>
      <p:sp>
        <p:nvSpPr>
          <p:cNvPr id="8" name="テキスト ボックス 7">
            <a:extLst>
              <a:ext uri="{FF2B5EF4-FFF2-40B4-BE49-F238E27FC236}">
                <a16:creationId xmlns:a16="http://schemas.microsoft.com/office/drawing/2014/main" id="{F65B5CD1-16BF-4814-9E5A-19B044B6FB5E}"/>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62314762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73E2C914-D6BF-434B-B748-5B031C7A75D4}"/>
              </a:ext>
            </a:extLst>
          </p:cNvPr>
          <p:cNvGrpSpPr/>
          <p:nvPr userDrawn="1"/>
        </p:nvGrpSpPr>
        <p:grpSpPr>
          <a:xfrm>
            <a:off x="103693" y="196674"/>
            <a:ext cx="9657896" cy="721514"/>
            <a:chOff x="111919" y="216797"/>
            <a:chExt cx="10424028" cy="795336"/>
          </a:xfrm>
        </p:grpSpPr>
        <p:pic>
          <p:nvPicPr>
            <p:cNvPr id="18" name="Picture 11" descr="ç°å¢ç">
              <a:extLst>
                <a:ext uri="{FF2B5EF4-FFF2-40B4-BE49-F238E27FC236}">
                  <a16:creationId xmlns:a16="http://schemas.microsoft.com/office/drawing/2014/main" id="{4DD819AC-A446-46A2-9201-D9B1AB528E0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9" name="Freeform 13">
              <a:extLst>
                <a:ext uri="{FF2B5EF4-FFF2-40B4-BE49-F238E27FC236}">
                  <a16:creationId xmlns:a16="http://schemas.microsoft.com/office/drawing/2014/main" id="{9E9EE105-883D-4267-B8FF-D61BDDD6E4FC}"/>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22" name="直線コネクタ 21">
              <a:extLst>
                <a:ext uri="{FF2B5EF4-FFF2-40B4-BE49-F238E27FC236}">
                  <a16:creationId xmlns:a16="http://schemas.microsoft.com/office/drawing/2014/main" id="{CFE261A9-5D80-457A-85AA-206E048CF0DB}"/>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3443AF7-632D-41F2-BFF3-7CC6B2F2E6F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フリーフォーム: 図形 13">
            <a:extLst>
              <a:ext uri="{FF2B5EF4-FFF2-40B4-BE49-F238E27FC236}">
                <a16:creationId xmlns:a16="http://schemas.microsoft.com/office/drawing/2014/main" id="{665A837A-D774-4985-B30F-35B13836C960}"/>
              </a:ext>
            </a:extLst>
          </p:cNvPr>
          <p:cNvSpPr/>
          <p:nvPr userDrawn="1"/>
        </p:nvSpPr>
        <p:spPr>
          <a:xfrm>
            <a:off x="998831" y="1620608"/>
            <a:ext cx="0" cy="4572197"/>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9" name="コンテンツ プレースホルダー 8">
            <a:extLst>
              <a:ext uri="{FF2B5EF4-FFF2-40B4-BE49-F238E27FC236}">
                <a16:creationId xmlns:a16="http://schemas.microsoft.com/office/drawing/2014/main" id="{B04FFEFF-3996-4124-93D0-A0B919888837}"/>
              </a:ext>
            </a:extLst>
          </p:cNvPr>
          <p:cNvSpPr>
            <a:spLocks noGrp="1"/>
          </p:cNvSpPr>
          <p:nvPr userDrawn="1">
            <p:ph sz="quarter" idx="10" hasCustomPrompt="1"/>
          </p:nvPr>
        </p:nvSpPr>
        <p:spPr>
          <a:xfrm>
            <a:off x="998831" y="1620608"/>
            <a:ext cx="8004988" cy="4572197"/>
          </a:xfrm>
          <a:prstGeom prst="rect">
            <a:avLst/>
          </a:prstGeom>
        </p:spPr>
        <p:txBody>
          <a:bodyPr lIns="360000" tIns="0" rIns="0" bIns="0"/>
          <a:lstStyle>
            <a:lvl1pPr marL="674004" indent="-674004" algn="l">
              <a:lnSpc>
                <a:spcPct val="100000"/>
              </a:lnSpc>
              <a:spcBef>
                <a:spcPts val="907"/>
              </a:spcBef>
              <a:spcAft>
                <a:spcPts val="0"/>
              </a:spcAft>
              <a:buClr>
                <a:schemeClr val="bg2"/>
              </a:buClr>
              <a:buFont typeface="+mj-lt"/>
              <a:buAutoNum type="arabicPeriod"/>
              <a:defRPr sz="3629" b="1">
                <a:latin typeface="Meiryo UI" panose="020B0604030504040204" pitchFamily="50" charset="-128"/>
                <a:ea typeface="Meiryo UI" panose="020B0604030504040204" pitchFamily="50" charset="-128"/>
              </a:defRPr>
            </a:lvl1pPr>
          </a:lstStyle>
          <a:p>
            <a:pPr lvl="0"/>
            <a:r>
              <a:rPr kumimoji="1" lang="ja-JP" altLang="en-US"/>
              <a:t>章タイトル</a:t>
            </a:r>
          </a:p>
          <a:p>
            <a:pPr lvl="0"/>
            <a:r>
              <a:rPr kumimoji="1" lang="ja-JP" altLang="en-US"/>
              <a:t>章タイトル</a:t>
            </a:r>
          </a:p>
          <a:p>
            <a:pPr lvl="0"/>
            <a:r>
              <a:rPr kumimoji="1" lang="ja-JP" altLang="en-US"/>
              <a:t>章タイトル</a:t>
            </a:r>
          </a:p>
        </p:txBody>
      </p:sp>
      <p:sp>
        <p:nvSpPr>
          <p:cNvPr id="11" name="テキスト ボックス 10">
            <a:extLst>
              <a:ext uri="{FF2B5EF4-FFF2-40B4-BE49-F238E27FC236}">
                <a16:creationId xmlns:a16="http://schemas.microsoft.com/office/drawing/2014/main" id="{5DFA1F2F-14B9-4F01-A5B6-2EF2AFAA50B7}"/>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12" name="タイトル 1">
            <a:extLst>
              <a:ext uri="{FF2B5EF4-FFF2-40B4-BE49-F238E27FC236}">
                <a16:creationId xmlns:a16="http://schemas.microsoft.com/office/drawing/2014/main" id="{066210EB-D44E-4903-B9C4-9EC74DA6CEBD}"/>
              </a:ext>
            </a:extLst>
          </p:cNvPr>
          <p:cNvSpPr>
            <a:spLocks noGrp="1"/>
          </p:cNvSpPr>
          <p:nvPr userDrawn="1">
            <p:ph type="title" hasCustomPrompt="1"/>
          </p:nvPr>
        </p:nvSpPr>
        <p:spPr bwMode="white">
          <a:xfrm>
            <a:off x="150025"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39643410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通常">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84E94A25-457B-4C69-BCBB-B6E75CF3EAE9}"/>
              </a:ext>
            </a:extLst>
          </p:cNvPr>
          <p:cNvGrpSpPr/>
          <p:nvPr userDrawn="1"/>
        </p:nvGrpSpPr>
        <p:grpSpPr>
          <a:xfrm>
            <a:off x="103693" y="196674"/>
            <a:ext cx="9657896" cy="721514"/>
            <a:chOff x="111919" y="216797"/>
            <a:chExt cx="10424028" cy="795336"/>
          </a:xfrm>
        </p:grpSpPr>
        <p:pic>
          <p:nvPicPr>
            <p:cNvPr id="12" name="Picture 11" descr="ç°å¢ç">
              <a:extLst>
                <a:ext uri="{FF2B5EF4-FFF2-40B4-BE49-F238E27FC236}">
                  <a16:creationId xmlns:a16="http://schemas.microsoft.com/office/drawing/2014/main" id="{07D0D304-6149-4CE8-9131-6501AD8C4DB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14" name="直線コネクタ 13">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CF51C44-4554-4691-96EB-AB4829C3282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50024"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502476" y="6421850"/>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16" name="コンテンツ プレースホルダー 3">
            <a:extLst>
              <a:ext uri="{FF2B5EF4-FFF2-40B4-BE49-F238E27FC236}">
                <a16:creationId xmlns:a16="http://schemas.microsoft.com/office/drawing/2014/main" id="{C1791075-645A-44CE-9A5F-5011B74CA08A}"/>
              </a:ext>
            </a:extLst>
          </p:cNvPr>
          <p:cNvSpPr>
            <a:spLocks noGrp="1"/>
          </p:cNvSpPr>
          <p:nvPr>
            <p:ph sz="quarter" idx="13" hasCustomPrompt="1"/>
          </p:nvPr>
        </p:nvSpPr>
        <p:spPr>
          <a:xfrm>
            <a:off x="150024" y="1007807"/>
            <a:ext cx="9605952" cy="1351291"/>
          </a:xfrm>
          <a:prstGeom prst="rect">
            <a:avLst/>
          </a:prstGeom>
          <a:ln w="19050">
            <a:solidFill>
              <a:schemeClr val="tx2"/>
            </a:solidFill>
          </a:ln>
        </p:spPr>
        <p:txBody>
          <a:bodyPr lIns="180000" tIns="180000" rIns="180000" bIns="144000">
            <a:spAutoFit/>
          </a:bodyPr>
          <a:lstStyle>
            <a:lvl1pPr marL="247711" indent="-247711" algn="l">
              <a:lnSpc>
                <a:spcPct val="100000"/>
              </a:lnSpc>
              <a:spcBef>
                <a:spcPts val="544"/>
              </a:spcBef>
              <a:buFont typeface="Wingdings" panose="05000000000000000000" pitchFamily="2" charset="2"/>
              <a:buChar char="n"/>
              <a:defRPr sz="1814"/>
            </a:lvl1pPr>
            <a:lvl2pPr marL="406131" indent="-158420" algn="l">
              <a:lnSpc>
                <a:spcPct val="100000"/>
              </a:lnSpc>
              <a:spcBef>
                <a:spcPts val="363"/>
              </a:spcBef>
              <a:buFont typeface="Arial" panose="020B0604020202020204" pitchFamily="34" charset="0"/>
              <a:buChar char="•"/>
              <a:defRPr sz="1633"/>
            </a:lvl2pPr>
            <a:lvl3pPr marL="626479" indent="-211707" algn="l">
              <a:lnSpc>
                <a:spcPct val="100000"/>
              </a:lnSpc>
              <a:spcBef>
                <a:spcPts val="181"/>
              </a:spcBef>
              <a:buFont typeface="Wingdings" panose="05000000000000000000" pitchFamily="2" charset="2"/>
              <a:buChar char="ü"/>
              <a:defRPr sz="1452"/>
            </a:lvl3pPr>
            <a:lvl4pPr marL="820903" indent="-195864" algn="l">
              <a:lnSpc>
                <a:spcPct val="100000"/>
              </a:lnSpc>
              <a:spcBef>
                <a:spcPts val="181"/>
              </a:spcBef>
              <a:buFont typeface="Meiryo UI" panose="020B0604030504040204" pitchFamily="50" charset="-128"/>
              <a:buChar char="※"/>
              <a:defRPr sz="1089"/>
            </a:lvl4pPr>
            <a:lvl5pPr algn="l">
              <a:defRPr sz="1814"/>
            </a:lvl5pPr>
          </a:lstStyle>
          <a:p>
            <a:pPr lvl="0"/>
            <a:r>
              <a:rPr kumimoji="1" lang="ja-JP" altLang="en-US"/>
              <a:t>リード文（</a:t>
            </a:r>
            <a:r>
              <a:rPr kumimoji="1" lang="en-US" altLang="ja-JP"/>
              <a:t>Tab</a:t>
            </a:r>
            <a:r>
              <a:rPr kumimoji="1" lang="ja-JP" altLang="en-US"/>
              <a:t>キーで行頭文字を第</a:t>
            </a:r>
            <a:r>
              <a:rPr kumimoji="1" lang="en-US" altLang="ja-JP"/>
              <a:t>4</a:t>
            </a:r>
            <a:r>
              <a:rPr kumimoji="1" lang="ja-JP" altLang="en-US"/>
              <a:t>レベルまで選択できます）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4278988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階層あり">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8FD50C7F-9ACA-4B30-8C3B-E73A326DFDE0}"/>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53" name="コンテンツ プレースホルダー 3">
            <a:extLst>
              <a:ext uri="{FF2B5EF4-FFF2-40B4-BE49-F238E27FC236}">
                <a16:creationId xmlns:a16="http://schemas.microsoft.com/office/drawing/2014/main" id="{7038EB8A-9FB3-4B3E-A554-367E9CB41E9D}"/>
              </a:ext>
            </a:extLst>
          </p:cNvPr>
          <p:cNvSpPr>
            <a:spLocks noGrp="1"/>
          </p:cNvSpPr>
          <p:nvPr userDrawn="1">
            <p:ph sz="quarter" idx="10" hasCustomPrompt="1"/>
          </p:nvPr>
        </p:nvSpPr>
        <p:spPr>
          <a:xfrm>
            <a:off x="150024" y="29271"/>
            <a:ext cx="8605363" cy="228610"/>
          </a:xfrm>
          <a:prstGeom prst="rect">
            <a:avLst/>
          </a:prstGeom>
        </p:spPr>
        <p:txBody>
          <a:bodyPr lIns="0" tIns="0" rIns="0" bIns="0" anchor="ctr" anchorCtr="0"/>
          <a:lstStyle>
            <a:lvl1pPr algn="l">
              <a:defRPr sz="1270" b="1">
                <a:solidFill>
                  <a:schemeClr val="bg2"/>
                </a:solidFill>
                <a:latin typeface="Meiryo UI" panose="020B0604030504040204" pitchFamily="50" charset="-128"/>
                <a:ea typeface="Meiryo UI" panose="020B0604030504040204" pitchFamily="50" charset="-128"/>
              </a:defRPr>
            </a:lvl1pPr>
          </a:lstStyle>
          <a:p>
            <a:pPr lvl="0"/>
            <a:r>
              <a:rPr kumimoji="1" lang="ja-JP" altLang="en-US"/>
              <a:t>第</a:t>
            </a:r>
            <a:r>
              <a:rPr kumimoji="1" lang="en-US" altLang="ja-JP"/>
              <a:t>1</a:t>
            </a:r>
            <a:r>
              <a:rPr kumimoji="1" lang="ja-JP" altLang="en-US"/>
              <a:t>階層（例：表紙タイトル）</a:t>
            </a:r>
          </a:p>
        </p:txBody>
      </p:sp>
      <p:grpSp>
        <p:nvGrpSpPr>
          <p:cNvPr id="2" name="グループ化 1">
            <a:extLst>
              <a:ext uri="{FF2B5EF4-FFF2-40B4-BE49-F238E27FC236}">
                <a16:creationId xmlns:a16="http://schemas.microsoft.com/office/drawing/2014/main" id="{6736CFC0-A6A1-408C-90D0-5F3C3EDABEFD}"/>
              </a:ext>
            </a:extLst>
          </p:cNvPr>
          <p:cNvGrpSpPr/>
          <p:nvPr userDrawn="1"/>
        </p:nvGrpSpPr>
        <p:grpSpPr>
          <a:xfrm>
            <a:off x="103693" y="196674"/>
            <a:ext cx="9657896" cy="721514"/>
            <a:chOff x="111919" y="216797"/>
            <a:chExt cx="10424028" cy="795336"/>
          </a:xfrm>
        </p:grpSpPr>
        <p:pic>
          <p:nvPicPr>
            <p:cNvPr id="15" name="Picture 11" descr="ç°å¢ç">
              <a:extLst>
                <a:ext uri="{FF2B5EF4-FFF2-40B4-BE49-F238E27FC236}">
                  <a16:creationId xmlns:a16="http://schemas.microsoft.com/office/drawing/2014/main" id="{2BF78C1F-895C-47B9-BFD6-D818DFB8851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3">
              <a:extLst>
                <a:ext uri="{FF2B5EF4-FFF2-40B4-BE49-F238E27FC236}">
                  <a16:creationId xmlns:a16="http://schemas.microsoft.com/office/drawing/2014/main" id="{4B2D3E9F-0217-41CA-A745-B0B8FBABC286}"/>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tx2">
                <a:lumMod val="75000"/>
              </a:schemeClr>
            </a:solidFill>
            <a:ln>
              <a:noFill/>
            </a:ln>
          </p:spPr>
          <p:txBody>
            <a:bodyPr vert="horz" wrap="square" lIns="0" tIns="0" rIns="0" bIns="0" numCol="1" anchor="t" anchorCtr="0" compatLnSpc="1">
              <a:prstTxWarp prst="textNoShape">
                <a:avLst/>
              </a:prstTxWarp>
            </a:bodyPr>
            <a:lstStyle/>
            <a:p>
              <a:endParaRPr lang="ja-JP" altLang="en-US" sz="1633"/>
            </a:p>
          </p:txBody>
        </p:sp>
        <p:sp>
          <p:nvSpPr>
            <p:cNvPr id="49" name="フリーフォーム: 図形 48">
              <a:extLst>
                <a:ext uri="{FF2B5EF4-FFF2-40B4-BE49-F238E27FC236}">
                  <a16:creationId xmlns:a16="http://schemas.microsoft.com/office/drawing/2014/main" id="{90B7366C-0173-451D-B260-B9E47C44ACBC}"/>
                </a:ext>
              </a:extLst>
            </p:cNvPr>
            <p:cNvSpPr/>
            <p:nvPr userDrawn="1"/>
          </p:nvSpPr>
          <p:spPr>
            <a:xfrm>
              <a:off x="161925" y="536266"/>
              <a:ext cx="9961283" cy="396000"/>
            </a:xfrm>
            <a:custGeom>
              <a:avLst/>
              <a:gdLst>
                <a:gd name="connsiteX0" fmla="*/ 0 w 9946927"/>
                <a:gd name="connsiteY0" fmla="*/ 0 h 396000"/>
                <a:gd name="connsiteX1" fmla="*/ 9554213 w 9946927"/>
                <a:gd name="connsiteY1" fmla="*/ 0 h 396000"/>
                <a:gd name="connsiteX2" fmla="*/ 9575411 w 9946927"/>
                <a:gd name="connsiteY2" fmla="*/ 21375 h 396000"/>
                <a:gd name="connsiteX3" fmla="*/ 9946927 w 9946927"/>
                <a:gd name="connsiteY3" fmla="*/ 396000 h 396000"/>
                <a:gd name="connsiteX4" fmla="*/ 9942003 w 9946927"/>
                <a:gd name="connsiteY4" fmla="*/ 396000 h 396000"/>
                <a:gd name="connsiteX5" fmla="*/ 9848834 w 9946927"/>
                <a:gd name="connsiteY5" fmla="*/ 396000 h 396000"/>
                <a:gd name="connsiteX6" fmla="*/ 9549825 w 9946927"/>
                <a:gd name="connsiteY6" fmla="*/ 396000 h 396000"/>
                <a:gd name="connsiteX7" fmla="*/ 8927381 w 9946927"/>
                <a:gd name="connsiteY7" fmla="*/ 396000 h 396000"/>
                <a:gd name="connsiteX8" fmla="*/ 8458122 w 9946927"/>
                <a:gd name="connsiteY8" fmla="*/ 396000 h 396000"/>
                <a:gd name="connsiteX9" fmla="*/ 7863906 w 9946927"/>
                <a:gd name="connsiteY9" fmla="*/ 396000 h 396000"/>
                <a:gd name="connsiteX10" fmla="*/ 7130032 w 9946927"/>
                <a:gd name="connsiteY10" fmla="*/ 396000 h 396000"/>
                <a:gd name="connsiteX11" fmla="*/ 6241804 w 9946927"/>
                <a:gd name="connsiteY11" fmla="*/ 396000 h 396000"/>
                <a:gd name="connsiteX12" fmla="*/ 5184519 w 9946927"/>
                <a:gd name="connsiteY12" fmla="*/ 396000 h 396000"/>
                <a:gd name="connsiteX13" fmla="*/ 3943480 w 9946927"/>
                <a:gd name="connsiteY13" fmla="*/ 396000 h 396000"/>
                <a:gd name="connsiteX14" fmla="*/ 2503986 w 9946927"/>
                <a:gd name="connsiteY14" fmla="*/ 396000 h 396000"/>
                <a:gd name="connsiteX15" fmla="*/ 851339 w 9946927"/>
                <a:gd name="connsiteY15" fmla="*/ 396000 h 396000"/>
                <a:gd name="connsiteX16" fmla="*/ 777876 w 9946927"/>
                <a:gd name="connsiteY16" fmla="*/ 396000 h 396000"/>
                <a:gd name="connsiteX17" fmla="*/ 603403 w 9946927"/>
                <a:gd name="connsiteY17" fmla="*/ 396000 h 396000"/>
                <a:gd name="connsiteX18" fmla="*/ 263640 w 9946927"/>
                <a:gd name="connsiteY18" fmla="*/ 396000 h 396000"/>
                <a:gd name="connsiteX19" fmla="*/ 208715 w 9946927"/>
                <a:gd name="connsiteY19" fmla="*/ 396000 h 396000"/>
                <a:gd name="connsiteX20" fmla="*/ 0 w 9946927"/>
                <a:gd name="connsiteY20" fmla="*/ 198305 h 396000"/>
                <a:gd name="connsiteX21" fmla="*/ 0 w 9946927"/>
                <a:gd name="connsiteY21" fmla="*/ 29183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946927" h="396000">
                  <a:moveTo>
                    <a:pt x="0" y="0"/>
                  </a:moveTo>
                  <a:lnTo>
                    <a:pt x="9554213" y="0"/>
                  </a:lnTo>
                  <a:lnTo>
                    <a:pt x="9575411" y="21375"/>
                  </a:lnTo>
                  <a:cubicBezTo>
                    <a:pt x="9665779" y="112500"/>
                    <a:pt x="9786271" y="234000"/>
                    <a:pt x="9946927" y="396000"/>
                  </a:cubicBezTo>
                  <a:lnTo>
                    <a:pt x="9942003" y="396000"/>
                  </a:lnTo>
                  <a:lnTo>
                    <a:pt x="9848834" y="396000"/>
                  </a:lnTo>
                  <a:lnTo>
                    <a:pt x="9549825" y="396000"/>
                  </a:lnTo>
                  <a:lnTo>
                    <a:pt x="8927381" y="396000"/>
                  </a:lnTo>
                  <a:lnTo>
                    <a:pt x="8458122" y="396000"/>
                  </a:lnTo>
                  <a:lnTo>
                    <a:pt x="7863906" y="396000"/>
                  </a:lnTo>
                  <a:lnTo>
                    <a:pt x="7130032" y="396000"/>
                  </a:lnTo>
                  <a:lnTo>
                    <a:pt x="6241804" y="396000"/>
                  </a:lnTo>
                  <a:lnTo>
                    <a:pt x="5184519" y="396000"/>
                  </a:lnTo>
                  <a:lnTo>
                    <a:pt x="3943480" y="396000"/>
                  </a:lnTo>
                  <a:lnTo>
                    <a:pt x="2503986" y="396000"/>
                  </a:lnTo>
                  <a:lnTo>
                    <a:pt x="851339" y="396000"/>
                  </a:lnTo>
                  <a:lnTo>
                    <a:pt x="777876" y="396000"/>
                  </a:lnTo>
                  <a:lnTo>
                    <a:pt x="603403" y="396000"/>
                  </a:lnTo>
                  <a:lnTo>
                    <a:pt x="263640" y="396000"/>
                  </a:lnTo>
                  <a:lnTo>
                    <a:pt x="208715" y="396000"/>
                  </a:lnTo>
                  <a:cubicBezTo>
                    <a:pt x="208715" y="396000"/>
                    <a:pt x="208715" y="396000"/>
                    <a:pt x="0" y="198305"/>
                  </a:cubicBezTo>
                  <a:cubicBezTo>
                    <a:pt x="0" y="198305"/>
                    <a:pt x="0" y="198305"/>
                    <a:pt x="0" y="2918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7" name="直線コネクタ 16">
              <a:extLst>
                <a:ext uri="{FF2B5EF4-FFF2-40B4-BE49-F238E27FC236}">
                  <a16:creationId xmlns:a16="http://schemas.microsoft.com/office/drawing/2014/main" id="{34DB3166-9AB5-43FB-8591-93246638EB08}"/>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40C9C0E-769C-4D22-A484-B325C7ECE503}"/>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タイトル 1">
            <a:extLst>
              <a:ext uri="{FF2B5EF4-FFF2-40B4-BE49-F238E27FC236}">
                <a16:creationId xmlns:a16="http://schemas.microsoft.com/office/drawing/2014/main" id="{ED4B86B0-3BB3-4009-9A6E-83BD54068242}"/>
              </a:ext>
            </a:extLst>
          </p:cNvPr>
          <p:cNvSpPr>
            <a:spLocks noGrp="1"/>
          </p:cNvSpPr>
          <p:nvPr userDrawn="1">
            <p:ph type="title" hasCustomPrompt="1"/>
          </p:nvPr>
        </p:nvSpPr>
        <p:spPr bwMode="white">
          <a:xfrm>
            <a:off x="150024" y="486491"/>
            <a:ext cx="8605363" cy="359244"/>
          </a:xfrm>
          <a:prstGeom prst="rect">
            <a:avLst/>
          </a:prstGeom>
        </p:spPr>
        <p:txBody>
          <a:bodyPr lIns="252000" tIns="0" rIns="0" bIns="0" anchor="ctr" anchorCtr="0"/>
          <a:lstStyle>
            <a:lvl1pPr algn="l">
              <a:defRPr sz="2177"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54" name="コンテンツ プレースホルダー 3">
            <a:extLst>
              <a:ext uri="{FF2B5EF4-FFF2-40B4-BE49-F238E27FC236}">
                <a16:creationId xmlns:a16="http://schemas.microsoft.com/office/drawing/2014/main" id="{F530AFF5-0F75-4301-B416-E2BDE7D4B1D3}"/>
              </a:ext>
            </a:extLst>
          </p:cNvPr>
          <p:cNvSpPr>
            <a:spLocks noGrp="1"/>
          </p:cNvSpPr>
          <p:nvPr userDrawn="1">
            <p:ph sz="quarter" idx="11" hasCustomPrompt="1"/>
          </p:nvPr>
        </p:nvSpPr>
        <p:spPr bwMode="white">
          <a:xfrm>
            <a:off x="150024" y="257881"/>
            <a:ext cx="8605363" cy="228610"/>
          </a:xfrm>
          <a:prstGeom prst="rect">
            <a:avLst/>
          </a:prstGeom>
        </p:spPr>
        <p:txBody>
          <a:bodyPr lIns="252000" tIns="0" rIns="0" bIns="0" anchor="ctr" anchorCtr="0"/>
          <a:lstStyle>
            <a:lvl1pPr algn="l">
              <a:defRPr sz="1270" b="1">
                <a:solidFill>
                  <a:schemeClr val="bg1"/>
                </a:solidFill>
                <a:latin typeface="Meiryo UI" panose="020B0604030504040204" pitchFamily="50" charset="-128"/>
                <a:ea typeface="Meiryo UI" panose="020B0604030504040204" pitchFamily="50" charset="-128"/>
              </a:defRPr>
            </a:lvl1pPr>
          </a:lstStyle>
          <a:p>
            <a:pPr lvl="0"/>
            <a:r>
              <a:rPr kumimoji="1" lang="ja-JP" altLang="en-US"/>
              <a:t>第</a:t>
            </a:r>
            <a:r>
              <a:rPr kumimoji="1" lang="en-US" altLang="ja-JP"/>
              <a:t>2</a:t>
            </a:r>
            <a:r>
              <a:rPr kumimoji="1" lang="ja-JP" altLang="en-US"/>
              <a:t>階層（例：章タイトル）</a:t>
            </a:r>
          </a:p>
        </p:txBody>
      </p:sp>
      <p:sp>
        <p:nvSpPr>
          <p:cNvPr id="14" name="コンテンツ プレースホルダー 3">
            <a:extLst>
              <a:ext uri="{FF2B5EF4-FFF2-40B4-BE49-F238E27FC236}">
                <a16:creationId xmlns:a16="http://schemas.microsoft.com/office/drawing/2014/main" id="{BC87C82B-2847-473C-9A48-350F468EE553}"/>
              </a:ext>
            </a:extLst>
          </p:cNvPr>
          <p:cNvSpPr>
            <a:spLocks noGrp="1"/>
          </p:cNvSpPr>
          <p:nvPr>
            <p:ph sz="quarter" idx="13" hasCustomPrompt="1"/>
          </p:nvPr>
        </p:nvSpPr>
        <p:spPr>
          <a:xfrm>
            <a:off x="150024" y="1007807"/>
            <a:ext cx="9605952" cy="1351291"/>
          </a:xfrm>
          <a:prstGeom prst="rect">
            <a:avLst/>
          </a:prstGeom>
          <a:ln w="19050">
            <a:solidFill>
              <a:schemeClr val="tx2"/>
            </a:solidFill>
          </a:ln>
        </p:spPr>
        <p:txBody>
          <a:bodyPr lIns="180000" tIns="180000" rIns="180000" bIns="144000">
            <a:spAutoFit/>
          </a:bodyPr>
          <a:lstStyle>
            <a:lvl1pPr marL="247711" indent="-247711" algn="l">
              <a:lnSpc>
                <a:spcPct val="100000"/>
              </a:lnSpc>
              <a:spcBef>
                <a:spcPts val="544"/>
              </a:spcBef>
              <a:buFont typeface="Wingdings" panose="05000000000000000000" pitchFamily="2" charset="2"/>
              <a:buChar char="n"/>
              <a:defRPr sz="1814"/>
            </a:lvl1pPr>
            <a:lvl2pPr marL="406131" indent="-158420" algn="l">
              <a:lnSpc>
                <a:spcPct val="100000"/>
              </a:lnSpc>
              <a:spcBef>
                <a:spcPts val="363"/>
              </a:spcBef>
              <a:buFont typeface="Arial" panose="020B0604020202020204" pitchFamily="34" charset="0"/>
              <a:buChar char="•"/>
              <a:defRPr sz="1633"/>
            </a:lvl2pPr>
            <a:lvl3pPr marL="626479" indent="-211707" algn="l">
              <a:lnSpc>
                <a:spcPct val="100000"/>
              </a:lnSpc>
              <a:spcBef>
                <a:spcPts val="181"/>
              </a:spcBef>
              <a:buFont typeface="Wingdings" panose="05000000000000000000" pitchFamily="2" charset="2"/>
              <a:buChar char="ü"/>
              <a:defRPr sz="1452"/>
            </a:lvl3pPr>
            <a:lvl4pPr marL="820903" indent="-195864" algn="l">
              <a:lnSpc>
                <a:spcPct val="100000"/>
              </a:lnSpc>
              <a:spcBef>
                <a:spcPts val="181"/>
              </a:spcBef>
              <a:buFont typeface="Meiryo UI" panose="020B0604030504040204" pitchFamily="50" charset="-128"/>
              <a:buChar char="※"/>
              <a:defRPr sz="1089"/>
            </a:lvl4pPr>
            <a:lvl5pPr algn="l">
              <a:defRPr sz="1814"/>
            </a:lvl5pPr>
          </a:lstStyle>
          <a:p>
            <a:pPr lvl="0"/>
            <a:r>
              <a:rPr kumimoji="1" lang="ja-JP" altLang="en-US"/>
              <a:t>リード文（</a:t>
            </a:r>
            <a:r>
              <a:rPr kumimoji="1" lang="en-US" altLang="ja-JP"/>
              <a:t>Tab</a:t>
            </a:r>
            <a:r>
              <a:rPr kumimoji="1" lang="ja-JP" altLang="en-US"/>
              <a:t>キーで行頭文字を第</a:t>
            </a:r>
            <a:r>
              <a:rPr kumimoji="1" lang="en-US" altLang="ja-JP"/>
              <a:t>4</a:t>
            </a:r>
            <a:r>
              <a:rPr kumimoji="1" lang="ja-JP" altLang="en-US"/>
              <a:t>レベルまで選択できます）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134351563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シンプ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a:xfrm>
            <a:off x="150024" y="172143"/>
            <a:ext cx="9005612" cy="293927"/>
          </a:xfrm>
          <a:prstGeom prst="rect">
            <a:avLst/>
          </a:prstGeom>
        </p:spPr>
        <p:txBody>
          <a:bodyPr lIns="72000" tIns="36000" rIns="0" bIns="0" anchor="ctr" anchorCtr="0"/>
          <a:lstStyle>
            <a:lvl1pPr algn="l">
              <a:defRPr sz="1633" b="1">
                <a:solidFill>
                  <a:schemeClr val="bg2"/>
                </a:solidFill>
                <a:latin typeface="Meiryo UI" panose="020B0604030504040204" pitchFamily="50" charset="-128"/>
                <a:ea typeface="Meiryo UI" panose="020B0604030504040204" pitchFamily="50" charset="-128"/>
              </a:defRPr>
            </a:lvl1pPr>
          </a:lstStyle>
          <a:p>
            <a:r>
              <a:rPr kumimoji="1" lang="ja-JP" altLang="en-US"/>
              <a:t>ページタイトル</a:t>
            </a:r>
          </a:p>
        </p:txBody>
      </p:sp>
      <p:cxnSp>
        <p:nvCxnSpPr>
          <p:cNvPr id="13" name="直線コネクタ 12">
            <a:extLst>
              <a:ext uri="{FF2B5EF4-FFF2-40B4-BE49-F238E27FC236}">
                <a16:creationId xmlns:a16="http://schemas.microsoft.com/office/drawing/2014/main" id="{9C3C82BE-DD9A-46A4-A9AA-9E36F501B193}"/>
              </a:ext>
            </a:extLst>
          </p:cNvPr>
          <p:cNvCxnSpPr>
            <a:cxnSpLocks/>
          </p:cNvCxnSpPr>
          <p:nvPr userDrawn="1"/>
        </p:nvCxnSpPr>
        <p:spPr>
          <a:xfrm flipH="1">
            <a:off x="166204" y="456664"/>
            <a:ext cx="9572632" cy="9406"/>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4" name="Picture 11" descr="ç°å¢ç">
            <a:extLst>
              <a:ext uri="{FF2B5EF4-FFF2-40B4-BE49-F238E27FC236}">
                <a16:creationId xmlns:a16="http://schemas.microsoft.com/office/drawing/2014/main" id="{0CF6094D-B943-4965-A2F6-67DD6FF3FF53}"/>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7572" b="6659"/>
          <a:stretch/>
        </p:blipFill>
        <p:spPr bwMode="auto">
          <a:xfrm>
            <a:off x="9394400" y="137950"/>
            <a:ext cx="368692" cy="298934"/>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E84D1288-0306-4500-A9D7-D150B7340281}"/>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8" name="コンテンツ プレースホルダー 3">
            <a:extLst>
              <a:ext uri="{FF2B5EF4-FFF2-40B4-BE49-F238E27FC236}">
                <a16:creationId xmlns:a16="http://schemas.microsoft.com/office/drawing/2014/main" id="{7FAF1969-C2E3-41AA-AA1A-27BBD721424E}"/>
              </a:ext>
            </a:extLst>
          </p:cNvPr>
          <p:cNvSpPr>
            <a:spLocks noGrp="1"/>
          </p:cNvSpPr>
          <p:nvPr>
            <p:ph sz="quarter" idx="13" hasCustomPrompt="1"/>
          </p:nvPr>
        </p:nvSpPr>
        <p:spPr>
          <a:xfrm>
            <a:off x="150024" y="531387"/>
            <a:ext cx="9605952" cy="1013258"/>
          </a:xfrm>
          <a:prstGeom prst="rect">
            <a:avLst/>
          </a:prstGeom>
          <a:ln w="19050">
            <a:solidFill>
              <a:schemeClr val="tx2"/>
            </a:solidFill>
          </a:ln>
        </p:spPr>
        <p:txBody>
          <a:bodyPr lIns="144000" tIns="144000" rIns="144000" bIns="108000">
            <a:spAutoFit/>
          </a:bodyPr>
          <a:lstStyle>
            <a:lvl1pPr marL="173094" indent="-173094" algn="l">
              <a:lnSpc>
                <a:spcPct val="100000"/>
              </a:lnSpc>
              <a:spcBef>
                <a:spcPts val="544"/>
              </a:spcBef>
              <a:buFont typeface="Wingdings" panose="05000000000000000000" pitchFamily="2" charset="2"/>
              <a:buChar char="n"/>
              <a:defRPr sz="1270"/>
            </a:lvl1pPr>
            <a:lvl2pPr marL="273634" indent="-92172" algn="l">
              <a:lnSpc>
                <a:spcPct val="100000"/>
              </a:lnSpc>
              <a:spcBef>
                <a:spcPts val="363"/>
              </a:spcBef>
              <a:buFont typeface="Arial" panose="020B0604020202020204" pitchFamily="34" charset="0"/>
              <a:buChar char="•"/>
              <a:defRPr sz="1089"/>
            </a:lvl2pPr>
            <a:lvl3pPr marL="446456" indent="-164181" algn="l">
              <a:lnSpc>
                <a:spcPct val="100000"/>
              </a:lnSpc>
              <a:spcBef>
                <a:spcPts val="181"/>
              </a:spcBef>
              <a:buFont typeface="Wingdings" panose="05000000000000000000" pitchFamily="2" charset="2"/>
              <a:buChar char="ü"/>
              <a:defRPr sz="998"/>
            </a:lvl3pPr>
            <a:lvl4pPr marL="601995" indent="-149779" algn="l">
              <a:lnSpc>
                <a:spcPct val="100000"/>
              </a:lnSpc>
              <a:spcBef>
                <a:spcPts val="181"/>
              </a:spcBef>
              <a:buFont typeface="Meiryo UI" panose="020B0604030504040204" pitchFamily="50" charset="-128"/>
              <a:buChar char="※"/>
              <a:tabLst>
                <a:tab pos="443575" algn="l"/>
              </a:tabLst>
              <a:defRPr sz="907"/>
            </a:lvl4pPr>
            <a:lvl5pPr algn="l">
              <a:defRPr sz="1814"/>
            </a:lvl5pPr>
          </a:lstStyle>
          <a:p>
            <a:pPr lvl="0"/>
            <a:r>
              <a:rPr kumimoji="1" lang="ja-JP" altLang="en-US"/>
              <a:t>リード文レベルあり（</a:t>
            </a:r>
            <a:r>
              <a:rPr kumimoji="1" lang="en-US" altLang="ja-JP"/>
              <a:t>Tab</a:t>
            </a:r>
            <a:r>
              <a:rPr kumimoji="1" lang="ja-JP" altLang="en-US"/>
              <a:t>キーで第</a:t>
            </a:r>
            <a:r>
              <a:rPr kumimoji="1" lang="en-US" altLang="ja-JP"/>
              <a:t>4</a:t>
            </a:r>
            <a:r>
              <a:rPr kumimoji="1" lang="ja-JP" altLang="en-US"/>
              <a:t>レベルまで選べます）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23571725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予算ポンチ絵">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p:ph type="title" hasCustomPrompt="1"/>
          </p:nvPr>
        </p:nvSpPr>
        <p:spPr>
          <a:xfrm>
            <a:off x="150024" y="172143"/>
            <a:ext cx="8905550" cy="293927"/>
          </a:xfrm>
          <a:prstGeom prst="rect">
            <a:avLst/>
          </a:prstGeom>
        </p:spPr>
        <p:txBody>
          <a:bodyPr lIns="72000" tIns="36000" rIns="0" bIns="0" anchor="ctr" anchorCtr="0"/>
          <a:lstStyle>
            <a:lvl1pPr algn="l">
              <a:defRPr sz="1633" b="1">
                <a:solidFill>
                  <a:schemeClr val="bg2"/>
                </a:solidFill>
                <a:latin typeface="Meiryo UI" panose="020B0604030504040204" pitchFamily="50" charset="-128"/>
                <a:ea typeface="Meiryo UI" panose="020B0604030504040204" pitchFamily="50" charset="-128"/>
              </a:defRPr>
            </a:lvl1pPr>
          </a:lstStyle>
          <a:p>
            <a:r>
              <a:rPr kumimoji="1" lang="ja-JP" altLang="en-US"/>
              <a:t>事業名を記入（○○省連携事業）</a:t>
            </a:r>
          </a:p>
        </p:txBody>
      </p:sp>
      <p:pic>
        <p:nvPicPr>
          <p:cNvPr id="11" name="グラフィックス 4">
            <a:extLst>
              <a:ext uri="{FF2B5EF4-FFF2-40B4-BE49-F238E27FC236}">
                <a16:creationId xmlns:a16="http://schemas.microsoft.com/office/drawing/2014/main" id="{3A88E330-170F-4EB6-B0EE-6B45EEBC0B9C}"/>
              </a:ext>
            </a:extLst>
          </p:cNvPr>
          <p:cNvPicPr>
            <a:picLocks/>
          </p:cNvPicPr>
          <p:nvPr userDrawn="1"/>
        </p:nvPicPr>
        <p:blipFill>
          <a:blip r:embed="rId2"/>
          <a:stretch>
            <a:fillRect/>
          </a:stretch>
        </p:blipFill>
        <p:spPr>
          <a:xfrm>
            <a:off x="150024" y="6368678"/>
            <a:ext cx="9605952" cy="326585"/>
          </a:xfrm>
          <a:prstGeom prst="rect">
            <a:avLst/>
          </a:prstGeom>
          <a:ln>
            <a:noFill/>
          </a:ln>
        </p:spPr>
      </p:pic>
      <p:sp>
        <p:nvSpPr>
          <p:cNvPr id="12" name="テキスト ボックス 11">
            <a:extLst>
              <a:ext uri="{FF2B5EF4-FFF2-40B4-BE49-F238E27FC236}">
                <a16:creationId xmlns:a16="http://schemas.microsoft.com/office/drawing/2014/main" id="{94A05131-CD38-4DAA-A727-2378740DE858}"/>
              </a:ext>
            </a:extLst>
          </p:cNvPr>
          <p:cNvSpPr txBox="1"/>
          <p:nvPr userDrawn="1"/>
        </p:nvSpPr>
        <p:spPr bwMode="white">
          <a:xfrm>
            <a:off x="157884" y="6368678"/>
            <a:ext cx="1078684" cy="326585"/>
          </a:xfrm>
          <a:prstGeom prst="rect">
            <a:avLst/>
          </a:prstGeom>
          <a:noFill/>
        </p:spPr>
        <p:txBody>
          <a:bodyPr wrap="square" lIns="97976" tIns="0" rIns="0" bIns="0" rtlCol="0" anchor="ctr">
            <a:noAutofit/>
          </a:bodyPr>
          <a:lstStyle/>
          <a:p>
            <a:r>
              <a:rPr lang="ja-JP" altLang="en-US" sz="1089" b="1">
                <a:solidFill>
                  <a:schemeClr val="bg1"/>
                </a:solidFill>
                <a:latin typeface="Meiryo UI" panose="020B0604030504040204" pitchFamily="50" charset="-128"/>
                <a:ea typeface="Meiryo UI" panose="020B0604030504040204" pitchFamily="50" charset="-128"/>
              </a:rPr>
              <a:t>お問合せ先：</a:t>
            </a:r>
          </a:p>
        </p:txBody>
      </p:sp>
      <p:sp>
        <p:nvSpPr>
          <p:cNvPr id="15" name="テキスト ボックス 14">
            <a:extLst>
              <a:ext uri="{FF2B5EF4-FFF2-40B4-BE49-F238E27FC236}">
                <a16:creationId xmlns:a16="http://schemas.microsoft.com/office/drawing/2014/main" id="{2BD77E91-C9FE-4338-9D09-008455B00AB5}"/>
              </a:ext>
            </a:extLst>
          </p:cNvPr>
          <p:cNvSpPr txBox="1"/>
          <p:nvPr userDrawn="1"/>
        </p:nvSpPr>
        <p:spPr>
          <a:xfrm>
            <a:off x="147475" y="2173436"/>
            <a:ext cx="5021847" cy="261268"/>
          </a:xfrm>
          <a:prstGeom prst="rect">
            <a:avLst/>
          </a:prstGeom>
          <a:noFill/>
        </p:spPr>
        <p:txBody>
          <a:bodyPr wrap="square" lIns="0" tIns="0" bIns="65317" rtlCol="0" anchor="b" anchorCtr="0">
            <a:noAutofit/>
          </a:bodyPr>
          <a:lstStyle/>
          <a:p>
            <a:r>
              <a:rPr lang="en-US" altLang="ja-JP" sz="1371" b="1">
                <a:solidFill>
                  <a:schemeClr val="bg2"/>
                </a:solidFill>
                <a:latin typeface="Meiryo UI" panose="020B0604030504040204" pitchFamily="50" charset="-128"/>
                <a:ea typeface="Meiryo UI" panose="020B0604030504040204" pitchFamily="50" charset="-128"/>
              </a:rPr>
              <a:t>2. </a:t>
            </a:r>
            <a:r>
              <a:rPr lang="ja-JP" altLang="en-US" sz="1371" b="1">
                <a:solidFill>
                  <a:schemeClr val="bg2"/>
                </a:solidFill>
                <a:latin typeface="Meiryo UI" panose="020B0604030504040204" pitchFamily="50" charset="-128"/>
                <a:ea typeface="Meiryo UI" panose="020B0604030504040204" pitchFamily="50" charset="-128"/>
              </a:rPr>
              <a:t>事業内容</a:t>
            </a:r>
          </a:p>
        </p:txBody>
      </p:sp>
      <p:sp>
        <p:nvSpPr>
          <p:cNvPr id="17" name="テキスト プレースホルダー 37">
            <a:extLst>
              <a:ext uri="{FF2B5EF4-FFF2-40B4-BE49-F238E27FC236}">
                <a16:creationId xmlns:a16="http://schemas.microsoft.com/office/drawing/2014/main" id="{B025C42B-6C2E-46D5-B3BF-74CB50E2240D}"/>
              </a:ext>
            </a:extLst>
          </p:cNvPr>
          <p:cNvSpPr>
            <a:spLocks noGrp="1"/>
          </p:cNvSpPr>
          <p:nvPr>
            <p:ph type="body" sz="quarter" idx="13" hasCustomPrompt="1"/>
          </p:nvPr>
        </p:nvSpPr>
        <p:spPr>
          <a:xfrm>
            <a:off x="1323832" y="5458321"/>
            <a:ext cx="4002494" cy="228610"/>
          </a:xfrm>
        </p:spPr>
        <p:txBody>
          <a:bodyPr lIns="0" tIns="0" rIns="0" bIns="0" anchor="ctr">
            <a:normAutofit/>
          </a:bodyPr>
          <a:lstStyle>
            <a:lvl1pPr marL="0" indent="0" algn="l">
              <a:lnSpc>
                <a:spcPct val="120000"/>
              </a:lnSpc>
              <a:spcBef>
                <a:spcPts val="0"/>
              </a:spcBef>
              <a:buFont typeface="Wingdings" panose="05000000000000000000" pitchFamily="2" charset="2"/>
              <a:buNone/>
              <a:defRPr sz="1175">
                <a:solidFill>
                  <a:schemeClr val="tx1"/>
                </a:solidFill>
                <a:latin typeface="Meiryo UI" panose="020B0604030504040204" pitchFamily="50" charset="-128"/>
                <a:ea typeface="Meiryo UI" panose="020B0604030504040204" pitchFamily="50" charset="-128"/>
              </a:defRPr>
            </a:lvl1pPr>
          </a:lstStyle>
          <a:p>
            <a:pPr lvl="0"/>
            <a:r>
              <a:rPr kumimoji="1" lang="ja-JP" altLang="en-US"/>
              <a:t>赤色の吹出しに示した選択肢の中から選択して記載</a:t>
            </a:r>
            <a:endParaRPr kumimoji="1" lang="en-US" altLang="ja-JP"/>
          </a:p>
        </p:txBody>
      </p:sp>
      <p:sp>
        <p:nvSpPr>
          <p:cNvPr id="18" name="テキスト プレースホルダー 37">
            <a:extLst>
              <a:ext uri="{FF2B5EF4-FFF2-40B4-BE49-F238E27FC236}">
                <a16:creationId xmlns:a16="http://schemas.microsoft.com/office/drawing/2014/main" id="{E3E103C1-FA4F-413B-B322-F7A71AB7D111}"/>
              </a:ext>
            </a:extLst>
          </p:cNvPr>
          <p:cNvSpPr>
            <a:spLocks noGrp="1"/>
          </p:cNvSpPr>
          <p:nvPr>
            <p:ph type="body" sz="quarter" idx="14" hasCustomPrompt="1"/>
          </p:nvPr>
        </p:nvSpPr>
        <p:spPr>
          <a:xfrm>
            <a:off x="150025" y="2432672"/>
            <a:ext cx="5019297" cy="2576498"/>
          </a:xfrm>
        </p:spPr>
        <p:txBody>
          <a:bodyPr lIns="0" tIns="72000" rIns="0" bIns="0" anchor="t">
            <a:noAutofit/>
          </a:bodyPr>
          <a:lstStyle>
            <a:lvl1pPr marL="0" indent="0" algn="l">
              <a:lnSpc>
                <a:spcPct val="120000"/>
              </a:lnSpc>
              <a:spcBef>
                <a:spcPts val="0"/>
              </a:spcBef>
              <a:buFont typeface="Arial" panose="020B0604020202020204" pitchFamily="34" charset="0"/>
              <a:buNone/>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事業内容を説明</a:t>
            </a:r>
            <a:endParaRPr kumimoji="1" lang="en-US" altLang="ja-JP"/>
          </a:p>
        </p:txBody>
      </p:sp>
      <p:sp>
        <p:nvSpPr>
          <p:cNvPr id="19" name="テキスト プレースホルダー 37">
            <a:extLst>
              <a:ext uri="{FF2B5EF4-FFF2-40B4-BE49-F238E27FC236}">
                <a16:creationId xmlns:a16="http://schemas.microsoft.com/office/drawing/2014/main" id="{6F2F8E83-D6AE-4DFB-A6DE-B46846AD141C}"/>
              </a:ext>
            </a:extLst>
          </p:cNvPr>
          <p:cNvSpPr>
            <a:spLocks noGrp="1"/>
          </p:cNvSpPr>
          <p:nvPr>
            <p:ph type="body" sz="quarter" idx="15" hasCustomPrompt="1"/>
          </p:nvPr>
        </p:nvSpPr>
        <p:spPr>
          <a:xfrm>
            <a:off x="1205099" y="1236259"/>
            <a:ext cx="8538654" cy="653171"/>
          </a:xfrm>
        </p:spPr>
        <p:txBody>
          <a:bodyPr lIns="108000" tIns="36000" rIns="0" bIns="0" anchor="t" anchorCtr="0">
            <a:noAutofit/>
          </a:bodyPr>
          <a:lstStyle>
            <a:lvl1pPr marL="223832" indent="-223832" algn="l">
              <a:lnSpc>
                <a:spcPct val="120000"/>
              </a:lnSpc>
              <a:spcBef>
                <a:spcPts val="0"/>
              </a:spcBef>
              <a:buFont typeface="+mj-ea"/>
              <a:buAutoNum type="circleNumDbPlain"/>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事業の目的を箇条書きで記載。</a:t>
            </a:r>
            <a:endParaRPr kumimoji="1" lang="en-US" altLang="ja-JP"/>
          </a:p>
          <a:p>
            <a:pPr lvl="0"/>
            <a:r>
              <a:rPr kumimoji="1" lang="ja-JP" altLang="en-US"/>
              <a:t>　</a:t>
            </a:r>
            <a:endParaRPr kumimoji="1" lang="en-US" altLang="ja-JP"/>
          </a:p>
          <a:p>
            <a:pPr lvl="0"/>
            <a:r>
              <a:rPr kumimoji="1" lang="ja-JP" altLang="en-US"/>
              <a:t>　</a:t>
            </a:r>
          </a:p>
          <a:p>
            <a:pPr lvl="0"/>
            <a:endParaRPr kumimoji="1" lang="en-US" altLang="ja-JP"/>
          </a:p>
        </p:txBody>
      </p:sp>
      <p:cxnSp>
        <p:nvCxnSpPr>
          <p:cNvPr id="20" name="直線コネクタ 19">
            <a:extLst>
              <a:ext uri="{FF2B5EF4-FFF2-40B4-BE49-F238E27FC236}">
                <a16:creationId xmlns:a16="http://schemas.microsoft.com/office/drawing/2014/main" id="{575E979F-E9D2-4856-B687-9C1FF17E73ED}"/>
              </a:ext>
            </a:extLst>
          </p:cNvPr>
          <p:cNvCxnSpPr/>
          <p:nvPr userDrawn="1"/>
        </p:nvCxnSpPr>
        <p:spPr>
          <a:xfrm flipV="1">
            <a:off x="1205099" y="1236259"/>
            <a:ext cx="0" cy="653171"/>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7EAAD990-8616-4EFB-8C8F-39F44D2719A7}"/>
              </a:ext>
            </a:extLst>
          </p:cNvPr>
          <p:cNvSpPr txBox="1"/>
          <p:nvPr userDrawn="1"/>
        </p:nvSpPr>
        <p:spPr>
          <a:xfrm>
            <a:off x="150025" y="1399552"/>
            <a:ext cx="1055075" cy="326585"/>
          </a:xfrm>
          <a:prstGeom prst="rect">
            <a:avLst/>
          </a:prstGeom>
          <a:noFill/>
        </p:spPr>
        <p:txBody>
          <a:bodyPr wrap="square" lIns="0" tIns="0" rIns="0" bIns="0" rtlCol="0" anchor="ctr">
            <a:noAutofit/>
          </a:bodyPr>
          <a:lstStyle/>
          <a:p>
            <a:r>
              <a:rPr lang="en-US" altLang="ja-JP" sz="1371" b="1">
                <a:solidFill>
                  <a:schemeClr val="bg2"/>
                </a:solidFill>
                <a:latin typeface="Meiryo UI" panose="020B0604030504040204" pitchFamily="50" charset="-128"/>
                <a:ea typeface="Meiryo UI" panose="020B0604030504040204" pitchFamily="50" charset="-128"/>
              </a:rPr>
              <a:t>1. </a:t>
            </a:r>
            <a:r>
              <a:rPr lang="ja-JP" altLang="en-US" sz="1371" b="1">
                <a:solidFill>
                  <a:schemeClr val="bg2"/>
                </a:solidFill>
                <a:latin typeface="Meiryo UI" panose="020B0604030504040204" pitchFamily="50" charset="-128"/>
                <a:ea typeface="Meiryo UI" panose="020B0604030504040204" pitchFamily="50" charset="-128"/>
              </a:rPr>
              <a:t>事業目的</a:t>
            </a:r>
          </a:p>
        </p:txBody>
      </p:sp>
      <p:sp>
        <p:nvSpPr>
          <p:cNvPr id="22" name="テキスト プレースホルダー 36">
            <a:extLst>
              <a:ext uri="{FF2B5EF4-FFF2-40B4-BE49-F238E27FC236}">
                <a16:creationId xmlns:a16="http://schemas.microsoft.com/office/drawing/2014/main" id="{6B374390-D51B-435B-BC83-E2B9C6EF2D83}"/>
              </a:ext>
            </a:extLst>
          </p:cNvPr>
          <p:cNvSpPr>
            <a:spLocks noGrp="1"/>
          </p:cNvSpPr>
          <p:nvPr>
            <p:ph type="body" sz="quarter" idx="24" hasCustomPrompt="1"/>
          </p:nvPr>
        </p:nvSpPr>
        <p:spPr bwMode="white">
          <a:xfrm>
            <a:off x="1130426" y="6368678"/>
            <a:ext cx="8605363" cy="326585"/>
          </a:xfrm>
        </p:spPr>
        <p:txBody>
          <a:bodyPr lIns="0" tIns="18000" rIns="108000" bIns="0" anchor="ctr">
            <a:noAutofit/>
          </a:bodyPr>
          <a:lstStyle>
            <a:lvl1pPr marL="0" indent="0" algn="l">
              <a:buNone/>
              <a:defRPr sz="1089" b="1">
                <a:solidFill>
                  <a:schemeClr val="bg1"/>
                </a:solidFill>
                <a:latin typeface="Meiryo UI" panose="020B0604030504040204" pitchFamily="50" charset="-128"/>
                <a:ea typeface="Meiryo UI" panose="020B0604030504040204" pitchFamily="50" charset="-128"/>
              </a:defRPr>
            </a:lvl1pPr>
          </a:lstStyle>
          <a:p>
            <a:pPr lvl="0"/>
            <a:r>
              <a:rPr kumimoji="1" lang="ja-JP" altLang="en-US"/>
              <a:t>問合せ先を記載</a:t>
            </a:r>
          </a:p>
        </p:txBody>
      </p:sp>
      <p:sp>
        <p:nvSpPr>
          <p:cNvPr id="23" name="テキスト ボックス 22">
            <a:extLst>
              <a:ext uri="{FF2B5EF4-FFF2-40B4-BE49-F238E27FC236}">
                <a16:creationId xmlns:a16="http://schemas.microsoft.com/office/drawing/2014/main" id="{3300BF32-8B86-43CF-9624-64796ABDAC3D}"/>
              </a:ext>
            </a:extLst>
          </p:cNvPr>
          <p:cNvSpPr txBox="1"/>
          <p:nvPr userDrawn="1"/>
        </p:nvSpPr>
        <p:spPr>
          <a:xfrm>
            <a:off x="404194" y="5458321"/>
            <a:ext cx="900561" cy="228610"/>
          </a:xfrm>
          <a:prstGeom prst="rect">
            <a:avLst/>
          </a:prstGeom>
          <a:noFill/>
        </p:spPr>
        <p:txBody>
          <a:bodyPr wrap="none" lIns="0" tIns="0" rIns="0" bIns="0" rtlCol="0" anchor="ctr">
            <a:noAutofit/>
          </a:bodyPr>
          <a:lstStyle/>
          <a:p>
            <a:pPr algn="dist"/>
            <a:r>
              <a:rPr lang="ja-JP" altLang="en-US" sz="1175">
                <a:solidFill>
                  <a:schemeClr val="tx1"/>
                </a:solidFill>
                <a:latin typeface="Meiryo UI" panose="020B0604030504040204" pitchFamily="50" charset="-128"/>
                <a:ea typeface="Meiryo UI" panose="020B0604030504040204" pitchFamily="50" charset="-128"/>
              </a:rPr>
              <a:t>■事業形態：</a:t>
            </a:r>
          </a:p>
        </p:txBody>
      </p:sp>
      <p:sp>
        <p:nvSpPr>
          <p:cNvPr id="24" name="テキスト プレースホルダー 37">
            <a:extLst>
              <a:ext uri="{FF2B5EF4-FFF2-40B4-BE49-F238E27FC236}">
                <a16:creationId xmlns:a16="http://schemas.microsoft.com/office/drawing/2014/main" id="{31F24937-C017-44CE-9CF8-846D2BCE722E}"/>
              </a:ext>
            </a:extLst>
          </p:cNvPr>
          <p:cNvSpPr>
            <a:spLocks noGrp="1"/>
          </p:cNvSpPr>
          <p:nvPr>
            <p:ph type="body" sz="quarter" idx="27" hasCustomPrompt="1"/>
          </p:nvPr>
        </p:nvSpPr>
        <p:spPr>
          <a:xfrm>
            <a:off x="1323832" y="5717548"/>
            <a:ext cx="4002494" cy="228610"/>
          </a:xfrm>
        </p:spPr>
        <p:txBody>
          <a:bodyPr lIns="0" tIns="0" rIns="0" bIns="0" anchor="ctr">
            <a:normAutofit/>
          </a:bodyPr>
          <a:lstStyle>
            <a:lvl1pPr marL="0" indent="0" algn="l">
              <a:lnSpc>
                <a:spcPct val="120000"/>
              </a:lnSpc>
              <a:spcBef>
                <a:spcPts val="0"/>
              </a:spcBef>
              <a:buFont typeface="Wingdings" panose="05000000000000000000" pitchFamily="2" charset="2"/>
              <a:buNone/>
              <a:defRPr sz="1175">
                <a:solidFill>
                  <a:schemeClr val="tx1"/>
                </a:solidFill>
                <a:latin typeface="Meiryo UI" panose="020B0604030504040204" pitchFamily="50" charset="-128"/>
                <a:ea typeface="Meiryo UI" panose="020B0604030504040204" pitchFamily="50" charset="-128"/>
              </a:defRPr>
            </a:lvl1pPr>
          </a:lstStyle>
          <a:p>
            <a:pPr lvl="0"/>
            <a:r>
              <a:rPr kumimoji="1" lang="ja-JP" altLang="en-US"/>
              <a:t>橙色の吹出しに示した選択肢の中から選択して記載</a:t>
            </a:r>
          </a:p>
        </p:txBody>
      </p:sp>
      <p:sp>
        <p:nvSpPr>
          <p:cNvPr id="25" name="テキスト プレースホルダー 37">
            <a:extLst>
              <a:ext uri="{FF2B5EF4-FFF2-40B4-BE49-F238E27FC236}">
                <a16:creationId xmlns:a16="http://schemas.microsoft.com/office/drawing/2014/main" id="{ABBEB580-4D48-42D5-8B77-AE5AFC4BFD24}"/>
              </a:ext>
            </a:extLst>
          </p:cNvPr>
          <p:cNvSpPr>
            <a:spLocks noGrp="1"/>
          </p:cNvSpPr>
          <p:nvPr>
            <p:ph type="body" sz="quarter" idx="28" hasCustomPrompt="1"/>
          </p:nvPr>
        </p:nvSpPr>
        <p:spPr>
          <a:xfrm>
            <a:off x="1323832" y="5976775"/>
            <a:ext cx="4002494" cy="228610"/>
          </a:xfrm>
        </p:spPr>
        <p:txBody>
          <a:bodyPr lIns="0" tIns="0" rIns="0" bIns="0" anchor="ctr">
            <a:normAutofit/>
          </a:bodyPr>
          <a:lstStyle>
            <a:lvl1pPr marL="0" indent="0" algn="l">
              <a:lnSpc>
                <a:spcPct val="120000"/>
              </a:lnSpc>
              <a:spcBef>
                <a:spcPts val="0"/>
              </a:spcBef>
              <a:buFont typeface="Wingdings" panose="05000000000000000000" pitchFamily="2" charset="2"/>
              <a:buNone/>
              <a:defRPr sz="1175">
                <a:solidFill>
                  <a:schemeClr val="tx1"/>
                </a:solidFill>
                <a:latin typeface="Meiryo UI" panose="020B0604030504040204" pitchFamily="50" charset="-128"/>
                <a:ea typeface="Meiryo UI" panose="020B0604030504040204" pitchFamily="50" charset="-128"/>
              </a:defRPr>
            </a:lvl1pPr>
          </a:lstStyle>
          <a:p>
            <a:pPr lvl="0"/>
            <a:r>
              <a:rPr kumimoji="1" lang="ja-JP" altLang="en-US"/>
              <a:t>令和２年度～令和○年度（予定）　と記載</a:t>
            </a:r>
          </a:p>
        </p:txBody>
      </p:sp>
      <p:sp>
        <p:nvSpPr>
          <p:cNvPr id="26" name="テキスト ボックス 25">
            <a:extLst>
              <a:ext uri="{FF2B5EF4-FFF2-40B4-BE49-F238E27FC236}">
                <a16:creationId xmlns:a16="http://schemas.microsoft.com/office/drawing/2014/main" id="{0CA0E264-5881-41CB-8BC4-C831A2A4DFEB}"/>
              </a:ext>
            </a:extLst>
          </p:cNvPr>
          <p:cNvSpPr txBox="1"/>
          <p:nvPr userDrawn="1"/>
        </p:nvSpPr>
        <p:spPr>
          <a:xfrm>
            <a:off x="404194" y="5976775"/>
            <a:ext cx="900561" cy="228610"/>
          </a:xfrm>
          <a:prstGeom prst="rect">
            <a:avLst/>
          </a:prstGeom>
          <a:noFill/>
        </p:spPr>
        <p:txBody>
          <a:bodyPr wrap="none" lIns="0" tIns="0" rIns="0" bIns="0" rtlCol="0" anchor="ctr">
            <a:noAutofit/>
          </a:bodyPr>
          <a:lstStyle/>
          <a:p>
            <a:pPr algn="dist"/>
            <a:r>
              <a:rPr lang="ja-JP" altLang="en-US" sz="1175">
                <a:solidFill>
                  <a:schemeClr val="tx1"/>
                </a:solidFill>
                <a:latin typeface="Meiryo UI" panose="020B0604030504040204" pitchFamily="50" charset="-128"/>
                <a:ea typeface="Meiryo UI" panose="020B0604030504040204" pitchFamily="50" charset="-128"/>
              </a:rPr>
              <a:t>■実施期間：</a:t>
            </a:r>
          </a:p>
        </p:txBody>
      </p:sp>
      <p:cxnSp>
        <p:nvCxnSpPr>
          <p:cNvPr id="27" name="直線コネクタ 26">
            <a:extLst>
              <a:ext uri="{FF2B5EF4-FFF2-40B4-BE49-F238E27FC236}">
                <a16:creationId xmlns:a16="http://schemas.microsoft.com/office/drawing/2014/main" id="{49DD02CD-CB82-437F-852D-57086C0391BD}"/>
              </a:ext>
            </a:extLst>
          </p:cNvPr>
          <p:cNvCxnSpPr>
            <a:cxnSpLocks/>
          </p:cNvCxnSpPr>
          <p:nvPr userDrawn="1"/>
        </p:nvCxnSpPr>
        <p:spPr>
          <a:xfrm flipH="1">
            <a:off x="147475" y="447259"/>
            <a:ext cx="9591361" cy="18811"/>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テキスト プレースホルダー 37">
            <a:extLst>
              <a:ext uri="{FF2B5EF4-FFF2-40B4-BE49-F238E27FC236}">
                <a16:creationId xmlns:a16="http://schemas.microsoft.com/office/drawing/2014/main" id="{8F4CACCF-DF59-40E0-8B22-3CC88D955CF8}"/>
              </a:ext>
            </a:extLst>
          </p:cNvPr>
          <p:cNvSpPr>
            <a:spLocks noGrp="1"/>
          </p:cNvSpPr>
          <p:nvPr>
            <p:ph type="body" sz="quarter" idx="17" hasCustomPrompt="1"/>
          </p:nvPr>
        </p:nvSpPr>
        <p:spPr>
          <a:xfrm>
            <a:off x="147474" y="447259"/>
            <a:ext cx="8938681" cy="293927"/>
          </a:xfrm>
        </p:spPr>
        <p:txBody>
          <a:bodyPr lIns="0" tIns="0" rIns="0" bIns="0" anchor="ctr" anchorCtr="0">
            <a:normAutofit/>
          </a:bodyPr>
          <a:lstStyle>
            <a:lvl1pPr marL="0" indent="0" algn="r">
              <a:lnSpc>
                <a:spcPct val="120000"/>
              </a:lnSpc>
              <a:spcBef>
                <a:spcPts val="0"/>
              </a:spcBef>
              <a:buFont typeface="Arial" panose="020B0604020202020204" pitchFamily="34" charset="0"/>
              <a:buNone/>
              <a:defRPr sz="1175">
                <a:solidFill>
                  <a:schemeClr val="tx1"/>
                </a:solidFill>
                <a:latin typeface="Meiryo UI" panose="020B0604030504040204" pitchFamily="50" charset="-128"/>
                <a:ea typeface="Meiryo UI" panose="020B0604030504040204" pitchFamily="50" charset="-128"/>
              </a:defRPr>
            </a:lvl1pPr>
          </a:lstStyle>
          <a:p>
            <a:pPr lvl="0"/>
            <a:r>
              <a:rPr kumimoji="1" lang="en-US" altLang="ja-JP"/>
              <a:t>【</a:t>
            </a:r>
            <a:r>
              <a:rPr kumimoji="1" lang="ja-JP" altLang="en-US"/>
              <a:t>令和２年度要求額 </a:t>
            </a:r>
            <a:r>
              <a:rPr kumimoji="1" lang="en-US" altLang="ja-JP"/>
              <a:t>0,000</a:t>
            </a:r>
            <a:r>
              <a:rPr kumimoji="1" lang="ja-JP" altLang="en-US"/>
              <a:t>百万円（</a:t>
            </a:r>
            <a:r>
              <a:rPr kumimoji="1" lang="en-US" altLang="ja-JP"/>
              <a:t>0,000</a:t>
            </a:r>
            <a:r>
              <a:rPr kumimoji="1" lang="ja-JP" altLang="en-US"/>
              <a:t>百万円）</a:t>
            </a:r>
            <a:r>
              <a:rPr kumimoji="1" lang="en-US" altLang="ja-JP"/>
              <a:t>】</a:t>
            </a:r>
          </a:p>
        </p:txBody>
      </p:sp>
      <p:cxnSp>
        <p:nvCxnSpPr>
          <p:cNvPr id="30" name="直線コネクタ 29">
            <a:extLst>
              <a:ext uri="{FF2B5EF4-FFF2-40B4-BE49-F238E27FC236}">
                <a16:creationId xmlns:a16="http://schemas.microsoft.com/office/drawing/2014/main" id="{EC97E369-E6B0-4356-818A-927158B52DA6}"/>
              </a:ext>
            </a:extLst>
          </p:cNvPr>
          <p:cNvCxnSpPr/>
          <p:nvPr userDrawn="1"/>
        </p:nvCxnSpPr>
        <p:spPr>
          <a:xfrm>
            <a:off x="150024" y="2432672"/>
            <a:ext cx="5003118" cy="0"/>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32" name="テキスト プレースホルダー 37">
            <a:extLst>
              <a:ext uri="{FF2B5EF4-FFF2-40B4-BE49-F238E27FC236}">
                <a16:creationId xmlns:a16="http://schemas.microsoft.com/office/drawing/2014/main" id="{05AEDB54-2F1F-4D55-B5C5-B02A1E6CADAB}"/>
              </a:ext>
            </a:extLst>
          </p:cNvPr>
          <p:cNvSpPr>
            <a:spLocks noGrp="1"/>
          </p:cNvSpPr>
          <p:nvPr>
            <p:ph type="body" sz="quarter" idx="29" hasCustomPrompt="1"/>
          </p:nvPr>
        </p:nvSpPr>
        <p:spPr>
          <a:xfrm>
            <a:off x="5565613" y="2432672"/>
            <a:ext cx="4190362" cy="3755733"/>
          </a:xfrm>
        </p:spPr>
        <p:txBody>
          <a:bodyPr lIns="0" tIns="72000" rIns="0" bIns="0" anchor="t">
            <a:noAutofit/>
          </a:bodyPr>
          <a:lstStyle>
            <a:lvl1pPr marL="0" indent="0" algn="l">
              <a:lnSpc>
                <a:spcPct val="120000"/>
              </a:lnSpc>
              <a:spcBef>
                <a:spcPts val="0"/>
              </a:spcBef>
              <a:buFont typeface="Arial" panose="020B0604020202020204" pitchFamily="34" charset="0"/>
              <a:buNone/>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図・写真等を交えつつ、このスペースに納まるよう記述</a:t>
            </a:r>
          </a:p>
        </p:txBody>
      </p:sp>
      <p:cxnSp>
        <p:nvCxnSpPr>
          <p:cNvPr id="33" name="直線コネクタ 32">
            <a:extLst>
              <a:ext uri="{FF2B5EF4-FFF2-40B4-BE49-F238E27FC236}">
                <a16:creationId xmlns:a16="http://schemas.microsoft.com/office/drawing/2014/main" id="{93ABC200-7A3B-4D6E-9A7A-DD056E784D0D}"/>
              </a:ext>
            </a:extLst>
          </p:cNvPr>
          <p:cNvCxnSpPr/>
          <p:nvPr userDrawn="1"/>
        </p:nvCxnSpPr>
        <p:spPr>
          <a:xfrm>
            <a:off x="5553357" y="2432672"/>
            <a:ext cx="4202619" cy="0"/>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9DABB4ED-B7E1-4C29-AC71-063748A973FB}"/>
              </a:ext>
            </a:extLst>
          </p:cNvPr>
          <p:cNvSpPr txBox="1"/>
          <p:nvPr userDrawn="1"/>
        </p:nvSpPr>
        <p:spPr>
          <a:xfrm>
            <a:off x="404193" y="5717548"/>
            <a:ext cx="900561" cy="228610"/>
          </a:xfrm>
          <a:prstGeom prst="rect">
            <a:avLst/>
          </a:prstGeom>
          <a:noFill/>
        </p:spPr>
        <p:txBody>
          <a:bodyPr wrap="none" lIns="0" tIns="0" rIns="0" bIns="0" rtlCol="0" anchor="ctr">
            <a:noAutofit/>
          </a:bodyPr>
          <a:lstStyle/>
          <a:p>
            <a:pPr algn="dist" defTabSz="162741">
              <a:tabLst/>
            </a:pPr>
            <a:r>
              <a:rPr lang="ja-JP" altLang="en-US" sz="1175">
                <a:solidFill>
                  <a:schemeClr val="tx1"/>
                </a:solidFill>
                <a:latin typeface="Meiryo UI" panose="020B0604030504040204" pitchFamily="50" charset="-128"/>
                <a:ea typeface="Meiryo UI" panose="020B0604030504040204" pitchFamily="50" charset="-128"/>
              </a:rPr>
              <a:t>■　　　　　　：</a:t>
            </a:r>
          </a:p>
        </p:txBody>
      </p:sp>
      <p:sp>
        <p:nvSpPr>
          <p:cNvPr id="35" name="テキスト ボックス 34">
            <a:extLst>
              <a:ext uri="{FF2B5EF4-FFF2-40B4-BE49-F238E27FC236}">
                <a16:creationId xmlns:a16="http://schemas.microsoft.com/office/drawing/2014/main" id="{B52C3A3B-D331-4FA9-B49C-4CE55D8902BF}"/>
              </a:ext>
            </a:extLst>
          </p:cNvPr>
          <p:cNvSpPr txBox="1"/>
          <p:nvPr userDrawn="1"/>
        </p:nvSpPr>
        <p:spPr>
          <a:xfrm>
            <a:off x="147475" y="5113933"/>
            <a:ext cx="5188618" cy="261268"/>
          </a:xfrm>
          <a:prstGeom prst="rect">
            <a:avLst/>
          </a:prstGeom>
          <a:noFill/>
        </p:spPr>
        <p:txBody>
          <a:bodyPr wrap="square" lIns="0" tIns="0" bIns="65317" rtlCol="0" anchor="b" anchorCtr="0">
            <a:noAutofit/>
          </a:bodyPr>
          <a:lstStyle/>
          <a:p>
            <a:r>
              <a:rPr lang="en-US" altLang="ja-JP" sz="1371" b="1">
                <a:solidFill>
                  <a:schemeClr val="bg2"/>
                </a:solidFill>
                <a:latin typeface="Meiryo UI" panose="020B0604030504040204" pitchFamily="50" charset="-128"/>
                <a:ea typeface="Meiryo UI" panose="020B0604030504040204" pitchFamily="50" charset="-128"/>
              </a:rPr>
              <a:t>3. </a:t>
            </a:r>
            <a:r>
              <a:rPr lang="ja-JP" altLang="en-US" sz="1371" b="1">
                <a:solidFill>
                  <a:schemeClr val="bg2"/>
                </a:solidFill>
                <a:latin typeface="Meiryo UI" panose="020B0604030504040204" pitchFamily="50" charset="-128"/>
                <a:ea typeface="Meiryo UI" panose="020B0604030504040204" pitchFamily="50" charset="-128"/>
              </a:rPr>
              <a:t>事業スキーム</a:t>
            </a:r>
          </a:p>
        </p:txBody>
      </p:sp>
      <p:cxnSp>
        <p:nvCxnSpPr>
          <p:cNvPr id="36" name="直線コネクタ 35">
            <a:extLst>
              <a:ext uri="{FF2B5EF4-FFF2-40B4-BE49-F238E27FC236}">
                <a16:creationId xmlns:a16="http://schemas.microsoft.com/office/drawing/2014/main" id="{E1BEDD27-520F-4457-AAA7-263233F32CAB}"/>
              </a:ext>
            </a:extLst>
          </p:cNvPr>
          <p:cNvCxnSpPr/>
          <p:nvPr userDrawn="1"/>
        </p:nvCxnSpPr>
        <p:spPr>
          <a:xfrm>
            <a:off x="166204" y="5375201"/>
            <a:ext cx="5169888" cy="0"/>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pic>
        <p:nvPicPr>
          <p:cNvPr id="37" name="グラフィックス 4">
            <a:extLst>
              <a:ext uri="{FF2B5EF4-FFF2-40B4-BE49-F238E27FC236}">
                <a16:creationId xmlns:a16="http://schemas.microsoft.com/office/drawing/2014/main" id="{716B933F-57EE-4D45-A154-8C5C4C4E1984}"/>
              </a:ext>
            </a:extLst>
          </p:cNvPr>
          <p:cNvPicPr>
            <a:picLocks/>
          </p:cNvPicPr>
          <p:nvPr userDrawn="1"/>
        </p:nvPicPr>
        <p:blipFill>
          <a:blip r:embed="rId3"/>
          <a:stretch>
            <a:fillRect/>
          </a:stretch>
        </p:blipFill>
        <p:spPr>
          <a:xfrm>
            <a:off x="150024" y="808024"/>
            <a:ext cx="9605950" cy="326585"/>
          </a:xfrm>
          <a:prstGeom prst="rect">
            <a:avLst/>
          </a:prstGeom>
          <a:ln>
            <a:noFill/>
          </a:ln>
        </p:spPr>
      </p:pic>
      <p:sp>
        <p:nvSpPr>
          <p:cNvPr id="38" name="テキスト プレースホルダー 36">
            <a:extLst>
              <a:ext uri="{FF2B5EF4-FFF2-40B4-BE49-F238E27FC236}">
                <a16:creationId xmlns:a16="http://schemas.microsoft.com/office/drawing/2014/main" id="{5A2EDDF3-3029-44F5-ADC4-AAC9B3CDA9BD}"/>
              </a:ext>
            </a:extLst>
          </p:cNvPr>
          <p:cNvSpPr>
            <a:spLocks noGrp="1"/>
          </p:cNvSpPr>
          <p:nvPr>
            <p:ph type="body" sz="quarter" idx="16" hasCustomPrompt="1"/>
          </p:nvPr>
        </p:nvSpPr>
        <p:spPr>
          <a:xfrm>
            <a:off x="150024" y="808023"/>
            <a:ext cx="9588810" cy="326585"/>
          </a:xfrm>
        </p:spPr>
        <p:txBody>
          <a:bodyPr lIns="108000" tIns="36000" rIns="108000" bIns="0" anchor="ctr">
            <a:noAutofit/>
          </a:bodyPr>
          <a:lstStyle>
            <a:lvl1pPr marL="0" indent="0" algn="l">
              <a:buNone/>
              <a:defRPr sz="1270" b="1">
                <a:solidFill>
                  <a:schemeClr val="bg2"/>
                </a:solidFill>
                <a:latin typeface="Meiryo UI" panose="020B0604030504040204" pitchFamily="50" charset="-128"/>
                <a:ea typeface="Meiryo UI" panose="020B0604030504040204" pitchFamily="50" charset="-128"/>
              </a:defRPr>
            </a:lvl1pPr>
          </a:lstStyle>
          <a:p>
            <a:pPr lvl="0"/>
            <a:r>
              <a:rPr kumimoji="1" lang="ja-JP" altLang="en-US"/>
              <a:t>事業のポイントを簡潔に記載</a:t>
            </a:r>
          </a:p>
        </p:txBody>
      </p:sp>
      <p:pic>
        <p:nvPicPr>
          <p:cNvPr id="8" name="Picture 11" descr="ç°å¢ç">
            <a:extLst>
              <a:ext uri="{FF2B5EF4-FFF2-40B4-BE49-F238E27FC236}">
                <a16:creationId xmlns:a16="http://schemas.microsoft.com/office/drawing/2014/main" id="{E4524634-FD36-4E22-9D09-12B514CD191F}"/>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086154" y="132843"/>
            <a:ext cx="672372" cy="674311"/>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プレースホルダー 36">
            <a:extLst>
              <a:ext uri="{FF2B5EF4-FFF2-40B4-BE49-F238E27FC236}">
                <a16:creationId xmlns:a16="http://schemas.microsoft.com/office/drawing/2014/main" id="{9B97E414-CE64-463C-8703-5E74B265F930}"/>
              </a:ext>
            </a:extLst>
          </p:cNvPr>
          <p:cNvSpPr>
            <a:spLocks noGrp="1"/>
          </p:cNvSpPr>
          <p:nvPr>
            <p:ph type="body" sz="quarter" idx="12" hasCustomPrompt="1"/>
          </p:nvPr>
        </p:nvSpPr>
        <p:spPr>
          <a:xfrm>
            <a:off x="5799093" y="2173436"/>
            <a:ext cx="3935786" cy="261268"/>
          </a:xfrm>
        </p:spPr>
        <p:txBody>
          <a:bodyPr lIns="0" tIns="0" rIns="0" bIns="72000" anchor="b" anchorCtr="0">
            <a:normAutofit/>
          </a:bodyPr>
          <a:lstStyle>
            <a:lvl1pPr marL="0" indent="0" algn="l">
              <a:buNone/>
              <a:defRPr sz="1371" b="1">
                <a:solidFill>
                  <a:schemeClr val="bg2"/>
                </a:solidFill>
                <a:latin typeface="Meiryo UI" panose="020B0604030504040204" pitchFamily="50" charset="-128"/>
                <a:ea typeface="Meiryo UI" panose="020B0604030504040204" pitchFamily="50" charset="-128"/>
                <a:cs typeface="Arial" panose="020B0604020202020204" pitchFamily="34" charset="0"/>
              </a:defRPr>
            </a:lvl1pPr>
          </a:lstStyle>
          <a:p>
            <a:pPr lvl="0"/>
            <a:r>
              <a:rPr kumimoji="1" lang="ja-JP" altLang="en-US"/>
              <a:t>補助対象、支援対象の例、事業イメージ </a:t>
            </a:r>
            <a:r>
              <a:rPr kumimoji="1" lang="en-US" altLang="ja-JP"/>
              <a:t>etc.</a:t>
            </a:r>
            <a:endParaRPr kumimoji="1" lang="ja-JP" altLang="en-US"/>
          </a:p>
        </p:txBody>
      </p:sp>
      <p:sp>
        <p:nvSpPr>
          <p:cNvPr id="39" name="テキスト ボックス 38">
            <a:extLst>
              <a:ext uri="{FF2B5EF4-FFF2-40B4-BE49-F238E27FC236}">
                <a16:creationId xmlns:a16="http://schemas.microsoft.com/office/drawing/2014/main" id="{44AB8DD7-62C0-4DA8-85A3-8FFC2554F26A}"/>
              </a:ext>
            </a:extLst>
          </p:cNvPr>
          <p:cNvSpPr txBox="1"/>
          <p:nvPr userDrawn="1"/>
        </p:nvSpPr>
        <p:spPr>
          <a:xfrm>
            <a:off x="5565614" y="2173436"/>
            <a:ext cx="4169265" cy="261268"/>
          </a:xfrm>
          <a:prstGeom prst="rect">
            <a:avLst/>
          </a:prstGeom>
          <a:noFill/>
        </p:spPr>
        <p:txBody>
          <a:bodyPr wrap="square" lIns="0" tIns="0" bIns="65317" rtlCol="0" anchor="b" anchorCtr="0">
            <a:noAutofit/>
          </a:bodyPr>
          <a:lstStyle/>
          <a:p>
            <a:pPr algn="l"/>
            <a:r>
              <a:rPr lang="en-US" altLang="ja-JP" sz="1371" b="1">
                <a:solidFill>
                  <a:schemeClr val="bg2"/>
                </a:solidFill>
                <a:latin typeface="Meiryo UI" panose="020B0604030504040204" pitchFamily="50" charset="-128"/>
                <a:ea typeface="Meiryo UI" panose="020B0604030504040204" pitchFamily="50" charset="-128"/>
              </a:rPr>
              <a:t>4. </a:t>
            </a:r>
          </a:p>
        </p:txBody>
      </p:sp>
      <p:sp>
        <p:nvSpPr>
          <p:cNvPr id="31" name="テキスト プレースホルダー 37">
            <a:extLst>
              <a:ext uri="{FF2B5EF4-FFF2-40B4-BE49-F238E27FC236}">
                <a16:creationId xmlns:a16="http://schemas.microsoft.com/office/drawing/2014/main" id="{8DAEC8DB-209D-4346-BBA0-580F33B624E7}"/>
              </a:ext>
            </a:extLst>
          </p:cNvPr>
          <p:cNvSpPr>
            <a:spLocks noGrp="1"/>
          </p:cNvSpPr>
          <p:nvPr>
            <p:ph type="body" sz="quarter" idx="30" hasCustomPrompt="1"/>
          </p:nvPr>
        </p:nvSpPr>
        <p:spPr>
          <a:xfrm>
            <a:off x="569264" y="5717548"/>
            <a:ext cx="633728" cy="228610"/>
          </a:xfrm>
        </p:spPr>
        <p:txBody>
          <a:bodyPr lIns="0" tIns="0" rIns="0" bIns="0" anchor="ctr" anchorCtr="0">
            <a:noAutofit/>
          </a:bodyPr>
          <a:lstStyle>
            <a:lvl1pPr marL="0" indent="0" algn="l">
              <a:lnSpc>
                <a:spcPct val="120000"/>
              </a:lnSpc>
              <a:spcBef>
                <a:spcPts val="0"/>
              </a:spcBef>
              <a:buFont typeface="Arial" panose="020B0604020202020204" pitchFamily="34" charset="0"/>
              <a:buNone/>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選　　　 択</a:t>
            </a:r>
            <a:endParaRPr kumimoji="1" lang="en-US" altLang="ja-JP"/>
          </a:p>
        </p:txBody>
      </p:sp>
    </p:spTree>
    <p:extLst>
      <p:ext uri="{BB962C8B-B14F-4D97-AF65-F5344CB8AC3E}">
        <p14:creationId xmlns:p14="http://schemas.microsoft.com/office/powerpoint/2010/main" val="394313584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通常">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66254" y="259213"/>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16" name="コンテンツ プレースホルダー 3">
            <a:extLst>
              <a:ext uri="{FF2B5EF4-FFF2-40B4-BE49-F238E27FC236}">
                <a16:creationId xmlns:a16="http://schemas.microsoft.com/office/drawing/2014/main" id="{C1791075-645A-44CE-9A5F-5011B74CA08A}"/>
              </a:ext>
            </a:extLst>
          </p:cNvPr>
          <p:cNvSpPr>
            <a:spLocks noGrp="1"/>
          </p:cNvSpPr>
          <p:nvPr>
            <p:ph sz="quarter" idx="13" hasCustomPrompt="1"/>
          </p:nvPr>
        </p:nvSpPr>
        <p:spPr>
          <a:xfrm>
            <a:off x="150024" y="1007807"/>
            <a:ext cx="9605952" cy="1351291"/>
          </a:xfrm>
          <a:prstGeom prst="rect">
            <a:avLst/>
          </a:prstGeom>
          <a:ln w="19050">
            <a:solidFill>
              <a:schemeClr val="tx2"/>
            </a:solidFill>
          </a:ln>
        </p:spPr>
        <p:txBody>
          <a:bodyPr lIns="180000" tIns="180000" rIns="180000" bIns="144000">
            <a:spAutoFit/>
          </a:bodyPr>
          <a:lstStyle>
            <a:lvl1pPr marL="247711" indent="-247711" algn="l">
              <a:lnSpc>
                <a:spcPct val="100000"/>
              </a:lnSpc>
              <a:spcBef>
                <a:spcPts val="544"/>
              </a:spcBef>
              <a:buClr>
                <a:schemeClr val="tx2"/>
              </a:buClr>
              <a:buFont typeface="Wingdings" panose="05000000000000000000" pitchFamily="2" charset="2"/>
              <a:buChar char="n"/>
              <a:defRPr sz="1814"/>
            </a:lvl1pPr>
            <a:lvl2pPr marL="406131" indent="-158420" algn="l">
              <a:lnSpc>
                <a:spcPct val="100000"/>
              </a:lnSpc>
              <a:spcBef>
                <a:spcPts val="363"/>
              </a:spcBef>
              <a:buClr>
                <a:schemeClr val="tx2"/>
              </a:buClr>
              <a:buFont typeface="Wingdings" panose="05000000000000000000" pitchFamily="2" charset="2"/>
              <a:buChar char="n"/>
              <a:defRPr sz="1633"/>
            </a:lvl2pPr>
            <a:lvl3pPr marL="626479" indent="-211707" algn="l">
              <a:lnSpc>
                <a:spcPct val="100000"/>
              </a:lnSpc>
              <a:spcBef>
                <a:spcPts val="181"/>
              </a:spcBef>
              <a:buClr>
                <a:schemeClr val="tx2"/>
              </a:buClr>
              <a:buFont typeface="Wingdings" panose="05000000000000000000" pitchFamily="2" charset="2"/>
              <a:buChar char="n"/>
              <a:defRPr sz="1452"/>
            </a:lvl3pPr>
            <a:lvl4pPr marL="820903" indent="-195864" algn="l">
              <a:lnSpc>
                <a:spcPct val="100000"/>
              </a:lnSpc>
              <a:spcBef>
                <a:spcPts val="181"/>
              </a:spcBef>
              <a:buClr>
                <a:schemeClr val="tx2"/>
              </a:buClr>
              <a:buFont typeface="Wingdings" panose="05000000000000000000" pitchFamily="2" charset="2"/>
              <a:buChar char="n"/>
              <a:defRPr sz="1089"/>
            </a:lvl4pPr>
            <a:lvl5pPr algn="l">
              <a:defRPr sz="1814"/>
            </a:lvl5pPr>
          </a:lstStyle>
          <a:p>
            <a:pPr lvl="0"/>
            <a:r>
              <a:rPr kumimoji="1" lang="ja-JP" altLang="en-US"/>
              <a:t>リード文（</a:t>
            </a:r>
            <a:r>
              <a:rPr kumimoji="1" lang="en-US" altLang="ja-JP"/>
              <a:t>Tab</a:t>
            </a:r>
            <a:r>
              <a:rPr kumimoji="1" lang="ja-JP" altLang="en-US"/>
              <a:t>キーで行頭文字を第</a:t>
            </a:r>
            <a:r>
              <a:rPr kumimoji="1" lang="en-US" altLang="ja-JP"/>
              <a:t>4</a:t>
            </a:r>
            <a:r>
              <a:rPr kumimoji="1" lang="ja-JP" altLang="en-US"/>
              <a:t>レベルまで選択できます）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grpSp>
        <p:nvGrpSpPr>
          <p:cNvPr id="9" name="グループ化 8">
            <a:extLst>
              <a:ext uri="{FF2B5EF4-FFF2-40B4-BE49-F238E27FC236}">
                <a16:creationId xmlns:a16="http://schemas.microsoft.com/office/drawing/2014/main" id="{84E94A25-457B-4C69-BCBB-B6E75CF3EAE9}"/>
              </a:ext>
            </a:extLst>
          </p:cNvPr>
          <p:cNvGrpSpPr/>
          <p:nvPr userDrawn="1"/>
        </p:nvGrpSpPr>
        <p:grpSpPr>
          <a:xfrm>
            <a:off x="166254" y="201101"/>
            <a:ext cx="9611566" cy="706394"/>
            <a:chOff x="161925" y="216797"/>
            <a:chExt cx="10374022" cy="778669"/>
          </a:xfrm>
        </p:grpSpPr>
        <p:pic>
          <p:nvPicPr>
            <p:cNvPr id="12" name="Picture 11" descr="ç°å¢ç">
              <a:extLst>
                <a:ext uri="{FF2B5EF4-FFF2-40B4-BE49-F238E27FC236}">
                  <a16:creationId xmlns:a16="http://schemas.microsoft.com/office/drawing/2014/main" id="{07D0D304-6149-4CE8-9131-6501AD8C4DB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890"/>
            </a:p>
          </p:txBody>
        </p:sp>
        <p:cxnSp>
          <p:nvCxnSpPr>
            <p:cNvPr id="18" name="直線コネクタ 17">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63342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表紙">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C4F33A39-73E7-49E0-BF4C-2CE0E2DB7091}"/>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23" name="グループ化 22">
            <a:extLst>
              <a:ext uri="{FF2B5EF4-FFF2-40B4-BE49-F238E27FC236}">
                <a16:creationId xmlns:a16="http://schemas.microsoft.com/office/drawing/2014/main" id="{69427F34-BDBE-48D8-A7F4-1EE85CF4440A}"/>
              </a:ext>
            </a:extLst>
          </p:cNvPr>
          <p:cNvGrpSpPr/>
          <p:nvPr userDrawn="1"/>
        </p:nvGrpSpPr>
        <p:grpSpPr>
          <a:xfrm>
            <a:off x="958477" y="2714141"/>
            <a:ext cx="7989045" cy="914438"/>
            <a:chOff x="1034510" y="2991837"/>
            <a:chExt cx="8622792" cy="1007999"/>
          </a:xfrm>
        </p:grpSpPr>
        <p:cxnSp>
          <p:nvCxnSpPr>
            <p:cNvPr id="15" name="直線コネクタ 14">
              <a:extLst>
                <a:ext uri="{FF2B5EF4-FFF2-40B4-BE49-F238E27FC236}">
                  <a16:creationId xmlns:a16="http://schemas.microsoft.com/office/drawing/2014/main" id="{4E3800AC-DAF6-41B1-810E-4A51489649E0}"/>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CF90A11-AE44-4385-824C-1819712F0D92}"/>
                </a:ext>
              </a:extLst>
            </p:cNvPr>
            <p:cNvCxnSpPr/>
            <p:nvPr userDrawn="1"/>
          </p:nvCxnSpPr>
          <p:spPr>
            <a:xfrm>
              <a:off x="1034510" y="3999836"/>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30" name="タイトル 29">
            <a:extLst>
              <a:ext uri="{FF2B5EF4-FFF2-40B4-BE49-F238E27FC236}">
                <a16:creationId xmlns:a16="http://schemas.microsoft.com/office/drawing/2014/main" id="{D7232AF9-EC33-4888-B5A0-D03E836B4382}"/>
              </a:ext>
            </a:extLst>
          </p:cNvPr>
          <p:cNvSpPr>
            <a:spLocks noGrp="1"/>
          </p:cNvSpPr>
          <p:nvPr>
            <p:ph type="title" hasCustomPrompt="1"/>
          </p:nvPr>
        </p:nvSpPr>
        <p:spPr>
          <a:xfrm>
            <a:off x="958477" y="2714140"/>
            <a:ext cx="8004988" cy="914439"/>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表紙タイトル</a:t>
            </a:r>
          </a:p>
        </p:txBody>
      </p:sp>
      <p:sp>
        <p:nvSpPr>
          <p:cNvPr id="27" name="コンテンツ プレースホルダー 21">
            <a:extLst>
              <a:ext uri="{FF2B5EF4-FFF2-40B4-BE49-F238E27FC236}">
                <a16:creationId xmlns:a16="http://schemas.microsoft.com/office/drawing/2014/main" id="{730FB38C-75FA-4F17-A448-34BAAD2B4753}"/>
              </a:ext>
            </a:extLst>
          </p:cNvPr>
          <p:cNvSpPr>
            <a:spLocks noGrp="1"/>
          </p:cNvSpPr>
          <p:nvPr>
            <p:ph sz="quarter" idx="14" hasCustomPrompt="1"/>
          </p:nvPr>
        </p:nvSpPr>
        <p:spPr>
          <a:xfrm>
            <a:off x="958477" y="3763721"/>
            <a:ext cx="8004988" cy="391903"/>
          </a:xfrm>
          <a:prstGeom prst="rect">
            <a:avLst/>
          </a:prstGeom>
        </p:spPr>
        <p:txBody>
          <a:bodyPr lIns="0" tIns="0" rIns="0" bIns="0" anchor="ctr" anchorCtr="0"/>
          <a:lstStyle>
            <a:lvl1pPr>
              <a:defRPr sz="1814" b="1">
                <a:solidFill>
                  <a:schemeClr val="bg2"/>
                </a:solidFill>
                <a:latin typeface="Meiryo UI" panose="020B0604030504040204" pitchFamily="50" charset="-128"/>
                <a:ea typeface="Meiryo UI" panose="020B0604030504040204" pitchFamily="50" charset="-128"/>
              </a:defRPr>
            </a:lvl1pPr>
          </a:lstStyle>
          <a:p>
            <a:pPr lvl="0"/>
            <a:r>
              <a:rPr kumimoji="1" lang="ja-JP" altLang="en-US"/>
              <a:t>サブタイトル</a:t>
            </a:r>
          </a:p>
        </p:txBody>
      </p:sp>
      <p:sp>
        <p:nvSpPr>
          <p:cNvPr id="31" name="コンテンツ プレースホルダー 21">
            <a:extLst>
              <a:ext uri="{FF2B5EF4-FFF2-40B4-BE49-F238E27FC236}">
                <a16:creationId xmlns:a16="http://schemas.microsoft.com/office/drawing/2014/main" id="{9693F458-7CAF-4411-88EF-755A4D8136DB}"/>
              </a:ext>
            </a:extLst>
          </p:cNvPr>
          <p:cNvSpPr>
            <a:spLocks noGrp="1"/>
          </p:cNvSpPr>
          <p:nvPr>
            <p:ph sz="quarter" idx="15" hasCustomPrompt="1"/>
          </p:nvPr>
        </p:nvSpPr>
        <p:spPr>
          <a:xfrm>
            <a:off x="3293265" y="4931489"/>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32" name="コンテンツ プレースホルダー 21">
            <a:extLst>
              <a:ext uri="{FF2B5EF4-FFF2-40B4-BE49-F238E27FC236}">
                <a16:creationId xmlns:a16="http://schemas.microsoft.com/office/drawing/2014/main" id="{1645C6DC-6217-43BE-8989-B6A0BD9C2349}"/>
              </a:ext>
            </a:extLst>
          </p:cNvPr>
          <p:cNvSpPr>
            <a:spLocks noGrp="1"/>
          </p:cNvSpPr>
          <p:nvPr>
            <p:ph sz="quarter" idx="16" hasCustomPrompt="1"/>
          </p:nvPr>
        </p:nvSpPr>
        <p:spPr>
          <a:xfrm>
            <a:off x="3293265" y="5192757"/>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ja-JP" altLang="en-US"/>
              <a:t>所属　名前</a:t>
            </a:r>
          </a:p>
        </p:txBody>
      </p:sp>
    </p:spTree>
    <p:extLst>
      <p:ext uri="{BB962C8B-B14F-4D97-AF65-F5344CB8AC3E}">
        <p14:creationId xmlns:p14="http://schemas.microsoft.com/office/powerpoint/2010/main" val="27633276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中扉">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A41B1502-2511-437B-8D13-C5707D9425E0}"/>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4" name="グループ化 3">
            <a:extLst>
              <a:ext uri="{FF2B5EF4-FFF2-40B4-BE49-F238E27FC236}">
                <a16:creationId xmlns:a16="http://schemas.microsoft.com/office/drawing/2014/main" id="{6022BE2B-C94E-4EA1-8D5F-B6FF40A5C82B}"/>
              </a:ext>
            </a:extLst>
          </p:cNvPr>
          <p:cNvGrpSpPr/>
          <p:nvPr userDrawn="1"/>
        </p:nvGrpSpPr>
        <p:grpSpPr>
          <a:xfrm>
            <a:off x="958477" y="2645195"/>
            <a:ext cx="7989045" cy="1567610"/>
            <a:chOff x="1034510" y="2991837"/>
            <a:chExt cx="8622792" cy="1728000"/>
          </a:xfrm>
        </p:grpSpPr>
        <p:cxnSp>
          <p:nvCxnSpPr>
            <p:cNvPr id="5" name="直線コネクタ 4">
              <a:extLst>
                <a:ext uri="{FF2B5EF4-FFF2-40B4-BE49-F238E27FC236}">
                  <a16:creationId xmlns:a16="http://schemas.microsoft.com/office/drawing/2014/main" id="{4FC838C0-7A1B-42C5-8BB1-69879692B23E}"/>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7EB7B27-A3AA-4865-967F-947004C8CF38}"/>
                </a:ext>
              </a:extLst>
            </p:cNvPr>
            <p:cNvCxnSpPr/>
            <p:nvPr userDrawn="1"/>
          </p:nvCxnSpPr>
          <p:spPr>
            <a:xfrm>
              <a:off x="1034510" y="4719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7" name="タイトル 29">
            <a:extLst>
              <a:ext uri="{FF2B5EF4-FFF2-40B4-BE49-F238E27FC236}">
                <a16:creationId xmlns:a16="http://schemas.microsoft.com/office/drawing/2014/main" id="{99661971-5207-448A-8A45-D3935E63EBC5}"/>
              </a:ext>
            </a:extLst>
          </p:cNvPr>
          <p:cNvSpPr>
            <a:spLocks noGrp="1"/>
          </p:cNvSpPr>
          <p:nvPr>
            <p:ph type="title" hasCustomPrompt="1"/>
          </p:nvPr>
        </p:nvSpPr>
        <p:spPr>
          <a:xfrm>
            <a:off x="958477" y="2645195"/>
            <a:ext cx="8004988" cy="1567610"/>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中扉タイトル</a:t>
            </a:r>
          </a:p>
        </p:txBody>
      </p:sp>
      <p:sp>
        <p:nvSpPr>
          <p:cNvPr id="9" name="テキスト ボックス 8">
            <a:extLst>
              <a:ext uri="{FF2B5EF4-FFF2-40B4-BE49-F238E27FC236}">
                <a16:creationId xmlns:a16="http://schemas.microsoft.com/office/drawing/2014/main" id="{5DFA1F2F-14B9-4F01-A5B6-2EF2AFAA50B7}"/>
              </a:ext>
            </a:extLst>
          </p:cNvPr>
          <p:cNvSpPr txBox="1"/>
          <p:nvPr userDrawn="1"/>
        </p:nvSpPr>
        <p:spPr>
          <a:xfrm>
            <a:off x="9516163" y="6531415"/>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42366143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裏表紙">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C4F33A39-73E7-49E0-BF4C-2CE0E2DB7091}"/>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pic>
        <p:nvPicPr>
          <p:cNvPr id="17" name="Picture 2">
            <a:extLst>
              <a:ext uri="{FF2B5EF4-FFF2-40B4-BE49-F238E27FC236}">
                <a16:creationId xmlns:a16="http://schemas.microsoft.com/office/drawing/2014/main" id="{763CBD03-2A6D-45D7-9768-1358FBBD1C8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54892" y="3120324"/>
            <a:ext cx="1796216" cy="61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2999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4862864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EB7CC6-2471-63BA-7A56-54778DE21117}"/>
              </a:ext>
            </a:extLst>
          </p:cNvPr>
          <p:cNvSpPr>
            <a:spLocks noGrp="1"/>
          </p:cNvSpPr>
          <p:nvPr>
            <p:ph type="ctrTitle"/>
          </p:nvPr>
        </p:nvSpPr>
        <p:spPr>
          <a:xfrm>
            <a:off x="1238250" y="1122363"/>
            <a:ext cx="74295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447584-CBE7-7E16-E4B5-B4C5EABFDB73}"/>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1895B14-EA97-C9F9-E5BF-3DB480A93BC8}"/>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89AFB3DE-EB61-72D5-B40B-41826158A5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A22A3B-9BE0-7DB6-3BC2-6349A5335335}"/>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7827021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3E6B5A-5439-3022-44EF-003BF7B4BF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1D0944-3FA5-7D1B-C504-1CC35C9497D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317A87-C94D-0262-DC51-7CAFF7FAEA16}"/>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BD7DA1A3-1D90-DFCA-CC73-30010D855D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1D6EE5-8C74-E993-AA71-431F09C14E91}"/>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345349166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837D1-7A13-ED0B-B9BA-8B423E10499E}"/>
              </a:ext>
            </a:extLst>
          </p:cNvPr>
          <p:cNvSpPr>
            <a:spLocks noGrp="1"/>
          </p:cNvSpPr>
          <p:nvPr>
            <p:ph type="title"/>
          </p:nvPr>
        </p:nvSpPr>
        <p:spPr>
          <a:xfrm>
            <a:off x="676275" y="1709738"/>
            <a:ext cx="8543925"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CB6AED-D4AA-67A7-D82B-06ED7AEDBD7A}"/>
              </a:ext>
            </a:extLst>
          </p:cNvPr>
          <p:cNvSpPr>
            <a:spLocks noGrp="1"/>
          </p:cNvSpPr>
          <p:nvPr>
            <p:ph type="body" idx="1"/>
          </p:nvPr>
        </p:nvSpPr>
        <p:spPr>
          <a:xfrm>
            <a:off x="676275" y="4589463"/>
            <a:ext cx="8543925"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15BAE6E-CCE9-BAA2-A47E-603B9330B771}"/>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7DCFCC5A-301C-A9D6-CC69-FE0D0689D2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198C7E-7F4E-CD71-0590-6F458D3A3D78}"/>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67136456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8D9568-4E97-B317-4F26-055125991A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50D08D-E444-771D-9AC1-FDC0BBFE00DC}"/>
              </a:ext>
            </a:extLst>
          </p:cNvPr>
          <p:cNvSpPr>
            <a:spLocks noGrp="1"/>
          </p:cNvSpPr>
          <p:nvPr>
            <p:ph sz="half" idx="1"/>
          </p:nvPr>
        </p:nvSpPr>
        <p:spPr>
          <a:xfrm>
            <a:off x="681038" y="1825625"/>
            <a:ext cx="4195762"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4F6ECEC-E295-D3A3-25E7-C20078E87D2E}"/>
              </a:ext>
            </a:extLst>
          </p:cNvPr>
          <p:cNvSpPr>
            <a:spLocks noGrp="1"/>
          </p:cNvSpPr>
          <p:nvPr>
            <p:ph sz="half" idx="2"/>
          </p:nvPr>
        </p:nvSpPr>
        <p:spPr>
          <a:xfrm>
            <a:off x="5029200" y="1825625"/>
            <a:ext cx="4195763"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A422D9-A4FA-6510-CD81-47A50624B866}"/>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A1D213F-2CFC-2BFA-B87F-4B7B53E63A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ACC8A4-76F4-CD61-891D-051CBAC2BDF8}"/>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3104435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E116-53E4-8DFE-FB48-9ECFD8D419CC}"/>
              </a:ext>
            </a:extLst>
          </p:cNvPr>
          <p:cNvSpPr>
            <a:spLocks noGrp="1"/>
          </p:cNvSpPr>
          <p:nvPr>
            <p:ph type="title"/>
          </p:nvPr>
        </p:nvSpPr>
        <p:spPr>
          <a:xfrm>
            <a:off x="682625" y="365125"/>
            <a:ext cx="8543925"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1F8925-77F6-42A5-5B74-DDA562E1A3DB}"/>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7B7CD7A-570D-69F1-B2A3-FE77D4BC9953}"/>
              </a:ext>
            </a:extLst>
          </p:cNvPr>
          <p:cNvSpPr>
            <a:spLocks noGrp="1"/>
          </p:cNvSpPr>
          <p:nvPr>
            <p:ph sz="half" idx="2"/>
          </p:nvPr>
        </p:nvSpPr>
        <p:spPr>
          <a:xfrm>
            <a:off x="682625" y="2505075"/>
            <a:ext cx="419100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1282680-5DA0-AFD2-136F-5FFA2D522DD8}"/>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4CB3F1B-A445-778E-5516-0441C1E9D20B}"/>
              </a:ext>
            </a:extLst>
          </p:cNvPr>
          <p:cNvSpPr>
            <a:spLocks noGrp="1"/>
          </p:cNvSpPr>
          <p:nvPr>
            <p:ph sz="quarter" idx="4"/>
          </p:nvPr>
        </p:nvSpPr>
        <p:spPr>
          <a:xfrm>
            <a:off x="5014913" y="2505075"/>
            <a:ext cx="42116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0F60489-1A1C-932B-7E95-00D66F2E19B0}"/>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23E613B2-F50F-E399-EE5D-065568639F7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D3B8C1E-A963-B45A-32AA-69B169F0ADE8}"/>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0289541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5A6586-61C3-B7F9-0806-17667707AE4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22878F9-C5BF-049A-4283-DEAF4D623BCC}"/>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180C5EAB-07A7-93E7-023E-4C7943F174E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A74061A-7599-D54E-8389-F9E376838B00}"/>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2148714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091BDE-4B19-D91D-2ADB-495B9769CB10}"/>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E0116C0E-6B3E-EBB2-425D-03364C89C2C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4318E6A-2DA8-9606-15A1-AC28766CB52B}"/>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2608513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1637A6-A634-1043-8F99-46857C7787B3}"/>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F61637-F17B-0FFC-C023-656AB4AF63DB}"/>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AF3B7DA-371C-B7B3-8F0E-F7ACFCD4001F}"/>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C402B5E-1CEE-9B9C-2243-0C08AE70EA00}"/>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46E2C25E-89FC-2910-4295-F94BBA02B84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A41A81-639D-6521-D495-DCA23EA37DA5}"/>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750483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E1D44E-6925-13A9-5699-51581DD2F146}"/>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4002E5A-A0A7-9973-EA92-E5F2E418F391}"/>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DE8C152-FC02-AA29-7AA2-61DEA6946341}"/>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4D22218-D9AA-C902-CE77-7FCF89409B94}"/>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DFB635B-13C6-57EF-DA2D-CB097423B1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93FAF16-CCE5-E2FC-7A6D-329F28C406CD}"/>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11622036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DAC1A2-28A7-B6E8-E60C-9F0BCA7927F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2C347B0-9079-2DE9-CF7F-4A21C601E8B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418C28-0133-D37E-96AC-76A0FEE53B93}"/>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0F149FA6-EB9B-985E-121F-0C69C2C0CE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0DCD51-263B-8FE9-1B0F-68C12589038D}"/>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515360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225328" y="339770"/>
            <a:ext cx="9076947" cy="1470742"/>
            <a:chOff x="243201" y="302433"/>
            <a:chExt cx="9796995" cy="1621220"/>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3" y="390658"/>
              <a:ext cx="9680339" cy="142212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82237" y="302433"/>
              <a:ext cx="757959" cy="1621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43201" y="1269615"/>
              <a:ext cx="339090" cy="654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1290122"/>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72649078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B30C1F3-61B7-314C-A25B-A5EF319C33AE}"/>
              </a:ext>
            </a:extLst>
          </p:cNvPr>
          <p:cNvSpPr>
            <a:spLocks noGrp="1"/>
          </p:cNvSpPr>
          <p:nvPr>
            <p:ph type="title" orient="vert"/>
          </p:nvPr>
        </p:nvSpPr>
        <p:spPr>
          <a:xfrm>
            <a:off x="7089775" y="365125"/>
            <a:ext cx="2135188"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FDD9F9-DBB6-F696-5F44-29317495A8CE}"/>
              </a:ext>
            </a:extLst>
          </p:cNvPr>
          <p:cNvSpPr>
            <a:spLocks noGrp="1"/>
          </p:cNvSpPr>
          <p:nvPr>
            <p:ph type="body" orient="vert" idx="1"/>
          </p:nvPr>
        </p:nvSpPr>
        <p:spPr>
          <a:xfrm>
            <a:off x="681038" y="365125"/>
            <a:ext cx="6256337"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723A9C-D482-62FF-6A5F-A2F0AB59DC41}"/>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70710E0E-E306-0524-D0BE-BA0E38EAD3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F3CD5F-1C33-56F2-97BE-B1F707E05835}"/>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4547746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
        <p:nvSpPr>
          <p:cNvPr id="2" name="テキスト ボックス 1">
            <a:extLst>
              <a:ext uri="{FF2B5EF4-FFF2-40B4-BE49-F238E27FC236}">
                <a16:creationId xmlns:a16="http://schemas.microsoft.com/office/drawing/2014/main" id="{8D8C5E1C-2950-293D-C4B9-188442F1CCB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31728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429542" cy="719363"/>
            <a:chOff x="213594" y="302433"/>
            <a:chExt cx="10177559" cy="792964"/>
          </a:xfrm>
        </p:grpSpPr>
        <p:pic>
          <p:nvPicPr>
            <p:cNvPr id="19" name="Picture 11" descr="ç°å¢ç">
              <a:extLst>
                <a:ext uri="{FF2B5EF4-FFF2-40B4-BE49-F238E27FC236}">
                  <a16:creationId xmlns:a16="http://schemas.microsoft.com/office/drawing/2014/main" id="{F587DAEF-4845-4ED1-8C27-052B3B89936C}"/>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48576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oleObject" Target="../embeddings/oleObject1.bin"/><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ags" Target="../tags/tag3.xml"/><Relationship Id="rId2" Type="http://schemas.openxmlformats.org/officeDocument/2006/relationships/slideLayout" Target="../slideLayouts/slideLayout27.xml"/><Relationship Id="rId16" Type="http://schemas.openxmlformats.org/officeDocument/2006/relationships/theme" Target="../theme/theme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image" Target="../media/image1.emf"/><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oleObject" Target="../embeddings/oleObject1.bin"/><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tags" Target="../tags/tag4.xml"/><Relationship Id="rId2" Type="http://schemas.openxmlformats.org/officeDocument/2006/relationships/slideLayout" Target="../slideLayouts/slideLayout42.xml"/><Relationship Id="rId16" Type="http://schemas.openxmlformats.org/officeDocument/2006/relationships/theme" Target="../theme/theme5.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image" Target="../media/image1.emf"/><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heme" Target="../theme/theme6.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8.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heme" Target="../theme/theme8.xml"/><Relationship Id="rId1" Type="http://schemas.openxmlformats.org/officeDocument/2006/relationships/slideLayout" Target="../slideLayouts/slideLayout81.xml"/><Relationship Id="rId5" Type="http://schemas.openxmlformats.org/officeDocument/2006/relationships/image" Target="../media/image1.emf"/><Relationship Id="rId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5"/>
            </p:custDataLst>
            <p:extLst>
              <p:ext uri="{D42A27DB-BD31-4B8C-83A1-F6EECF244321}">
                <p14:modId xmlns:p14="http://schemas.microsoft.com/office/powerpoint/2010/main" val="18566016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6" imgW="359" imgH="358" progId="TCLayout.ActiveDocument.1">
                  <p:embed/>
                </p:oleObj>
              </mc:Choice>
              <mc:Fallback>
                <p:oleObj name="think-cell スライド" r:id="rId16" imgW="359" imgH="358" progId="TCLayout.ActiveDocument.1">
                  <p:embed/>
                  <p:pic>
                    <p:nvPicPr>
                      <p:cNvPr id="4" name="オブジェクト 3" hidden="1"/>
                      <p:cNvPicPr/>
                      <p:nvPr/>
                    </p:nvPicPr>
                    <p:blipFill>
                      <a:blip r:embed="rId17"/>
                      <a:stretch>
                        <a:fillRect/>
                      </a:stretch>
                    </p:blipFill>
                    <p:spPr>
                      <a:xfrm>
                        <a:off x="1588" y="1588"/>
                        <a:ext cx="1588" cy="1588"/>
                      </a:xfrm>
                      <a:prstGeom prst="rect">
                        <a:avLst/>
                      </a:prstGeom>
                    </p:spPr>
                  </p:pic>
                </p:oleObj>
              </mc:Fallback>
            </mc:AlternateContent>
          </a:graphicData>
        </a:graphic>
      </p:graphicFrame>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2152956408"/>
      </p:ext>
    </p:extLst>
  </p:cSld>
  <p:clrMap bg1="lt1" tx1="dk1" bg2="lt2" tx2="dk2" accent1="accent1" accent2="accent2" accent3="accent3" accent4="accent4" accent5="accent5" accent6="accent6" hlink="hlink" folHlink="folHlink"/>
  <p:sldLayoutIdLst>
    <p:sldLayoutId id="2147483837" r:id="rId1"/>
    <p:sldLayoutId id="2147483711" r:id="rId2"/>
    <p:sldLayoutId id="2147483712" r:id="rId3"/>
    <p:sldLayoutId id="2147483713" r:id="rId4"/>
    <p:sldLayoutId id="2147483715" r:id="rId5"/>
    <p:sldLayoutId id="2147483903" r:id="rId6"/>
    <p:sldLayoutId id="2147483838" r:id="rId7"/>
    <p:sldLayoutId id="2147483840" r:id="rId8"/>
    <p:sldLayoutId id="2147483841" r:id="rId9"/>
    <p:sldLayoutId id="2147483716" r:id="rId10"/>
    <p:sldLayoutId id="2147483718" r:id="rId11"/>
    <p:sldLayoutId id="2147483719" r:id="rId12"/>
    <p:sldLayoutId id="2147483890" r:id="rId13"/>
  </p:sldLayoutIdLst>
  <p:hf hdr="0" ftr="0" dt="0"/>
  <p:txStyles>
    <p:titleStyle>
      <a:lvl1pPr algn="l" defTabSz="829544" rtl="0" eaLnBrk="1" latinLnBrk="0" hangingPunct="1">
        <a:lnSpc>
          <a:spcPct val="90000"/>
        </a:lnSpc>
        <a:spcBef>
          <a:spcPct val="0"/>
        </a:spcBef>
        <a:buNone/>
        <a:defRPr kumimoji="1"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kumimoji="1"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kumimoji="1"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kumimoji="1"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9pPr>
    </p:bodyStyle>
    <p:otherStyle>
      <a:defPPr>
        <a:defRPr lang="ja-JP"/>
      </a:defPPr>
      <a:lvl1pPr marL="0" algn="l" defTabSz="829544" rtl="0" eaLnBrk="1" latinLnBrk="0" hangingPunct="1">
        <a:defRPr kumimoji="1" sz="1633" kern="1200">
          <a:solidFill>
            <a:schemeClr val="tx1"/>
          </a:solidFill>
          <a:latin typeface="+mn-lt"/>
          <a:ea typeface="+mn-ea"/>
          <a:cs typeface="+mn-cs"/>
        </a:defRPr>
      </a:lvl1pPr>
      <a:lvl2pPr marL="414772" algn="l" defTabSz="829544" rtl="0" eaLnBrk="1" latinLnBrk="0" hangingPunct="1">
        <a:defRPr kumimoji="1" sz="1633" kern="1200">
          <a:solidFill>
            <a:schemeClr val="tx1"/>
          </a:solidFill>
          <a:latin typeface="+mn-lt"/>
          <a:ea typeface="+mn-ea"/>
          <a:cs typeface="+mn-cs"/>
        </a:defRPr>
      </a:lvl2pPr>
      <a:lvl3pPr marL="829544" algn="l" defTabSz="829544" rtl="0" eaLnBrk="1" latinLnBrk="0" hangingPunct="1">
        <a:defRPr kumimoji="1" sz="1633" kern="1200">
          <a:solidFill>
            <a:schemeClr val="tx1"/>
          </a:solidFill>
          <a:latin typeface="+mn-lt"/>
          <a:ea typeface="+mn-ea"/>
          <a:cs typeface="+mn-cs"/>
        </a:defRPr>
      </a:lvl3pPr>
      <a:lvl4pPr marL="1244316" algn="l" defTabSz="829544" rtl="0" eaLnBrk="1" latinLnBrk="0" hangingPunct="1">
        <a:defRPr kumimoji="1" sz="1633" kern="1200">
          <a:solidFill>
            <a:schemeClr val="tx1"/>
          </a:solidFill>
          <a:latin typeface="+mn-lt"/>
          <a:ea typeface="+mn-ea"/>
          <a:cs typeface="+mn-cs"/>
        </a:defRPr>
      </a:lvl4pPr>
      <a:lvl5pPr marL="1659087" algn="l" defTabSz="829544" rtl="0" eaLnBrk="1" latinLnBrk="0" hangingPunct="1">
        <a:defRPr kumimoji="1" sz="1633" kern="1200">
          <a:solidFill>
            <a:schemeClr val="tx1"/>
          </a:solidFill>
          <a:latin typeface="+mn-lt"/>
          <a:ea typeface="+mn-ea"/>
          <a:cs typeface="+mn-cs"/>
        </a:defRPr>
      </a:lvl5pPr>
      <a:lvl6pPr marL="2073859" algn="l" defTabSz="829544" rtl="0" eaLnBrk="1" latinLnBrk="0" hangingPunct="1">
        <a:defRPr kumimoji="1" sz="1633" kern="1200">
          <a:solidFill>
            <a:schemeClr val="tx1"/>
          </a:solidFill>
          <a:latin typeface="+mn-lt"/>
          <a:ea typeface="+mn-ea"/>
          <a:cs typeface="+mn-cs"/>
        </a:defRPr>
      </a:lvl6pPr>
      <a:lvl7pPr marL="2488631" algn="l" defTabSz="829544" rtl="0" eaLnBrk="1" latinLnBrk="0" hangingPunct="1">
        <a:defRPr kumimoji="1" sz="1633" kern="1200">
          <a:solidFill>
            <a:schemeClr val="tx1"/>
          </a:solidFill>
          <a:latin typeface="+mn-lt"/>
          <a:ea typeface="+mn-ea"/>
          <a:cs typeface="+mn-cs"/>
        </a:defRPr>
      </a:lvl7pPr>
      <a:lvl8pPr marL="2903403" algn="l" defTabSz="829544" rtl="0" eaLnBrk="1" latinLnBrk="0" hangingPunct="1">
        <a:defRPr kumimoji="1" sz="1633" kern="1200">
          <a:solidFill>
            <a:schemeClr val="tx1"/>
          </a:solidFill>
          <a:latin typeface="+mn-lt"/>
          <a:ea typeface="+mn-ea"/>
          <a:cs typeface="+mn-cs"/>
        </a:defRPr>
      </a:lvl8pPr>
      <a:lvl9pPr marL="3318175" algn="l" defTabSz="829544" rtl="0" eaLnBrk="1" latinLnBrk="0" hangingPunct="1">
        <a:defRPr kumimoji="1"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8">
          <p15:clr>
            <a:srgbClr val="F26B43"/>
          </p15:clr>
        </p15:guide>
        <p15:guide id="2" pos="3367">
          <p15:clr>
            <a:srgbClr val="F26B43"/>
          </p15:clr>
        </p15:guide>
        <p15:guide id="3" pos="192">
          <p15:clr>
            <a:srgbClr val="F26B43"/>
          </p15:clr>
        </p15:guide>
        <p15:guide id="4" pos="6543">
          <p15:clr>
            <a:srgbClr val="F26B43"/>
          </p15:clr>
        </p15:guide>
        <p15:guide id="5" orient="horz" pos="793">
          <p15:clr>
            <a:srgbClr val="F26B43"/>
          </p15:clr>
        </p15:guide>
        <p15:guide id="6" orient="horz" pos="46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1DFCF19-883E-3E33-B98F-B08FE06E6102}"/>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AE57E6-BB5F-352B-D9CA-017C07866AB1}"/>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DB50541-A37A-7860-C96B-34918A356180}"/>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EF5C5C80-EAF0-B666-326D-797532C4697C}"/>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689E685-A054-7DF7-E6D2-B6E599EFC1CD}"/>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087121271"/>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grpSp>
      </p:grpSp>
    </p:spTree>
    <p:extLst>
      <p:ext uri="{BB962C8B-B14F-4D97-AF65-F5344CB8AC3E}">
        <p14:creationId xmlns:p14="http://schemas.microsoft.com/office/powerpoint/2010/main" val="687777312"/>
      </p:ext>
    </p:extLst>
  </p:cSld>
  <p:clrMap bg1="lt1" tx1="dk1" bg2="lt2" tx2="dk2" accent1="accent1" accent2="accent2" accent3="accent3" accent4="accent4" accent5="accent5" accent6="accent6" hlink="hlink" folHlink="folHlink"/>
  <p:sldLayoutIdLst>
    <p:sldLayoutId id="2147483839" r:id="rId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6" userDrawn="1">
          <p15:clr>
            <a:srgbClr val="F26B43"/>
          </p15:clr>
        </p15:guide>
        <p15:guide id="2" pos="3120" userDrawn="1">
          <p15:clr>
            <a:srgbClr val="F26B43"/>
          </p15:clr>
        </p15:guide>
        <p15:guide id="3" pos="178" userDrawn="1">
          <p15:clr>
            <a:srgbClr val="F26B43"/>
          </p15:clr>
        </p15:guide>
        <p15:guide id="4" pos="6062" userDrawn="1">
          <p15:clr>
            <a:srgbClr val="F26B43"/>
          </p15:clr>
        </p15:guide>
        <p15:guide id="5" orient="horz" pos="719" userDrawn="1">
          <p15:clr>
            <a:srgbClr val="F26B43"/>
          </p15:clr>
        </p15:guide>
        <p15:guide id="6" orient="horz" pos="4177" userDrawn="1">
          <p15:clr>
            <a:srgbClr val="F26B43"/>
          </p15:clr>
        </p15:guide>
        <p15:guide id="7" orient="horz" pos="30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7"/>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8" imgW="359" imgH="358" progId="TCLayout.ActiveDocument.1">
                  <p:embed/>
                </p:oleObj>
              </mc:Choice>
              <mc:Fallback>
                <p:oleObj name="think-cell スライド" r:id="rId18" imgW="359" imgH="358" progId="TCLayout.ActiveDocument.1">
                  <p:embed/>
                  <p:pic>
                    <p:nvPicPr>
                      <p:cNvPr id="4" name="オブジェクト 3" hidden="1"/>
                      <p:cNvPicPr/>
                      <p:nvPr/>
                    </p:nvPicPr>
                    <p:blipFill>
                      <a:blip r:embed="rId19"/>
                      <a:stretch>
                        <a:fillRect/>
                      </a:stretch>
                    </p:blipFill>
                    <p:spPr>
                      <a:xfrm>
                        <a:off x="1588" y="1588"/>
                        <a:ext cx="1588" cy="1588"/>
                      </a:xfrm>
                      <a:prstGeom prst="rect">
                        <a:avLst/>
                      </a:prstGeom>
                    </p:spPr>
                  </p:pic>
                </p:oleObj>
              </mc:Fallback>
            </mc:AlternateContent>
          </a:graphicData>
        </a:graphic>
      </p:graphicFrame>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72612177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Lst>
  <p:hf hdr="0" ftr="0" dt="0"/>
  <p:txStyles>
    <p:titleStyle>
      <a:lvl1pPr algn="l" defTabSz="829544" rtl="0" eaLnBrk="1" latinLnBrk="0" hangingPunct="1">
        <a:lnSpc>
          <a:spcPct val="90000"/>
        </a:lnSpc>
        <a:spcBef>
          <a:spcPct val="0"/>
        </a:spcBef>
        <a:buNone/>
        <a:defRPr kumimoji="1"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kumimoji="1"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kumimoji="1"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kumimoji="1"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9pPr>
    </p:bodyStyle>
    <p:otherStyle>
      <a:defPPr>
        <a:defRPr lang="ja-JP"/>
      </a:defPPr>
      <a:lvl1pPr marL="0" algn="l" defTabSz="829544" rtl="0" eaLnBrk="1" latinLnBrk="0" hangingPunct="1">
        <a:defRPr kumimoji="1" sz="1633" kern="1200">
          <a:solidFill>
            <a:schemeClr val="tx1"/>
          </a:solidFill>
          <a:latin typeface="+mn-lt"/>
          <a:ea typeface="+mn-ea"/>
          <a:cs typeface="+mn-cs"/>
        </a:defRPr>
      </a:lvl1pPr>
      <a:lvl2pPr marL="414772" algn="l" defTabSz="829544" rtl="0" eaLnBrk="1" latinLnBrk="0" hangingPunct="1">
        <a:defRPr kumimoji="1" sz="1633" kern="1200">
          <a:solidFill>
            <a:schemeClr val="tx1"/>
          </a:solidFill>
          <a:latin typeface="+mn-lt"/>
          <a:ea typeface="+mn-ea"/>
          <a:cs typeface="+mn-cs"/>
        </a:defRPr>
      </a:lvl2pPr>
      <a:lvl3pPr marL="829544" algn="l" defTabSz="829544" rtl="0" eaLnBrk="1" latinLnBrk="0" hangingPunct="1">
        <a:defRPr kumimoji="1" sz="1633" kern="1200">
          <a:solidFill>
            <a:schemeClr val="tx1"/>
          </a:solidFill>
          <a:latin typeface="+mn-lt"/>
          <a:ea typeface="+mn-ea"/>
          <a:cs typeface="+mn-cs"/>
        </a:defRPr>
      </a:lvl3pPr>
      <a:lvl4pPr marL="1244316" algn="l" defTabSz="829544" rtl="0" eaLnBrk="1" latinLnBrk="0" hangingPunct="1">
        <a:defRPr kumimoji="1" sz="1633" kern="1200">
          <a:solidFill>
            <a:schemeClr val="tx1"/>
          </a:solidFill>
          <a:latin typeface="+mn-lt"/>
          <a:ea typeface="+mn-ea"/>
          <a:cs typeface="+mn-cs"/>
        </a:defRPr>
      </a:lvl4pPr>
      <a:lvl5pPr marL="1659087" algn="l" defTabSz="829544" rtl="0" eaLnBrk="1" latinLnBrk="0" hangingPunct="1">
        <a:defRPr kumimoji="1" sz="1633" kern="1200">
          <a:solidFill>
            <a:schemeClr val="tx1"/>
          </a:solidFill>
          <a:latin typeface="+mn-lt"/>
          <a:ea typeface="+mn-ea"/>
          <a:cs typeface="+mn-cs"/>
        </a:defRPr>
      </a:lvl5pPr>
      <a:lvl6pPr marL="2073859" algn="l" defTabSz="829544" rtl="0" eaLnBrk="1" latinLnBrk="0" hangingPunct="1">
        <a:defRPr kumimoji="1" sz="1633" kern="1200">
          <a:solidFill>
            <a:schemeClr val="tx1"/>
          </a:solidFill>
          <a:latin typeface="+mn-lt"/>
          <a:ea typeface="+mn-ea"/>
          <a:cs typeface="+mn-cs"/>
        </a:defRPr>
      </a:lvl6pPr>
      <a:lvl7pPr marL="2488631" algn="l" defTabSz="829544" rtl="0" eaLnBrk="1" latinLnBrk="0" hangingPunct="1">
        <a:defRPr kumimoji="1" sz="1633" kern="1200">
          <a:solidFill>
            <a:schemeClr val="tx1"/>
          </a:solidFill>
          <a:latin typeface="+mn-lt"/>
          <a:ea typeface="+mn-ea"/>
          <a:cs typeface="+mn-cs"/>
        </a:defRPr>
      </a:lvl7pPr>
      <a:lvl8pPr marL="2903403" algn="l" defTabSz="829544" rtl="0" eaLnBrk="1" latinLnBrk="0" hangingPunct="1">
        <a:defRPr kumimoji="1" sz="1633" kern="1200">
          <a:solidFill>
            <a:schemeClr val="tx1"/>
          </a:solidFill>
          <a:latin typeface="+mn-lt"/>
          <a:ea typeface="+mn-ea"/>
          <a:cs typeface="+mn-cs"/>
        </a:defRPr>
      </a:lvl8pPr>
      <a:lvl9pPr marL="3318175" algn="l" defTabSz="829544" rtl="0" eaLnBrk="1" latinLnBrk="0" hangingPunct="1">
        <a:defRPr kumimoji="1"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8">
          <p15:clr>
            <a:srgbClr val="F26B43"/>
          </p15:clr>
        </p15:guide>
        <p15:guide id="2" pos="3367">
          <p15:clr>
            <a:srgbClr val="F26B43"/>
          </p15:clr>
        </p15:guide>
        <p15:guide id="3" pos="192">
          <p15:clr>
            <a:srgbClr val="F26B43"/>
          </p15:clr>
        </p15:guide>
        <p15:guide id="4" pos="6543">
          <p15:clr>
            <a:srgbClr val="F26B43"/>
          </p15:clr>
        </p15:guide>
        <p15:guide id="5" orient="horz" pos="793">
          <p15:clr>
            <a:srgbClr val="F26B43"/>
          </p15:clr>
        </p15:guide>
        <p15:guide id="6" orient="horz" pos="46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7"/>
            </p:custDataLst>
            <p:extLst>
              <p:ext uri="{D42A27DB-BD31-4B8C-83A1-F6EECF244321}">
                <p14:modId xmlns:p14="http://schemas.microsoft.com/office/powerpoint/2010/main" val="18566016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8" imgW="359" imgH="358" progId="TCLayout.ActiveDocument.1">
                  <p:embed/>
                </p:oleObj>
              </mc:Choice>
              <mc:Fallback>
                <p:oleObj name="think-cell スライド" r:id="rId18" imgW="359" imgH="358" progId="TCLayout.ActiveDocument.1">
                  <p:embed/>
                  <p:pic>
                    <p:nvPicPr>
                      <p:cNvPr id="4" name="オブジェクト 3" hidden="1"/>
                      <p:cNvPicPr/>
                      <p:nvPr/>
                    </p:nvPicPr>
                    <p:blipFill>
                      <a:blip r:embed="rId19"/>
                      <a:stretch>
                        <a:fillRect/>
                      </a:stretch>
                    </p:blipFill>
                    <p:spPr>
                      <a:xfrm>
                        <a:off x="1588" y="1588"/>
                        <a:ext cx="1588" cy="1588"/>
                      </a:xfrm>
                      <a:prstGeom prst="rect">
                        <a:avLst/>
                      </a:prstGeom>
                    </p:spPr>
                  </p:pic>
                </p:oleObj>
              </mc:Fallback>
            </mc:AlternateContent>
          </a:graphicData>
        </a:graphic>
      </p:graphicFrame>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1462572837"/>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Lst>
  <p:hf hdr="0" ftr="0" dt="0"/>
  <p:txStyles>
    <p:titleStyle>
      <a:lvl1pPr algn="l" defTabSz="829544" rtl="0" eaLnBrk="1" latinLnBrk="0" hangingPunct="1">
        <a:lnSpc>
          <a:spcPct val="90000"/>
        </a:lnSpc>
        <a:spcBef>
          <a:spcPct val="0"/>
        </a:spcBef>
        <a:buNone/>
        <a:defRPr kumimoji="1"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kumimoji="1"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kumimoji="1"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kumimoji="1"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9pPr>
    </p:bodyStyle>
    <p:otherStyle>
      <a:defPPr>
        <a:defRPr lang="ja-JP"/>
      </a:defPPr>
      <a:lvl1pPr marL="0" algn="l" defTabSz="829544" rtl="0" eaLnBrk="1" latinLnBrk="0" hangingPunct="1">
        <a:defRPr kumimoji="1" sz="1633" kern="1200">
          <a:solidFill>
            <a:schemeClr val="tx1"/>
          </a:solidFill>
          <a:latin typeface="+mn-lt"/>
          <a:ea typeface="+mn-ea"/>
          <a:cs typeface="+mn-cs"/>
        </a:defRPr>
      </a:lvl1pPr>
      <a:lvl2pPr marL="414772" algn="l" defTabSz="829544" rtl="0" eaLnBrk="1" latinLnBrk="0" hangingPunct="1">
        <a:defRPr kumimoji="1" sz="1633" kern="1200">
          <a:solidFill>
            <a:schemeClr val="tx1"/>
          </a:solidFill>
          <a:latin typeface="+mn-lt"/>
          <a:ea typeface="+mn-ea"/>
          <a:cs typeface="+mn-cs"/>
        </a:defRPr>
      </a:lvl2pPr>
      <a:lvl3pPr marL="829544" algn="l" defTabSz="829544" rtl="0" eaLnBrk="1" latinLnBrk="0" hangingPunct="1">
        <a:defRPr kumimoji="1" sz="1633" kern="1200">
          <a:solidFill>
            <a:schemeClr val="tx1"/>
          </a:solidFill>
          <a:latin typeface="+mn-lt"/>
          <a:ea typeface="+mn-ea"/>
          <a:cs typeface="+mn-cs"/>
        </a:defRPr>
      </a:lvl3pPr>
      <a:lvl4pPr marL="1244316" algn="l" defTabSz="829544" rtl="0" eaLnBrk="1" latinLnBrk="0" hangingPunct="1">
        <a:defRPr kumimoji="1" sz="1633" kern="1200">
          <a:solidFill>
            <a:schemeClr val="tx1"/>
          </a:solidFill>
          <a:latin typeface="+mn-lt"/>
          <a:ea typeface="+mn-ea"/>
          <a:cs typeface="+mn-cs"/>
        </a:defRPr>
      </a:lvl4pPr>
      <a:lvl5pPr marL="1659087" algn="l" defTabSz="829544" rtl="0" eaLnBrk="1" latinLnBrk="0" hangingPunct="1">
        <a:defRPr kumimoji="1" sz="1633" kern="1200">
          <a:solidFill>
            <a:schemeClr val="tx1"/>
          </a:solidFill>
          <a:latin typeface="+mn-lt"/>
          <a:ea typeface="+mn-ea"/>
          <a:cs typeface="+mn-cs"/>
        </a:defRPr>
      </a:lvl5pPr>
      <a:lvl6pPr marL="2073859" algn="l" defTabSz="829544" rtl="0" eaLnBrk="1" latinLnBrk="0" hangingPunct="1">
        <a:defRPr kumimoji="1" sz="1633" kern="1200">
          <a:solidFill>
            <a:schemeClr val="tx1"/>
          </a:solidFill>
          <a:latin typeface="+mn-lt"/>
          <a:ea typeface="+mn-ea"/>
          <a:cs typeface="+mn-cs"/>
        </a:defRPr>
      </a:lvl6pPr>
      <a:lvl7pPr marL="2488631" algn="l" defTabSz="829544" rtl="0" eaLnBrk="1" latinLnBrk="0" hangingPunct="1">
        <a:defRPr kumimoji="1" sz="1633" kern="1200">
          <a:solidFill>
            <a:schemeClr val="tx1"/>
          </a:solidFill>
          <a:latin typeface="+mn-lt"/>
          <a:ea typeface="+mn-ea"/>
          <a:cs typeface="+mn-cs"/>
        </a:defRPr>
      </a:lvl7pPr>
      <a:lvl8pPr marL="2903403" algn="l" defTabSz="829544" rtl="0" eaLnBrk="1" latinLnBrk="0" hangingPunct="1">
        <a:defRPr kumimoji="1" sz="1633" kern="1200">
          <a:solidFill>
            <a:schemeClr val="tx1"/>
          </a:solidFill>
          <a:latin typeface="+mn-lt"/>
          <a:ea typeface="+mn-ea"/>
          <a:cs typeface="+mn-cs"/>
        </a:defRPr>
      </a:lvl8pPr>
      <a:lvl9pPr marL="3318175" algn="l" defTabSz="829544" rtl="0" eaLnBrk="1" latinLnBrk="0" hangingPunct="1">
        <a:defRPr kumimoji="1"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8">
          <p15:clr>
            <a:srgbClr val="F26B43"/>
          </p15:clr>
        </p15:guide>
        <p15:guide id="2" pos="3367">
          <p15:clr>
            <a:srgbClr val="F26B43"/>
          </p15:clr>
        </p15:guide>
        <p15:guide id="3" pos="192">
          <p15:clr>
            <a:srgbClr val="F26B43"/>
          </p15:clr>
        </p15:guide>
        <p15:guide id="4" pos="6543">
          <p15:clr>
            <a:srgbClr val="F26B43"/>
          </p15:clr>
        </p15:guide>
        <p15:guide id="5" orient="horz" pos="793">
          <p15:clr>
            <a:srgbClr val="F26B43"/>
          </p15:clr>
        </p15:guide>
        <p15:guide id="6" orient="horz" pos="460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3A91721A-3382-431C-8B68-27C1CFB9E62E}"/>
              </a:ext>
            </a:extLst>
          </p:cNvPr>
          <p:cNvGrpSpPr/>
          <p:nvPr userDrawn="1"/>
        </p:nvGrpSpPr>
        <p:grpSpPr>
          <a:xfrm>
            <a:off x="149883" y="945837"/>
            <a:ext cx="9606235" cy="5749427"/>
            <a:chOff x="177800" y="1042608"/>
            <a:chExt cx="10368269" cy="6337679"/>
          </a:xfrm>
        </p:grpSpPr>
        <p:grpSp>
          <p:nvGrpSpPr>
            <p:cNvPr id="3" name="グループ化 2">
              <a:extLst>
                <a:ext uri="{FF2B5EF4-FFF2-40B4-BE49-F238E27FC236}">
                  <a16:creationId xmlns:a16="http://schemas.microsoft.com/office/drawing/2014/main" id="{4BFD48F3-14B9-49AE-A1D1-DE5151258DCE}"/>
                </a:ext>
              </a:extLst>
            </p:cNvPr>
            <p:cNvGrpSpPr/>
            <p:nvPr userDrawn="1"/>
          </p:nvGrpSpPr>
          <p:grpSpPr>
            <a:xfrm>
              <a:off x="178075" y="1044950"/>
              <a:ext cx="10367994" cy="6335337"/>
              <a:chOff x="178074" y="1044950"/>
              <a:chExt cx="10656433" cy="6335337"/>
            </a:xfrm>
          </p:grpSpPr>
          <p:sp>
            <p:nvSpPr>
              <p:cNvPr id="78" name="Line 4">
                <a:extLst>
                  <a:ext uri="{FF2B5EF4-FFF2-40B4-BE49-F238E27FC236}">
                    <a16:creationId xmlns:a16="http://schemas.microsoft.com/office/drawing/2014/main" id="{D826A6A1-E7E4-43E8-8468-E8C860C51E10}"/>
                  </a:ext>
                </a:extLst>
              </p:cNvPr>
              <p:cNvSpPr>
                <a:spLocks noChangeShapeType="1"/>
              </p:cNvSpPr>
              <p:nvPr userDrawn="1"/>
            </p:nvSpPr>
            <p:spPr bwMode="auto">
              <a:xfrm>
                <a:off x="178074" y="7092256"/>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9" name="Line 4">
                <a:extLst>
                  <a:ext uri="{FF2B5EF4-FFF2-40B4-BE49-F238E27FC236}">
                    <a16:creationId xmlns:a16="http://schemas.microsoft.com/office/drawing/2014/main" id="{57F0DA1D-52D9-4F60-AFF6-8877566167A1}"/>
                  </a:ext>
                </a:extLst>
              </p:cNvPr>
              <p:cNvSpPr>
                <a:spLocks noChangeShapeType="1"/>
              </p:cNvSpPr>
              <p:nvPr userDrawn="1"/>
            </p:nvSpPr>
            <p:spPr bwMode="auto">
              <a:xfrm>
                <a:off x="178074" y="7236256"/>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0" name="Line 4">
                <a:extLst>
                  <a:ext uri="{FF2B5EF4-FFF2-40B4-BE49-F238E27FC236}">
                    <a16:creationId xmlns:a16="http://schemas.microsoft.com/office/drawing/2014/main" id="{9E980EDF-B6AB-4B0C-A980-495536119834}"/>
                  </a:ext>
                </a:extLst>
              </p:cNvPr>
              <p:cNvSpPr>
                <a:spLocks noChangeShapeType="1"/>
              </p:cNvSpPr>
              <p:nvPr userDrawn="1"/>
            </p:nvSpPr>
            <p:spPr bwMode="auto">
              <a:xfrm>
                <a:off x="178074" y="666152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1" name="Line 5">
                <a:extLst>
                  <a:ext uri="{FF2B5EF4-FFF2-40B4-BE49-F238E27FC236}">
                    <a16:creationId xmlns:a16="http://schemas.microsoft.com/office/drawing/2014/main" id="{36E35AEA-8BC5-4852-9481-7958B3061CC9}"/>
                  </a:ext>
                </a:extLst>
              </p:cNvPr>
              <p:cNvSpPr>
                <a:spLocks noChangeShapeType="1"/>
              </p:cNvSpPr>
              <p:nvPr userDrawn="1"/>
            </p:nvSpPr>
            <p:spPr bwMode="auto">
              <a:xfrm>
                <a:off x="178074" y="651706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2" name="Line 6">
                <a:extLst>
                  <a:ext uri="{FF2B5EF4-FFF2-40B4-BE49-F238E27FC236}">
                    <a16:creationId xmlns:a16="http://schemas.microsoft.com/office/drawing/2014/main" id="{89C1479F-6CF5-403F-951E-D6CB9755730F}"/>
                  </a:ext>
                </a:extLst>
              </p:cNvPr>
              <p:cNvSpPr>
                <a:spLocks noChangeShapeType="1"/>
              </p:cNvSpPr>
              <p:nvPr userDrawn="1"/>
            </p:nvSpPr>
            <p:spPr bwMode="auto">
              <a:xfrm>
                <a:off x="178074" y="63726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3" name="Line 7">
                <a:extLst>
                  <a:ext uri="{FF2B5EF4-FFF2-40B4-BE49-F238E27FC236}">
                    <a16:creationId xmlns:a16="http://schemas.microsoft.com/office/drawing/2014/main" id="{7E684421-FA46-4F76-8DF3-44167123B394}"/>
                  </a:ext>
                </a:extLst>
              </p:cNvPr>
              <p:cNvSpPr>
                <a:spLocks noChangeShapeType="1"/>
              </p:cNvSpPr>
              <p:nvPr userDrawn="1"/>
            </p:nvSpPr>
            <p:spPr bwMode="auto">
              <a:xfrm>
                <a:off x="178074" y="62281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4" name="Line 8">
                <a:extLst>
                  <a:ext uri="{FF2B5EF4-FFF2-40B4-BE49-F238E27FC236}">
                    <a16:creationId xmlns:a16="http://schemas.microsoft.com/office/drawing/2014/main" id="{6ECE2685-095C-45C9-838A-65818D759485}"/>
                  </a:ext>
                </a:extLst>
              </p:cNvPr>
              <p:cNvSpPr>
                <a:spLocks noChangeShapeType="1"/>
              </p:cNvSpPr>
              <p:nvPr userDrawn="1"/>
            </p:nvSpPr>
            <p:spPr bwMode="auto">
              <a:xfrm>
                <a:off x="178074" y="608526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5" name="Line 9">
                <a:extLst>
                  <a:ext uri="{FF2B5EF4-FFF2-40B4-BE49-F238E27FC236}">
                    <a16:creationId xmlns:a16="http://schemas.microsoft.com/office/drawing/2014/main" id="{600ED12E-8037-4439-94BD-A834CF658819}"/>
                  </a:ext>
                </a:extLst>
              </p:cNvPr>
              <p:cNvSpPr>
                <a:spLocks noChangeShapeType="1"/>
              </p:cNvSpPr>
              <p:nvPr userDrawn="1"/>
            </p:nvSpPr>
            <p:spPr bwMode="auto">
              <a:xfrm>
                <a:off x="178074" y="59408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6" name="Line 10">
                <a:extLst>
                  <a:ext uri="{FF2B5EF4-FFF2-40B4-BE49-F238E27FC236}">
                    <a16:creationId xmlns:a16="http://schemas.microsoft.com/office/drawing/2014/main" id="{C50928EE-EDF1-4552-888F-3CCE27F96CEE}"/>
                  </a:ext>
                </a:extLst>
              </p:cNvPr>
              <p:cNvSpPr>
                <a:spLocks noChangeShapeType="1"/>
              </p:cNvSpPr>
              <p:nvPr userDrawn="1"/>
            </p:nvSpPr>
            <p:spPr bwMode="auto">
              <a:xfrm>
                <a:off x="178074" y="57963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7" name="Line 11">
                <a:extLst>
                  <a:ext uri="{FF2B5EF4-FFF2-40B4-BE49-F238E27FC236}">
                    <a16:creationId xmlns:a16="http://schemas.microsoft.com/office/drawing/2014/main" id="{75B9DE1C-6ADC-4B10-B04B-57C8C991F37E}"/>
                  </a:ext>
                </a:extLst>
              </p:cNvPr>
              <p:cNvSpPr>
                <a:spLocks noChangeShapeType="1"/>
              </p:cNvSpPr>
              <p:nvPr userDrawn="1"/>
            </p:nvSpPr>
            <p:spPr bwMode="auto">
              <a:xfrm>
                <a:off x="178074" y="565346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8" name="Line 12">
                <a:extLst>
                  <a:ext uri="{FF2B5EF4-FFF2-40B4-BE49-F238E27FC236}">
                    <a16:creationId xmlns:a16="http://schemas.microsoft.com/office/drawing/2014/main" id="{A23F7616-6766-47AB-B3EF-0B5FD415EF09}"/>
                  </a:ext>
                </a:extLst>
              </p:cNvPr>
              <p:cNvSpPr>
                <a:spLocks noChangeShapeType="1"/>
              </p:cNvSpPr>
              <p:nvPr userDrawn="1"/>
            </p:nvSpPr>
            <p:spPr bwMode="auto">
              <a:xfrm>
                <a:off x="178074" y="55090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9" name="Line 13">
                <a:extLst>
                  <a:ext uri="{FF2B5EF4-FFF2-40B4-BE49-F238E27FC236}">
                    <a16:creationId xmlns:a16="http://schemas.microsoft.com/office/drawing/2014/main" id="{021D185C-1AAE-429B-8621-1099C040362C}"/>
                  </a:ext>
                </a:extLst>
              </p:cNvPr>
              <p:cNvSpPr>
                <a:spLocks noChangeShapeType="1"/>
              </p:cNvSpPr>
              <p:nvPr userDrawn="1"/>
            </p:nvSpPr>
            <p:spPr bwMode="auto">
              <a:xfrm>
                <a:off x="178074" y="53645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0" name="Line 14">
                <a:extLst>
                  <a:ext uri="{FF2B5EF4-FFF2-40B4-BE49-F238E27FC236}">
                    <a16:creationId xmlns:a16="http://schemas.microsoft.com/office/drawing/2014/main" id="{09703D58-1DDF-4B6E-BE8C-D9DB7B26F446}"/>
                  </a:ext>
                </a:extLst>
              </p:cNvPr>
              <p:cNvSpPr>
                <a:spLocks noChangeShapeType="1"/>
              </p:cNvSpPr>
              <p:nvPr userDrawn="1"/>
            </p:nvSpPr>
            <p:spPr bwMode="auto">
              <a:xfrm>
                <a:off x="178074" y="52200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1" name="Line 15">
                <a:extLst>
                  <a:ext uri="{FF2B5EF4-FFF2-40B4-BE49-F238E27FC236}">
                    <a16:creationId xmlns:a16="http://schemas.microsoft.com/office/drawing/2014/main" id="{0A99046C-7D76-490A-88DE-41D62CAAB2D3}"/>
                  </a:ext>
                </a:extLst>
              </p:cNvPr>
              <p:cNvSpPr>
                <a:spLocks noChangeShapeType="1"/>
              </p:cNvSpPr>
              <p:nvPr userDrawn="1"/>
            </p:nvSpPr>
            <p:spPr bwMode="auto">
              <a:xfrm>
                <a:off x="178074" y="50772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2" name="Line 16">
                <a:extLst>
                  <a:ext uri="{FF2B5EF4-FFF2-40B4-BE49-F238E27FC236}">
                    <a16:creationId xmlns:a16="http://schemas.microsoft.com/office/drawing/2014/main" id="{59BBACC5-635F-4604-B162-146A153A24BB}"/>
                  </a:ext>
                </a:extLst>
              </p:cNvPr>
              <p:cNvSpPr>
                <a:spLocks noChangeShapeType="1"/>
              </p:cNvSpPr>
              <p:nvPr userDrawn="1"/>
            </p:nvSpPr>
            <p:spPr bwMode="auto">
              <a:xfrm>
                <a:off x="178074" y="49327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3" name="Line 17">
                <a:extLst>
                  <a:ext uri="{FF2B5EF4-FFF2-40B4-BE49-F238E27FC236}">
                    <a16:creationId xmlns:a16="http://schemas.microsoft.com/office/drawing/2014/main" id="{9FB4A3F6-32A1-4976-8A08-D1DAD172D3A1}"/>
                  </a:ext>
                </a:extLst>
              </p:cNvPr>
              <p:cNvSpPr>
                <a:spLocks noChangeShapeType="1"/>
              </p:cNvSpPr>
              <p:nvPr userDrawn="1"/>
            </p:nvSpPr>
            <p:spPr bwMode="auto">
              <a:xfrm>
                <a:off x="178074" y="47882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4" name="Line 18">
                <a:extLst>
                  <a:ext uri="{FF2B5EF4-FFF2-40B4-BE49-F238E27FC236}">
                    <a16:creationId xmlns:a16="http://schemas.microsoft.com/office/drawing/2014/main" id="{908F9892-CF7B-484A-A087-A99993AE4574}"/>
                  </a:ext>
                </a:extLst>
              </p:cNvPr>
              <p:cNvSpPr>
                <a:spLocks noChangeShapeType="1"/>
              </p:cNvSpPr>
              <p:nvPr userDrawn="1"/>
            </p:nvSpPr>
            <p:spPr bwMode="auto">
              <a:xfrm>
                <a:off x="178074" y="46438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5" name="Line 19">
                <a:extLst>
                  <a:ext uri="{FF2B5EF4-FFF2-40B4-BE49-F238E27FC236}">
                    <a16:creationId xmlns:a16="http://schemas.microsoft.com/office/drawing/2014/main" id="{8870D894-1D46-4193-A356-3B3B47BC911F}"/>
                  </a:ext>
                </a:extLst>
              </p:cNvPr>
              <p:cNvSpPr>
                <a:spLocks noChangeShapeType="1"/>
              </p:cNvSpPr>
              <p:nvPr userDrawn="1"/>
            </p:nvSpPr>
            <p:spPr bwMode="auto">
              <a:xfrm>
                <a:off x="178074" y="45009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6" name="Line 20">
                <a:extLst>
                  <a:ext uri="{FF2B5EF4-FFF2-40B4-BE49-F238E27FC236}">
                    <a16:creationId xmlns:a16="http://schemas.microsoft.com/office/drawing/2014/main" id="{E62FE32C-C1AA-4D40-946C-A2C857DF1D2C}"/>
                  </a:ext>
                </a:extLst>
              </p:cNvPr>
              <p:cNvSpPr>
                <a:spLocks noChangeShapeType="1"/>
              </p:cNvSpPr>
              <p:nvPr userDrawn="1"/>
            </p:nvSpPr>
            <p:spPr bwMode="auto">
              <a:xfrm>
                <a:off x="178074" y="43564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7" name="Line 21">
                <a:extLst>
                  <a:ext uri="{FF2B5EF4-FFF2-40B4-BE49-F238E27FC236}">
                    <a16:creationId xmlns:a16="http://schemas.microsoft.com/office/drawing/2014/main" id="{A41DF6BE-EF66-4E04-9235-822F95384006}"/>
                  </a:ext>
                </a:extLst>
              </p:cNvPr>
              <p:cNvSpPr>
                <a:spLocks noChangeShapeType="1"/>
              </p:cNvSpPr>
              <p:nvPr userDrawn="1"/>
            </p:nvSpPr>
            <p:spPr bwMode="auto">
              <a:xfrm>
                <a:off x="178074" y="42120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8" name="Line 22">
                <a:extLst>
                  <a:ext uri="{FF2B5EF4-FFF2-40B4-BE49-F238E27FC236}">
                    <a16:creationId xmlns:a16="http://schemas.microsoft.com/office/drawing/2014/main" id="{04515879-DFE5-4F8A-B76C-705440CA75BA}"/>
                  </a:ext>
                </a:extLst>
              </p:cNvPr>
              <p:cNvSpPr>
                <a:spLocks noChangeShapeType="1"/>
              </p:cNvSpPr>
              <p:nvPr userDrawn="1"/>
            </p:nvSpPr>
            <p:spPr bwMode="auto">
              <a:xfrm>
                <a:off x="178074" y="39246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9" name="Line 23">
                <a:extLst>
                  <a:ext uri="{FF2B5EF4-FFF2-40B4-BE49-F238E27FC236}">
                    <a16:creationId xmlns:a16="http://schemas.microsoft.com/office/drawing/2014/main" id="{0952AF1D-8248-4B31-B111-ACD4257CBB02}"/>
                  </a:ext>
                </a:extLst>
              </p:cNvPr>
              <p:cNvSpPr>
                <a:spLocks noChangeShapeType="1"/>
              </p:cNvSpPr>
              <p:nvPr userDrawn="1"/>
            </p:nvSpPr>
            <p:spPr bwMode="auto">
              <a:xfrm>
                <a:off x="178074" y="37802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0" name="Line 24">
                <a:extLst>
                  <a:ext uri="{FF2B5EF4-FFF2-40B4-BE49-F238E27FC236}">
                    <a16:creationId xmlns:a16="http://schemas.microsoft.com/office/drawing/2014/main" id="{5DF19807-4FC9-4DCA-8DBB-DA4B436820F2}"/>
                  </a:ext>
                </a:extLst>
              </p:cNvPr>
              <p:cNvSpPr>
                <a:spLocks noChangeShapeType="1"/>
              </p:cNvSpPr>
              <p:nvPr userDrawn="1"/>
            </p:nvSpPr>
            <p:spPr bwMode="auto">
              <a:xfrm>
                <a:off x="178074" y="36357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1" name="Line 25">
                <a:extLst>
                  <a:ext uri="{FF2B5EF4-FFF2-40B4-BE49-F238E27FC236}">
                    <a16:creationId xmlns:a16="http://schemas.microsoft.com/office/drawing/2014/main" id="{3B491BFB-F3D6-4AE7-A3AB-529175A1FC52}"/>
                  </a:ext>
                </a:extLst>
              </p:cNvPr>
              <p:cNvSpPr>
                <a:spLocks noChangeShapeType="1"/>
              </p:cNvSpPr>
              <p:nvPr userDrawn="1"/>
            </p:nvSpPr>
            <p:spPr bwMode="auto">
              <a:xfrm>
                <a:off x="178074" y="34928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2" name="Line 26">
                <a:extLst>
                  <a:ext uri="{FF2B5EF4-FFF2-40B4-BE49-F238E27FC236}">
                    <a16:creationId xmlns:a16="http://schemas.microsoft.com/office/drawing/2014/main" id="{F13ED150-3A1D-42A7-9E86-E99A6B5238F8}"/>
                  </a:ext>
                </a:extLst>
              </p:cNvPr>
              <p:cNvSpPr>
                <a:spLocks noChangeShapeType="1"/>
              </p:cNvSpPr>
              <p:nvPr userDrawn="1"/>
            </p:nvSpPr>
            <p:spPr bwMode="auto">
              <a:xfrm>
                <a:off x="178074" y="33484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3" name="Line 27">
                <a:extLst>
                  <a:ext uri="{FF2B5EF4-FFF2-40B4-BE49-F238E27FC236}">
                    <a16:creationId xmlns:a16="http://schemas.microsoft.com/office/drawing/2014/main" id="{EC8E0ABF-A65A-4B61-8B39-1DB126D7CE48}"/>
                  </a:ext>
                </a:extLst>
              </p:cNvPr>
              <p:cNvSpPr>
                <a:spLocks noChangeShapeType="1"/>
              </p:cNvSpPr>
              <p:nvPr userDrawn="1"/>
            </p:nvSpPr>
            <p:spPr bwMode="auto">
              <a:xfrm>
                <a:off x="178074" y="32039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4" name="Line 28">
                <a:extLst>
                  <a:ext uri="{FF2B5EF4-FFF2-40B4-BE49-F238E27FC236}">
                    <a16:creationId xmlns:a16="http://schemas.microsoft.com/office/drawing/2014/main" id="{5B0E93A0-803C-43D4-922B-174A4DD30EAF}"/>
                  </a:ext>
                </a:extLst>
              </p:cNvPr>
              <p:cNvSpPr>
                <a:spLocks noChangeShapeType="1"/>
              </p:cNvSpPr>
              <p:nvPr userDrawn="1"/>
            </p:nvSpPr>
            <p:spPr bwMode="auto">
              <a:xfrm>
                <a:off x="178074" y="30610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5" name="Line 29">
                <a:extLst>
                  <a:ext uri="{FF2B5EF4-FFF2-40B4-BE49-F238E27FC236}">
                    <a16:creationId xmlns:a16="http://schemas.microsoft.com/office/drawing/2014/main" id="{D3F014D9-1393-4D00-9A6D-9E0E19D15C5C}"/>
                  </a:ext>
                </a:extLst>
              </p:cNvPr>
              <p:cNvSpPr>
                <a:spLocks noChangeShapeType="1"/>
              </p:cNvSpPr>
              <p:nvPr userDrawn="1"/>
            </p:nvSpPr>
            <p:spPr bwMode="auto">
              <a:xfrm>
                <a:off x="178074" y="29166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6" name="Line 30">
                <a:extLst>
                  <a:ext uri="{FF2B5EF4-FFF2-40B4-BE49-F238E27FC236}">
                    <a16:creationId xmlns:a16="http://schemas.microsoft.com/office/drawing/2014/main" id="{414030D1-E2E5-4E55-8024-2D453BC4802C}"/>
                  </a:ext>
                </a:extLst>
              </p:cNvPr>
              <p:cNvSpPr>
                <a:spLocks noChangeShapeType="1"/>
              </p:cNvSpPr>
              <p:nvPr userDrawn="1"/>
            </p:nvSpPr>
            <p:spPr bwMode="auto">
              <a:xfrm>
                <a:off x="178074" y="27721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7" name="Line 31">
                <a:extLst>
                  <a:ext uri="{FF2B5EF4-FFF2-40B4-BE49-F238E27FC236}">
                    <a16:creationId xmlns:a16="http://schemas.microsoft.com/office/drawing/2014/main" id="{FDB3FA4B-DE95-483C-A755-22E878FB2E2B}"/>
                  </a:ext>
                </a:extLst>
              </p:cNvPr>
              <p:cNvSpPr>
                <a:spLocks noChangeShapeType="1"/>
              </p:cNvSpPr>
              <p:nvPr userDrawn="1"/>
            </p:nvSpPr>
            <p:spPr bwMode="auto">
              <a:xfrm>
                <a:off x="178074" y="262769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8" name="Line 32">
                <a:extLst>
                  <a:ext uri="{FF2B5EF4-FFF2-40B4-BE49-F238E27FC236}">
                    <a16:creationId xmlns:a16="http://schemas.microsoft.com/office/drawing/2014/main" id="{35206945-08AE-4534-AE16-F2B17244D230}"/>
                  </a:ext>
                </a:extLst>
              </p:cNvPr>
              <p:cNvSpPr>
                <a:spLocks noChangeShapeType="1"/>
              </p:cNvSpPr>
              <p:nvPr userDrawn="1"/>
            </p:nvSpPr>
            <p:spPr bwMode="auto">
              <a:xfrm>
                <a:off x="178074" y="24848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9" name="Line 33">
                <a:extLst>
                  <a:ext uri="{FF2B5EF4-FFF2-40B4-BE49-F238E27FC236}">
                    <a16:creationId xmlns:a16="http://schemas.microsoft.com/office/drawing/2014/main" id="{27C86116-2335-4015-8AAC-D3331F924635}"/>
                  </a:ext>
                </a:extLst>
              </p:cNvPr>
              <p:cNvSpPr>
                <a:spLocks noChangeShapeType="1"/>
              </p:cNvSpPr>
              <p:nvPr userDrawn="1"/>
            </p:nvSpPr>
            <p:spPr bwMode="auto">
              <a:xfrm>
                <a:off x="178074" y="23403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0" name="Line 34">
                <a:extLst>
                  <a:ext uri="{FF2B5EF4-FFF2-40B4-BE49-F238E27FC236}">
                    <a16:creationId xmlns:a16="http://schemas.microsoft.com/office/drawing/2014/main" id="{3BF6F914-6E1F-4EB0-8F80-051002B517C6}"/>
                  </a:ext>
                </a:extLst>
              </p:cNvPr>
              <p:cNvSpPr>
                <a:spLocks noChangeShapeType="1"/>
              </p:cNvSpPr>
              <p:nvPr userDrawn="1"/>
            </p:nvSpPr>
            <p:spPr bwMode="auto">
              <a:xfrm>
                <a:off x="178074" y="219589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1" name="Line 35">
                <a:extLst>
                  <a:ext uri="{FF2B5EF4-FFF2-40B4-BE49-F238E27FC236}">
                    <a16:creationId xmlns:a16="http://schemas.microsoft.com/office/drawing/2014/main" id="{04D2FA21-70F9-4DA5-A0FC-C0E92E3FE52E}"/>
                  </a:ext>
                </a:extLst>
              </p:cNvPr>
              <p:cNvSpPr>
                <a:spLocks noChangeShapeType="1"/>
              </p:cNvSpPr>
              <p:nvPr userDrawn="1"/>
            </p:nvSpPr>
            <p:spPr bwMode="auto">
              <a:xfrm>
                <a:off x="178074" y="205142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2" name="Line 36">
                <a:extLst>
                  <a:ext uri="{FF2B5EF4-FFF2-40B4-BE49-F238E27FC236}">
                    <a16:creationId xmlns:a16="http://schemas.microsoft.com/office/drawing/2014/main" id="{F58D4FB5-90F3-4530-8AF9-1A1ED0B03627}"/>
                  </a:ext>
                </a:extLst>
              </p:cNvPr>
              <p:cNvSpPr>
                <a:spLocks noChangeShapeType="1"/>
              </p:cNvSpPr>
              <p:nvPr userDrawn="1"/>
            </p:nvSpPr>
            <p:spPr bwMode="auto">
              <a:xfrm>
                <a:off x="178074" y="19085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3" name="Line 37">
                <a:extLst>
                  <a:ext uri="{FF2B5EF4-FFF2-40B4-BE49-F238E27FC236}">
                    <a16:creationId xmlns:a16="http://schemas.microsoft.com/office/drawing/2014/main" id="{46EF435C-533B-4F36-A45C-DED4C9DA1769}"/>
                  </a:ext>
                </a:extLst>
              </p:cNvPr>
              <p:cNvSpPr>
                <a:spLocks noChangeShapeType="1"/>
              </p:cNvSpPr>
              <p:nvPr userDrawn="1"/>
            </p:nvSpPr>
            <p:spPr bwMode="auto">
              <a:xfrm>
                <a:off x="178074" y="176409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4" name="Line 38">
                <a:extLst>
                  <a:ext uri="{FF2B5EF4-FFF2-40B4-BE49-F238E27FC236}">
                    <a16:creationId xmlns:a16="http://schemas.microsoft.com/office/drawing/2014/main" id="{7260D7FA-0243-4149-92F2-9A2E3D3D639A}"/>
                  </a:ext>
                </a:extLst>
              </p:cNvPr>
              <p:cNvSpPr>
                <a:spLocks noChangeShapeType="1"/>
              </p:cNvSpPr>
              <p:nvPr userDrawn="1"/>
            </p:nvSpPr>
            <p:spPr bwMode="auto">
              <a:xfrm>
                <a:off x="178074" y="161962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5" name="Line 39">
                <a:extLst>
                  <a:ext uri="{FF2B5EF4-FFF2-40B4-BE49-F238E27FC236}">
                    <a16:creationId xmlns:a16="http://schemas.microsoft.com/office/drawing/2014/main" id="{E17B36A0-958F-443F-9FD7-D5530C92BC70}"/>
                  </a:ext>
                </a:extLst>
              </p:cNvPr>
              <p:cNvSpPr>
                <a:spLocks noChangeShapeType="1"/>
              </p:cNvSpPr>
              <p:nvPr userDrawn="1"/>
            </p:nvSpPr>
            <p:spPr bwMode="auto">
              <a:xfrm>
                <a:off x="178074" y="14767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6" name="Line 102">
                <a:extLst>
                  <a:ext uri="{FF2B5EF4-FFF2-40B4-BE49-F238E27FC236}">
                    <a16:creationId xmlns:a16="http://schemas.microsoft.com/office/drawing/2014/main" id="{351063C8-67B1-4656-BE04-74F237AAE0DC}"/>
                  </a:ext>
                </a:extLst>
              </p:cNvPr>
              <p:cNvSpPr>
                <a:spLocks noChangeShapeType="1"/>
              </p:cNvSpPr>
              <p:nvPr userDrawn="1"/>
            </p:nvSpPr>
            <p:spPr bwMode="auto">
              <a:xfrm>
                <a:off x="178074" y="4069139"/>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7" name="Line 4">
                <a:extLst>
                  <a:ext uri="{FF2B5EF4-FFF2-40B4-BE49-F238E27FC236}">
                    <a16:creationId xmlns:a16="http://schemas.microsoft.com/office/drawing/2014/main" id="{A46FAAE6-29DC-4506-AD6F-E0CFB6E0E485}"/>
                  </a:ext>
                </a:extLst>
              </p:cNvPr>
              <p:cNvSpPr>
                <a:spLocks noChangeShapeType="1"/>
              </p:cNvSpPr>
              <p:nvPr userDrawn="1"/>
            </p:nvSpPr>
            <p:spPr bwMode="auto">
              <a:xfrm>
                <a:off x="178074" y="6804864"/>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BDB1BE34-748E-475F-92C8-62D418402AEE}"/>
                  </a:ext>
                </a:extLst>
              </p:cNvPr>
              <p:cNvSpPr>
                <a:spLocks noChangeShapeType="1"/>
              </p:cNvSpPr>
              <p:nvPr userDrawn="1"/>
            </p:nvSpPr>
            <p:spPr bwMode="auto">
              <a:xfrm>
                <a:off x="178074" y="6948864"/>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9" name="Line 39">
                <a:extLst>
                  <a:ext uri="{FF2B5EF4-FFF2-40B4-BE49-F238E27FC236}">
                    <a16:creationId xmlns:a16="http://schemas.microsoft.com/office/drawing/2014/main" id="{B8FC7F79-F5A5-4158-8740-748E3241FF8F}"/>
                  </a:ext>
                </a:extLst>
              </p:cNvPr>
              <p:cNvSpPr>
                <a:spLocks noChangeShapeType="1"/>
              </p:cNvSpPr>
              <p:nvPr userDrawn="1"/>
            </p:nvSpPr>
            <p:spPr bwMode="auto">
              <a:xfrm>
                <a:off x="178074" y="1332288"/>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0" name="Line 4">
                <a:extLst>
                  <a:ext uri="{FF2B5EF4-FFF2-40B4-BE49-F238E27FC236}">
                    <a16:creationId xmlns:a16="http://schemas.microsoft.com/office/drawing/2014/main" id="{04F44B2B-BA78-4509-9C32-74EDCFF90D98}"/>
                  </a:ext>
                </a:extLst>
              </p:cNvPr>
              <p:cNvSpPr>
                <a:spLocks noChangeShapeType="1"/>
              </p:cNvSpPr>
              <p:nvPr userDrawn="1"/>
            </p:nvSpPr>
            <p:spPr bwMode="auto">
              <a:xfrm>
                <a:off x="178074" y="738028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1" name="Line 34">
                <a:extLst>
                  <a:ext uri="{FF2B5EF4-FFF2-40B4-BE49-F238E27FC236}">
                    <a16:creationId xmlns:a16="http://schemas.microsoft.com/office/drawing/2014/main" id="{5E5B63E7-A874-41DF-80CD-384ECF0D0ECD}"/>
                  </a:ext>
                </a:extLst>
              </p:cNvPr>
              <p:cNvSpPr>
                <a:spLocks noChangeShapeType="1"/>
              </p:cNvSpPr>
              <p:nvPr userDrawn="1"/>
            </p:nvSpPr>
            <p:spPr bwMode="auto">
              <a:xfrm>
                <a:off x="178074" y="1332288"/>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2" name="Line 35">
                <a:extLst>
                  <a:ext uri="{FF2B5EF4-FFF2-40B4-BE49-F238E27FC236}">
                    <a16:creationId xmlns:a16="http://schemas.microsoft.com/office/drawing/2014/main" id="{09956D0B-D2BD-494C-9E10-AC5791E6B997}"/>
                  </a:ext>
                </a:extLst>
              </p:cNvPr>
              <p:cNvSpPr>
                <a:spLocks noChangeShapeType="1"/>
              </p:cNvSpPr>
              <p:nvPr userDrawn="1"/>
            </p:nvSpPr>
            <p:spPr bwMode="auto">
              <a:xfrm>
                <a:off x="178074" y="118782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3" name="Line 36">
                <a:extLst>
                  <a:ext uri="{FF2B5EF4-FFF2-40B4-BE49-F238E27FC236}">
                    <a16:creationId xmlns:a16="http://schemas.microsoft.com/office/drawing/2014/main" id="{FDCF63A4-9AE6-42F3-B831-26054F80B908}"/>
                  </a:ext>
                </a:extLst>
              </p:cNvPr>
              <p:cNvSpPr>
                <a:spLocks noChangeShapeType="1"/>
              </p:cNvSpPr>
              <p:nvPr userDrawn="1"/>
            </p:nvSpPr>
            <p:spPr bwMode="auto">
              <a:xfrm>
                <a:off x="178074" y="104495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4" name="グループ化 3">
              <a:extLst>
                <a:ext uri="{FF2B5EF4-FFF2-40B4-BE49-F238E27FC236}">
                  <a16:creationId xmlns:a16="http://schemas.microsoft.com/office/drawing/2014/main" id="{7563BD28-1209-42D1-9D77-592742544D69}"/>
                </a:ext>
              </a:extLst>
            </p:cNvPr>
            <p:cNvGrpSpPr/>
            <p:nvPr userDrawn="1"/>
          </p:nvGrpSpPr>
          <p:grpSpPr>
            <a:xfrm>
              <a:off x="177800" y="1042608"/>
              <a:ext cx="10368268" cy="6337679"/>
              <a:chOff x="177800" y="613150"/>
              <a:chExt cx="10368268" cy="6767138"/>
            </a:xfrm>
          </p:grpSpPr>
          <p:sp>
            <p:nvSpPr>
              <p:cNvPr id="5" name="Line 41">
                <a:extLst>
                  <a:ext uri="{FF2B5EF4-FFF2-40B4-BE49-F238E27FC236}">
                    <a16:creationId xmlns:a16="http://schemas.microsoft.com/office/drawing/2014/main" id="{B3C22C89-D315-4DE2-A2CE-1772E3524552}"/>
                  </a:ext>
                </a:extLst>
              </p:cNvPr>
              <p:cNvSpPr>
                <a:spLocks noChangeShapeType="1"/>
              </p:cNvSpPr>
              <p:nvPr userDrawn="1"/>
            </p:nvSpPr>
            <p:spPr bwMode="auto">
              <a:xfrm>
                <a:off x="132972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 name="Line 42">
                <a:extLst>
                  <a:ext uri="{FF2B5EF4-FFF2-40B4-BE49-F238E27FC236}">
                    <a16:creationId xmlns:a16="http://schemas.microsoft.com/office/drawing/2014/main" id="{B6B37B61-127F-43BC-8980-FDDC4E2D4884}"/>
                  </a:ext>
                </a:extLst>
              </p:cNvPr>
              <p:cNvSpPr>
                <a:spLocks noChangeShapeType="1"/>
              </p:cNvSpPr>
              <p:nvPr userDrawn="1"/>
            </p:nvSpPr>
            <p:spPr bwMode="auto">
              <a:xfrm>
                <a:off x="147371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 name="Line 43">
                <a:extLst>
                  <a:ext uri="{FF2B5EF4-FFF2-40B4-BE49-F238E27FC236}">
                    <a16:creationId xmlns:a16="http://schemas.microsoft.com/office/drawing/2014/main" id="{814E20DB-764C-424E-81E2-70243941EA7A}"/>
                  </a:ext>
                </a:extLst>
              </p:cNvPr>
              <p:cNvSpPr>
                <a:spLocks noChangeShapeType="1"/>
              </p:cNvSpPr>
              <p:nvPr userDrawn="1"/>
            </p:nvSpPr>
            <p:spPr bwMode="auto">
              <a:xfrm>
                <a:off x="161771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 name="Line 44">
                <a:extLst>
                  <a:ext uri="{FF2B5EF4-FFF2-40B4-BE49-F238E27FC236}">
                    <a16:creationId xmlns:a16="http://schemas.microsoft.com/office/drawing/2014/main" id="{FCABC8BD-5A98-49C6-B473-81F079E35153}"/>
                  </a:ext>
                </a:extLst>
              </p:cNvPr>
              <p:cNvSpPr>
                <a:spLocks noChangeShapeType="1"/>
              </p:cNvSpPr>
              <p:nvPr userDrawn="1"/>
            </p:nvSpPr>
            <p:spPr bwMode="auto">
              <a:xfrm>
                <a:off x="176170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 name="Line 45">
                <a:extLst>
                  <a:ext uri="{FF2B5EF4-FFF2-40B4-BE49-F238E27FC236}">
                    <a16:creationId xmlns:a16="http://schemas.microsoft.com/office/drawing/2014/main" id="{1A60A482-CAE7-4B32-B147-65B54D505B66}"/>
                  </a:ext>
                </a:extLst>
              </p:cNvPr>
              <p:cNvSpPr>
                <a:spLocks noChangeShapeType="1"/>
              </p:cNvSpPr>
              <p:nvPr userDrawn="1"/>
            </p:nvSpPr>
            <p:spPr bwMode="auto">
              <a:xfrm>
                <a:off x="190569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 name="Line 46">
                <a:extLst>
                  <a:ext uri="{FF2B5EF4-FFF2-40B4-BE49-F238E27FC236}">
                    <a16:creationId xmlns:a16="http://schemas.microsoft.com/office/drawing/2014/main" id="{EFDE9D29-C267-4456-BF4C-3E31CC996007}"/>
                  </a:ext>
                </a:extLst>
              </p:cNvPr>
              <p:cNvSpPr>
                <a:spLocks noChangeShapeType="1"/>
              </p:cNvSpPr>
              <p:nvPr userDrawn="1"/>
            </p:nvSpPr>
            <p:spPr bwMode="auto">
              <a:xfrm>
                <a:off x="204968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 name="Line 47">
                <a:extLst>
                  <a:ext uri="{FF2B5EF4-FFF2-40B4-BE49-F238E27FC236}">
                    <a16:creationId xmlns:a16="http://schemas.microsoft.com/office/drawing/2014/main" id="{491A06B6-733C-4C7D-A019-438D4782E29D}"/>
                  </a:ext>
                </a:extLst>
              </p:cNvPr>
              <p:cNvSpPr>
                <a:spLocks noChangeShapeType="1"/>
              </p:cNvSpPr>
              <p:nvPr userDrawn="1"/>
            </p:nvSpPr>
            <p:spPr bwMode="auto">
              <a:xfrm>
                <a:off x="219367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 name="Line 48">
                <a:extLst>
                  <a:ext uri="{FF2B5EF4-FFF2-40B4-BE49-F238E27FC236}">
                    <a16:creationId xmlns:a16="http://schemas.microsoft.com/office/drawing/2014/main" id="{1A2FF589-8AE7-4B04-A3CF-707EC50F0E4D}"/>
                  </a:ext>
                </a:extLst>
              </p:cNvPr>
              <p:cNvSpPr>
                <a:spLocks noChangeShapeType="1"/>
              </p:cNvSpPr>
              <p:nvPr userDrawn="1"/>
            </p:nvSpPr>
            <p:spPr bwMode="auto">
              <a:xfrm>
                <a:off x="233766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3" name="Line 49">
                <a:extLst>
                  <a:ext uri="{FF2B5EF4-FFF2-40B4-BE49-F238E27FC236}">
                    <a16:creationId xmlns:a16="http://schemas.microsoft.com/office/drawing/2014/main" id="{220BD835-09F7-42BC-8A59-760F67C3BA30}"/>
                  </a:ext>
                </a:extLst>
              </p:cNvPr>
              <p:cNvSpPr>
                <a:spLocks noChangeShapeType="1"/>
              </p:cNvSpPr>
              <p:nvPr userDrawn="1"/>
            </p:nvSpPr>
            <p:spPr bwMode="auto">
              <a:xfrm>
                <a:off x="248165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4" name="Line 50">
                <a:extLst>
                  <a:ext uri="{FF2B5EF4-FFF2-40B4-BE49-F238E27FC236}">
                    <a16:creationId xmlns:a16="http://schemas.microsoft.com/office/drawing/2014/main" id="{80C9531A-D351-4FB0-810D-0B60B9AE5DA3}"/>
                  </a:ext>
                </a:extLst>
              </p:cNvPr>
              <p:cNvSpPr>
                <a:spLocks noChangeShapeType="1"/>
              </p:cNvSpPr>
              <p:nvPr userDrawn="1"/>
            </p:nvSpPr>
            <p:spPr bwMode="auto">
              <a:xfrm>
                <a:off x="262564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5" name="Line 51">
                <a:extLst>
                  <a:ext uri="{FF2B5EF4-FFF2-40B4-BE49-F238E27FC236}">
                    <a16:creationId xmlns:a16="http://schemas.microsoft.com/office/drawing/2014/main" id="{B8E8462B-F715-42E6-9C65-36FFE4337D4E}"/>
                  </a:ext>
                </a:extLst>
              </p:cNvPr>
              <p:cNvSpPr>
                <a:spLocks noChangeShapeType="1"/>
              </p:cNvSpPr>
              <p:nvPr userDrawn="1"/>
            </p:nvSpPr>
            <p:spPr bwMode="auto">
              <a:xfrm>
                <a:off x="276963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6" name="Line 52">
                <a:extLst>
                  <a:ext uri="{FF2B5EF4-FFF2-40B4-BE49-F238E27FC236}">
                    <a16:creationId xmlns:a16="http://schemas.microsoft.com/office/drawing/2014/main" id="{D8F1D8BF-9549-4DB4-8539-54E7306FE4B2}"/>
                  </a:ext>
                </a:extLst>
              </p:cNvPr>
              <p:cNvSpPr>
                <a:spLocks noChangeShapeType="1"/>
              </p:cNvSpPr>
              <p:nvPr userDrawn="1"/>
            </p:nvSpPr>
            <p:spPr bwMode="auto">
              <a:xfrm>
                <a:off x="291362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7" name="Line 53">
                <a:extLst>
                  <a:ext uri="{FF2B5EF4-FFF2-40B4-BE49-F238E27FC236}">
                    <a16:creationId xmlns:a16="http://schemas.microsoft.com/office/drawing/2014/main" id="{21A8334C-E16F-4C67-A640-48814127DE18}"/>
                  </a:ext>
                </a:extLst>
              </p:cNvPr>
              <p:cNvSpPr>
                <a:spLocks noChangeShapeType="1"/>
              </p:cNvSpPr>
              <p:nvPr userDrawn="1"/>
            </p:nvSpPr>
            <p:spPr bwMode="auto">
              <a:xfrm>
                <a:off x="305762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8" name="Line 54">
                <a:extLst>
                  <a:ext uri="{FF2B5EF4-FFF2-40B4-BE49-F238E27FC236}">
                    <a16:creationId xmlns:a16="http://schemas.microsoft.com/office/drawing/2014/main" id="{87645081-3E3E-46BC-930C-6315E36C5EB3}"/>
                  </a:ext>
                </a:extLst>
              </p:cNvPr>
              <p:cNvSpPr>
                <a:spLocks noChangeShapeType="1"/>
              </p:cNvSpPr>
              <p:nvPr userDrawn="1"/>
            </p:nvSpPr>
            <p:spPr bwMode="auto">
              <a:xfrm>
                <a:off x="320161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9" name="Line 55">
                <a:extLst>
                  <a:ext uri="{FF2B5EF4-FFF2-40B4-BE49-F238E27FC236}">
                    <a16:creationId xmlns:a16="http://schemas.microsoft.com/office/drawing/2014/main" id="{A4BEC564-851D-4F58-80F1-6A0185EDAFE7}"/>
                  </a:ext>
                </a:extLst>
              </p:cNvPr>
              <p:cNvSpPr>
                <a:spLocks noChangeShapeType="1"/>
              </p:cNvSpPr>
              <p:nvPr userDrawn="1"/>
            </p:nvSpPr>
            <p:spPr bwMode="auto">
              <a:xfrm>
                <a:off x="334560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0" name="Line 56">
                <a:extLst>
                  <a:ext uri="{FF2B5EF4-FFF2-40B4-BE49-F238E27FC236}">
                    <a16:creationId xmlns:a16="http://schemas.microsoft.com/office/drawing/2014/main" id="{432A9BBC-9761-4CF7-8E8B-58C807DB482F}"/>
                  </a:ext>
                </a:extLst>
              </p:cNvPr>
              <p:cNvSpPr>
                <a:spLocks noChangeShapeType="1"/>
              </p:cNvSpPr>
              <p:nvPr userDrawn="1"/>
            </p:nvSpPr>
            <p:spPr bwMode="auto">
              <a:xfrm>
                <a:off x="348959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1" name="Line 57">
                <a:extLst>
                  <a:ext uri="{FF2B5EF4-FFF2-40B4-BE49-F238E27FC236}">
                    <a16:creationId xmlns:a16="http://schemas.microsoft.com/office/drawing/2014/main" id="{20A6B1C2-9D27-470D-A085-87FA71EAB4A1}"/>
                  </a:ext>
                </a:extLst>
              </p:cNvPr>
              <p:cNvSpPr>
                <a:spLocks noChangeShapeType="1"/>
              </p:cNvSpPr>
              <p:nvPr userDrawn="1"/>
            </p:nvSpPr>
            <p:spPr bwMode="auto">
              <a:xfrm>
                <a:off x="363358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2" name="Line 58">
                <a:extLst>
                  <a:ext uri="{FF2B5EF4-FFF2-40B4-BE49-F238E27FC236}">
                    <a16:creationId xmlns:a16="http://schemas.microsoft.com/office/drawing/2014/main" id="{F23207BF-AF0B-4F40-8B7A-C3F38848C909}"/>
                  </a:ext>
                </a:extLst>
              </p:cNvPr>
              <p:cNvSpPr>
                <a:spLocks noChangeShapeType="1"/>
              </p:cNvSpPr>
              <p:nvPr userDrawn="1"/>
            </p:nvSpPr>
            <p:spPr bwMode="auto">
              <a:xfrm>
                <a:off x="377757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 name="Line 59">
                <a:extLst>
                  <a:ext uri="{FF2B5EF4-FFF2-40B4-BE49-F238E27FC236}">
                    <a16:creationId xmlns:a16="http://schemas.microsoft.com/office/drawing/2014/main" id="{26C53B7A-6B78-45F3-81B8-0C4A985F930E}"/>
                  </a:ext>
                </a:extLst>
              </p:cNvPr>
              <p:cNvSpPr>
                <a:spLocks noChangeShapeType="1"/>
              </p:cNvSpPr>
              <p:nvPr userDrawn="1"/>
            </p:nvSpPr>
            <p:spPr bwMode="auto">
              <a:xfrm>
                <a:off x="392156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 name="Line 60">
                <a:extLst>
                  <a:ext uri="{FF2B5EF4-FFF2-40B4-BE49-F238E27FC236}">
                    <a16:creationId xmlns:a16="http://schemas.microsoft.com/office/drawing/2014/main" id="{EFE47F1C-76D7-41CA-9659-2A5E4423D6B4}"/>
                  </a:ext>
                </a:extLst>
              </p:cNvPr>
              <p:cNvSpPr>
                <a:spLocks noChangeShapeType="1"/>
              </p:cNvSpPr>
              <p:nvPr userDrawn="1"/>
            </p:nvSpPr>
            <p:spPr bwMode="auto">
              <a:xfrm>
                <a:off x="406555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 name="Line 61">
                <a:extLst>
                  <a:ext uri="{FF2B5EF4-FFF2-40B4-BE49-F238E27FC236}">
                    <a16:creationId xmlns:a16="http://schemas.microsoft.com/office/drawing/2014/main" id="{64457307-026F-493B-ABF6-07B942375561}"/>
                  </a:ext>
                </a:extLst>
              </p:cNvPr>
              <p:cNvSpPr>
                <a:spLocks noChangeShapeType="1"/>
              </p:cNvSpPr>
              <p:nvPr userDrawn="1"/>
            </p:nvSpPr>
            <p:spPr bwMode="auto">
              <a:xfrm>
                <a:off x="420954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 name="Line 62">
                <a:extLst>
                  <a:ext uri="{FF2B5EF4-FFF2-40B4-BE49-F238E27FC236}">
                    <a16:creationId xmlns:a16="http://schemas.microsoft.com/office/drawing/2014/main" id="{030B4BD7-7599-44B1-8074-D5431EC3F5EB}"/>
                  </a:ext>
                </a:extLst>
              </p:cNvPr>
              <p:cNvSpPr>
                <a:spLocks noChangeShapeType="1"/>
              </p:cNvSpPr>
              <p:nvPr userDrawn="1"/>
            </p:nvSpPr>
            <p:spPr bwMode="auto">
              <a:xfrm>
                <a:off x="435353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 name="Line 63">
                <a:extLst>
                  <a:ext uri="{FF2B5EF4-FFF2-40B4-BE49-F238E27FC236}">
                    <a16:creationId xmlns:a16="http://schemas.microsoft.com/office/drawing/2014/main" id="{4595D81E-7D18-4885-B662-9E134883C21E}"/>
                  </a:ext>
                </a:extLst>
              </p:cNvPr>
              <p:cNvSpPr>
                <a:spLocks noChangeShapeType="1"/>
              </p:cNvSpPr>
              <p:nvPr userDrawn="1"/>
            </p:nvSpPr>
            <p:spPr bwMode="auto">
              <a:xfrm>
                <a:off x="449753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 name="Line 64">
                <a:extLst>
                  <a:ext uri="{FF2B5EF4-FFF2-40B4-BE49-F238E27FC236}">
                    <a16:creationId xmlns:a16="http://schemas.microsoft.com/office/drawing/2014/main" id="{9D7EEAE3-EB7B-4CAB-8D29-74B01BF77DA7}"/>
                  </a:ext>
                </a:extLst>
              </p:cNvPr>
              <p:cNvSpPr>
                <a:spLocks noChangeShapeType="1"/>
              </p:cNvSpPr>
              <p:nvPr userDrawn="1"/>
            </p:nvSpPr>
            <p:spPr bwMode="auto">
              <a:xfrm>
                <a:off x="464152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 name="Line 65">
                <a:extLst>
                  <a:ext uri="{FF2B5EF4-FFF2-40B4-BE49-F238E27FC236}">
                    <a16:creationId xmlns:a16="http://schemas.microsoft.com/office/drawing/2014/main" id="{0F246FB1-7AE4-4FC2-ADF0-AEC7C07561B7}"/>
                  </a:ext>
                </a:extLst>
              </p:cNvPr>
              <p:cNvSpPr>
                <a:spLocks noChangeShapeType="1"/>
              </p:cNvSpPr>
              <p:nvPr userDrawn="1"/>
            </p:nvSpPr>
            <p:spPr bwMode="auto">
              <a:xfrm>
                <a:off x="478551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 name="Line 66">
                <a:extLst>
                  <a:ext uri="{FF2B5EF4-FFF2-40B4-BE49-F238E27FC236}">
                    <a16:creationId xmlns:a16="http://schemas.microsoft.com/office/drawing/2014/main" id="{F57F2CE7-B513-47B5-9D3D-A274C47CC757}"/>
                  </a:ext>
                </a:extLst>
              </p:cNvPr>
              <p:cNvSpPr>
                <a:spLocks noChangeShapeType="1"/>
              </p:cNvSpPr>
              <p:nvPr userDrawn="1"/>
            </p:nvSpPr>
            <p:spPr bwMode="auto">
              <a:xfrm>
                <a:off x="492950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 name="Line 67">
                <a:extLst>
                  <a:ext uri="{FF2B5EF4-FFF2-40B4-BE49-F238E27FC236}">
                    <a16:creationId xmlns:a16="http://schemas.microsoft.com/office/drawing/2014/main" id="{9040D867-6020-46C6-8856-42B9EE18A29D}"/>
                  </a:ext>
                </a:extLst>
              </p:cNvPr>
              <p:cNvSpPr>
                <a:spLocks noChangeShapeType="1"/>
              </p:cNvSpPr>
              <p:nvPr userDrawn="1"/>
            </p:nvSpPr>
            <p:spPr bwMode="auto">
              <a:xfrm>
                <a:off x="507349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 name="Line 68">
                <a:extLst>
                  <a:ext uri="{FF2B5EF4-FFF2-40B4-BE49-F238E27FC236}">
                    <a16:creationId xmlns:a16="http://schemas.microsoft.com/office/drawing/2014/main" id="{F353CD92-5CA1-4C0F-8661-E074AB491295}"/>
                  </a:ext>
                </a:extLst>
              </p:cNvPr>
              <p:cNvSpPr>
                <a:spLocks noChangeShapeType="1"/>
              </p:cNvSpPr>
              <p:nvPr userDrawn="1"/>
            </p:nvSpPr>
            <p:spPr bwMode="auto">
              <a:xfrm>
                <a:off x="521748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 name="Line 69">
                <a:extLst>
                  <a:ext uri="{FF2B5EF4-FFF2-40B4-BE49-F238E27FC236}">
                    <a16:creationId xmlns:a16="http://schemas.microsoft.com/office/drawing/2014/main" id="{0D038A48-2468-4083-ABDA-2013B92143E0}"/>
                  </a:ext>
                </a:extLst>
              </p:cNvPr>
              <p:cNvSpPr>
                <a:spLocks noChangeShapeType="1"/>
              </p:cNvSpPr>
              <p:nvPr userDrawn="1"/>
            </p:nvSpPr>
            <p:spPr bwMode="auto">
              <a:xfrm>
                <a:off x="536147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4" name="Line 70">
                <a:extLst>
                  <a:ext uri="{FF2B5EF4-FFF2-40B4-BE49-F238E27FC236}">
                    <a16:creationId xmlns:a16="http://schemas.microsoft.com/office/drawing/2014/main" id="{BAF64418-9CE6-467B-8BF0-9E2B368CB22E}"/>
                  </a:ext>
                </a:extLst>
              </p:cNvPr>
              <p:cNvSpPr>
                <a:spLocks noChangeShapeType="1"/>
              </p:cNvSpPr>
              <p:nvPr userDrawn="1"/>
            </p:nvSpPr>
            <p:spPr bwMode="auto">
              <a:xfrm>
                <a:off x="564945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5" name="Line 71">
                <a:extLst>
                  <a:ext uri="{FF2B5EF4-FFF2-40B4-BE49-F238E27FC236}">
                    <a16:creationId xmlns:a16="http://schemas.microsoft.com/office/drawing/2014/main" id="{B08E98E2-2275-4757-AF6A-CEA7367028EB}"/>
                  </a:ext>
                </a:extLst>
              </p:cNvPr>
              <p:cNvSpPr>
                <a:spLocks noChangeShapeType="1"/>
              </p:cNvSpPr>
              <p:nvPr userDrawn="1"/>
            </p:nvSpPr>
            <p:spPr bwMode="auto">
              <a:xfrm>
                <a:off x="579344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 name="Line 72">
                <a:extLst>
                  <a:ext uri="{FF2B5EF4-FFF2-40B4-BE49-F238E27FC236}">
                    <a16:creationId xmlns:a16="http://schemas.microsoft.com/office/drawing/2014/main" id="{BAF0F2BB-8D3E-4967-B761-CA8A2E97D03B}"/>
                  </a:ext>
                </a:extLst>
              </p:cNvPr>
              <p:cNvSpPr>
                <a:spLocks noChangeShapeType="1"/>
              </p:cNvSpPr>
              <p:nvPr userDrawn="1"/>
            </p:nvSpPr>
            <p:spPr bwMode="auto">
              <a:xfrm>
                <a:off x="593744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7" name="Line 73">
                <a:extLst>
                  <a:ext uri="{FF2B5EF4-FFF2-40B4-BE49-F238E27FC236}">
                    <a16:creationId xmlns:a16="http://schemas.microsoft.com/office/drawing/2014/main" id="{723DDDCA-6CF4-4716-9D83-57D409851449}"/>
                  </a:ext>
                </a:extLst>
              </p:cNvPr>
              <p:cNvSpPr>
                <a:spLocks noChangeShapeType="1"/>
              </p:cNvSpPr>
              <p:nvPr userDrawn="1"/>
            </p:nvSpPr>
            <p:spPr bwMode="auto">
              <a:xfrm>
                <a:off x="608143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8" name="Line 74">
                <a:extLst>
                  <a:ext uri="{FF2B5EF4-FFF2-40B4-BE49-F238E27FC236}">
                    <a16:creationId xmlns:a16="http://schemas.microsoft.com/office/drawing/2014/main" id="{AAEFDC64-D696-421A-A86D-9EB4A4E11CA5}"/>
                  </a:ext>
                </a:extLst>
              </p:cNvPr>
              <p:cNvSpPr>
                <a:spLocks noChangeShapeType="1"/>
              </p:cNvSpPr>
              <p:nvPr userDrawn="1"/>
            </p:nvSpPr>
            <p:spPr bwMode="auto">
              <a:xfrm>
                <a:off x="622542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9" name="Line 75">
                <a:extLst>
                  <a:ext uri="{FF2B5EF4-FFF2-40B4-BE49-F238E27FC236}">
                    <a16:creationId xmlns:a16="http://schemas.microsoft.com/office/drawing/2014/main" id="{18106B5D-9A4D-4E6A-B509-CCFE36E6471B}"/>
                  </a:ext>
                </a:extLst>
              </p:cNvPr>
              <p:cNvSpPr>
                <a:spLocks noChangeShapeType="1"/>
              </p:cNvSpPr>
              <p:nvPr userDrawn="1"/>
            </p:nvSpPr>
            <p:spPr bwMode="auto">
              <a:xfrm>
                <a:off x="636941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0" name="Line 76">
                <a:extLst>
                  <a:ext uri="{FF2B5EF4-FFF2-40B4-BE49-F238E27FC236}">
                    <a16:creationId xmlns:a16="http://schemas.microsoft.com/office/drawing/2014/main" id="{BAFB4B40-3FCF-47E4-9472-C68AA657A83A}"/>
                  </a:ext>
                </a:extLst>
              </p:cNvPr>
              <p:cNvSpPr>
                <a:spLocks noChangeShapeType="1"/>
              </p:cNvSpPr>
              <p:nvPr userDrawn="1"/>
            </p:nvSpPr>
            <p:spPr bwMode="auto">
              <a:xfrm>
                <a:off x="651340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1" name="Line 77">
                <a:extLst>
                  <a:ext uri="{FF2B5EF4-FFF2-40B4-BE49-F238E27FC236}">
                    <a16:creationId xmlns:a16="http://schemas.microsoft.com/office/drawing/2014/main" id="{91AC1E62-A671-457A-B999-A9AD01C32097}"/>
                  </a:ext>
                </a:extLst>
              </p:cNvPr>
              <p:cNvSpPr>
                <a:spLocks noChangeShapeType="1"/>
              </p:cNvSpPr>
              <p:nvPr userDrawn="1"/>
            </p:nvSpPr>
            <p:spPr bwMode="auto">
              <a:xfrm>
                <a:off x="665739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2" name="Line 78">
                <a:extLst>
                  <a:ext uri="{FF2B5EF4-FFF2-40B4-BE49-F238E27FC236}">
                    <a16:creationId xmlns:a16="http://schemas.microsoft.com/office/drawing/2014/main" id="{EEE965B0-C6E6-4518-86CD-63D4B7EBA880}"/>
                  </a:ext>
                </a:extLst>
              </p:cNvPr>
              <p:cNvSpPr>
                <a:spLocks noChangeShapeType="1"/>
              </p:cNvSpPr>
              <p:nvPr userDrawn="1"/>
            </p:nvSpPr>
            <p:spPr bwMode="auto">
              <a:xfrm>
                <a:off x="680138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3" name="Line 79">
                <a:extLst>
                  <a:ext uri="{FF2B5EF4-FFF2-40B4-BE49-F238E27FC236}">
                    <a16:creationId xmlns:a16="http://schemas.microsoft.com/office/drawing/2014/main" id="{24997377-0B31-44D1-B937-DB15718E3166}"/>
                  </a:ext>
                </a:extLst>
              </p:cNvPr>
              <p:cNvSpPr>
                <a:spLocks noChangeShapeType="1"/>
              </p:cNvSpPr>
              <p:nvPr userDrawn="1"/>
            </p:nvSpPr>
            <p:spPr bwMode="auto">
              <a:xfrm>
                <a:off x="694537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4" name="Line 80">
                <a:extLst>
                  <a:ext uri="{FF2B5EF4-FFF2-40B4-BE49-F238E27FC236}">
                    <a16:creationId xmlns:a16="http://schemas.microsoft.com/office/drawing/2014/main" id="{D9108AD2-FE21-4DFA-98C7-9987526429BF}"/>
                  </a:ext>
                </a:extLst>
              </p:cNvPr>
              <p:cNvSpPr>
                <a:spLocks noChangeShapeType="1"/>
              </p:cNvSpPr>
              <p:nvPr userDrawn="1"/>
            </p:nvSpPr>
            <p:spPr bwMode="auto">
              <a:xfrm>
                <a:off x="708936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5" name="Line 81">
                <a:extLst>
                  <a:ext uri="{FF2B5EF4-FFF2-40B4-BE49-F238E27FC236}">
                    <a16:creationId xmlns:a16="http://schemas.microsoft.com/office/drawing/2014/main" id="{1CA5C353-7840-45EE-863A-10C278F5A325}"/>
                  </a:ext>
                </a:extLst>
              </p:cNvPr>
              <p:cNvSpPr>
                <a:spLocks noChangeShapeType="1"/>
              </p:cNvSpPr>
              <p:nvPr userDrawn="1"/>
            </p:nvSpPr>
            <p:spPr bwMode="auto">
              <a:xfrm>
                <a:off x="723335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6" name="Line 82">
                <a:extLst>
                  <a:ext uri="{FF2B5EF4-FFF2-40B4-BE49-F238E27FC236}">
                    <a16:creationId xmlns:a16="http://schemas.microsoft.com/office/drawing/2014/main" id="{26AFC1F5-9DCD-49DE-9CC8-D9D4F6233EF8}"/>
                  </a:ext>
                </a:extLst>
              </p:cNvPr>
              <p:cNvSpPr>
                <a:spLocks noChangeShapeType="1"/>
              </p:cNvSpPr>
              <p:nvPr userDrawn="1"/>
            </p:nvSpPr>
            <p:spPr bwMode="auto">
              <a:xfrm>
                <a:off x="737735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7" name="Line 83">
                <a:extLst>
                  <a:ext uri="{FF2B5EF4-FFF2-40B4-BE49-F238E27FC236}">
                    <a16:creationId xmlns:a16="http://schemas.microsoft.com/office/drawing/2014/main" id="{14B32CED-A602-42D5-A3B1-8FF2269F4501}"/>
                  </a:ext>
                </a:extLst>
              </p:cNvPr>
              <p:cNvSpPr>
                <a:spLocks noChangeShapeType="1"/>
              </p:cNvSpPr>
              <p:nvPr userDrawn="1"/>
            </p:nvSpPr>
            <p:spPr bwMode="auto">
              <a:xfrm>
                <a:off x="752134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8" name="Line 84">
                <a:extLst>
                  <a:ext uri="{FF2B5EF4-FFF2-40B4-BE49-F238E27FC236}">
                    <a16:creationId xmlns:a16="http://schemas.microsoft.com/office/drawing/2014/main" id="{8898D64B-560A-4FE6-A65E-5FDEE2787597}"/>
                  </a:ext>
                </a:extLst>
              </p:cNvPr>
              <p:cNvSpPr>
                <a:spLocks noChangeShapeType="1"/>
              </p:cNvSpPr>
              <p:nvPr userDrawn="1"/>
            </p:nvSpPr>
            <p:spPr bwMode="auto">
              <a:xfrm>
                <a:off x="766533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9" name="Line 85">
                <a:extLst>
                  <a:ext uri="{FF2B5EF4-FFF2-40B4-BE49-F238E27FC236}">
                    <a16:creationId xmlns:a16="http://schemas.microsoft.com/office/drawing/2014/main" id="{DE3EB8DA-494D-48D7-9D5A-041A02840615}"/>
                  </a:ext>
                </a:extLst>
              </p:cNvPr>
              <p:cNvSpPr>
                <a:spLocks noChangeShapeType="1"/>
              </p:cNvSpPr>
              <p:nvPr userDrawn="1"/>
            </p:nvSpPr>
            <p:spPr bwMode="auto">
              <a:xfrm>
                <a:off x="780932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 name="Line 86">
                <a:extLst>
                  <a:ext uri="{FF2B5EF4-FFF2-40B4-BE49-F238E27FC236}">
                    <a16:creationId xmlns:a16="http://schemas.microsoft.com/office/drawing/2014/main" id="{090115F5-7C62-42C7-915F-569C75B502BF}"/>
                  </a:ext>
                </a:extLst>
              </p:cNvPr>
              <p:cNvSpPr>
                <a:spLocks noChangeShapeType="1"/>
              </p:cNvSpPr>
              <p:nvPr userDrawn="1"/>
            </p:nvSpPr>
            <p:spPr bwMode="auto">
              <a:xfrm>
                <a:off x="795331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1" name="Line 87">
                <a:extLst>
                  <a:ext uri="{FF2B5EF4-FFF2-40B4-BE49-F238E27FC236}">
                    <a16:creationId xmlns:a16="http://schemas.microsoft.com/office/drawing/2014/main" id="{07150042-95BE-4CDF-8FFB-4CB35B404708}"/>
                  </a:ext>
                </a:extLst>
              </p:cNvPr>
              <p:cNvSpPr>
                <a:spLocks noChangeShapeType="1"/>
              </p:cNvSpPr>
              <p:nvPr userDrawn="1"/>
            </p:nvSpPr>
            <p:spPr bwMode="auto">
              <a:xfrm>
                <a:off x="809730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2" name="Line 88">
                <a:extLst>
                  <a:ext uri="{FF2B5EF4-FFF2-40B4-BE49-F238E27FC236}">
                    <a16:creationId xmlns:a16="http://schemas.microsoft.com/office/drawing/2014/main" id="{4D5B66A5-264B-4795-ADBD-502ED4E9C0E0}"/>
                  </a:ext>
                </a:extLst>
              </p:cNvPr>
              <p:cNvSpPr>
                <a:spLocks noChangeShapeType="1"/>
              </p:cNvSpPr>
              <p:nvPr userDrawn="1"/>
            </p:nvSpPr>
            <p:spPr bwMode="auto">
              <a:xfrm>
                <a:off x="824129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3" name="Line 89">
                <a:extLst>
                  <a:ext uri="{FF2B5EF4-FFF2-40B4-BE49-F238E27FC236}">
                    <a16:creationId xmlns:a16="http://schemas.microsoft.com/office/drawing/2014/main" id="{24BF882A-B84D-4511-B50C-111B07E51870}"/>
                  </a:ext>
                </a:extLst>
              </p:cNvPr>
              <p:cNvSpPr>
                <a:spLocks noChangeShapeType="1"/>
              </p:cNvSpPr>
              <p:nvPr userDrawn="1"/>
            </p:nvSpPr>
            <p:spPr bwMode="auto">
              <a:xfrm>
                <a:off x="838528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4" name="Line 90">
                <a:extLst>
                  <a:ext uri="{FF2B5EF4-FFF2-40B4-BE49-F238E27FC236}">
                    <a16:creationId xmlns:a16="http://schemas.microsoft.com/office/drawing/2014/main" id="{E5B34C9D-6C85-473E-B998-6581E2216D0E}"/>
                  </a:ext>
                </a:extLst>
              </p:cNvPr>
              <p:cNvSpPr>
                <a:spLocks noChangeShapeType="1"/>
              </p:cNvSpPr>
              <p:nvPr userDrawn="1"/>
            </p:nvSpPr>
            <p:spPr bwMode="auto">
              <a:xfrm>
                <a:off x="852927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 name="Line 91">
                <a:extLst>
                  <a:ext uri="{FF2B5EF4-FFF2-40B4-BE49-F238E27FC236}">
                    <a16:creationId xmlns:a16="http://schemas.microsoft.com/office/drawing/2014/main" id="{44595B99-1CD9-464F-88A0-268D2EA0DDAF}"/>
                  </a:ext>
                </a:extLst>
              </p:cNvPr>
              <p:cNvSpPr>
                <a:spLocks noChangeShapeType="1"/>
              </p:cNvSpPr>
              <p:nvPr userDrawn="1"/>
            </p:nvSpPr>
            <p:spPr bwMode="auto">
              <a:xfrm>
                <a:off x="867326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 name="Line 92">
                <a:extLst>
                  <a:ext uri="{FF2B5EF4-FFF2-40B4-BE49-F238E27FC236}">
                    <a16:creationId xmlns:a16="http://schemas.microsoft.com/office/drawing/2014/main" id="{EF9327C4-BC85-4DF3-9D0C-DF77C23C79C2}"/>
                  </a:ext>
                </a:extLst>
              </p:cNvPr>
              <p:cNvSpPr>
                <a:spLocks noChangeShapeType="1"/>
              </p:cNvSpPr>
              <p:nvPr userDrawn="1"/>
            </p:nvSpPr>
            <p:spPr bwMode="auto">
              <a:xfrm>
                <a:off x="881726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7" name="Line 93">
                <a:extLst>
                  <a:ext uri="{FF2B5EF4-FFF2-40B4-BE49-F238E27FC236}">
                    <a16:creationId xmlns:a16="http://schemas.microsoft.com/office/drawing/2014/main" id="{C52B8491-D39D-4464-9861-2C3197ED8FB1}"/>
                  </a:ext>
                </a:extLst>
              </p:cNvPr>
              <p:cNvSpPr>
                <a:spLocks noChangeShapeType="1"/>
              </p:cNvSpPr>
              <p:nvPr userDrawn="1"/>
            </p:nvSpPr>
            <p:spPr bwMode="auto">
              <a:xfrm>
                <a:off x="896125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8" name="Line 94">
                <a:extLst>
                  <a:ext uri="{FF2B5EF4-FFF2-40B4-BE49-F238E27FC236}">
                    <a16:creationId xmlns:a16="http://schemas.microsoft.com/office/drawing/2014/main" id="{F3C1B3B6-065E-4FA1-924E-4932FA75F3EC}"/>
                  </a:ext>
                </a:extLst>
              </p:cNvPr>
              <p:cNvSpPr>
                <a:spLocks noChangeShapeType="1"/>
              </p:cNvSpPr>
              <p:nvPr userDrawn="1"/>
            </p:nvSpPr>
            <p:spPr bwMode="auto">
              <a:xfrm>
                <a:off x="910524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9" name="Line 95">
                <a:extLst>
                  <a:ext uri="{FF2B5EF4-FFF2-40B4-BE49-F238E27FC236}">
                    <a16:creationId xmlns:a16="http://schemas.microsoft.com/office/drawing/2014/main" id="{30A7F764-5474-4681-ADEE-195CCB1CDA90}"/>
                  </a:ext>
                </a:extLst>
              </p:cNvPr>
              <p:cNvSpPr>
                <a:spLocks noChangeShapeType="1"/>
              </p:cNvSpPr>
              <p:nvPr userDrawn="1"/>
            </p:nvSpPr>
            <p:spPr bwMode="auto">
              <a:xfrm>
                <a:off x="924923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0" name="Line 96">
                <a:extLst>
                  <a:ext uri="{FF2B5EF4-FFF2-40B4-BE49-F238E27FC236}">
                    <a16:creationId xmlns:a16="http://schemas.microsoft.com/office/drawing/2014/main" id="{3B41F62B-F78D-4258-B192-ED82846047B7}"/>
                  </a:ext>
                </a:extLst>
              </p:cNvPr>
              <p:cNvSpPr>
                <a:spLocks noChangeShapeType="1"/>
              </p:cNvSpPr>
              <p:nvPr userDrawn="1"/>
            </p:nvSpPr>
            <p:spPr bwMode="auto">
              <a:xfrm>
                <a:off x="939322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1" name="Line 97">
                <a:extLst>
                  <a:ext uri="{FF2B5EF4-FFF2-40B4-BE49-F238E27FC236}">
                    <a16:creationId xmlns:a16="http://schemas.microsoft.com/office/drawing/2014/main" id="{2DC9E165-C10D-4D83-9EF1-A5082CA9ACAE}"/>
                  </a:ext>
                </a:extLst>
              </p:cNvPr>
              <p:cNvSpPr>
                <a:spLocks noChangeShapeType="1"/>
              </p:cNvSpPr>
              <p:nvPr userDrawn="1"/>
            </p:nvSpPr>
            <p:spPr bwMode="auto">
              <a:xfrm>
                <a:off x="953721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2" name="Line 98">
                <a:extLst>
                  <a:ext uri="{FF2B5EF4-FFF2-40B4-BE49-F238E27FC236}">
                    <a16:creationId xmlns:a16="http://schemas.microsoft.com/office/drawing/2014/main" id="{4C420AD3-BC41-430F-A995-2E86A183D761}"/>
                  </a:ext>
                </a:extLst>
              </p:cNvPr>
              <p:cNvSpPr>
                <a:spLocks noChangeShapeType="1"/>
              </p:cNvSpPr>
              <p:nvPr userDrawn="1"/>
            </p:nvSpPr>
            <p:spPr bwMode="auto">
              <a:xfrm>
                <a:off x="968120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3" name="Line 99">
                <a:extLst>
                  <a:ext uri="{FF2B5EF4-FFF2-40B4-BE49-F238E27FC236}">
                    <a16:creationId xmlns:a16="http://schemas.microsoft.com/office/drawing/2014/main" id="{7D129CCC-152F-4AB2-AE1B-A27D9C38917B}"/>
                  </a:ext>
                </a:extLst>
              </p:cNvPr>
              <p:cNvSpPr>
                <a:spLocks noChangeShapeType="1"/>
              </p:cNvSpPr>
              <p:nvPr userDrawn="1"/>
            </p:nvSpPr>
            <p:spPr bwMode="auto">
              <a:xfrm>
                <a:off x="118573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4" name="Line 100">
                <a:extLst>
                  <a:ext uri="{FF2B5EF4-FFF2-40B4-BE49-F238E27FC236}">
                    <a16:creationId xmlns:a16="http://schemas.microsoft.com/office/drawing/2014/main" id="{6BA0EE88-775D-4DED-AAA9-0F84326588B0}"/>
                  </a:ext>
                </a:extLst>
              </p:cNvPr>
              <p:cNvSpPr>
                <a:spLocks noChangeShapeType="1"/>
              </p:cNvSpPr>
              <p:nvPr userDrawn="1"/>
            </p:nvSpPr>
            <p:spPr bwMode="auto">
              <a:xfrm>
                <a:off x="982519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5" name="Line 103">
                <a:extLst>
                  <a:ext uri="{FF2B5EF4-FFF2-40B4-BE49-F238E27FC236}">
                    <a16:creationId xmlns:a16="http://schemas.microsoft.com/office/drawing/2014/main" id="{1B7CC1FA-EF48-429B-800A-C666B45F97D7}"/>
                  </a:ext>
                </a:extLst>
              </p:cNvPr>
              <p:cNvSpPr>
                <a:spLocks noChangeShapeType="1"/>
              </p:cNvSpPr>
              <p:nvPr userDrawn="1"/>
            </p:nvSpPr>
            <p:spPr bwMode="auto">
              <a:xfrm>
                <a:off x="5505467" y="613151"/>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6" name="Line 99">
                <a:extLst>
                  <a:ext uri="{FF2B5EF4-FFF2-40B4-BE49-F238E27FC236}">
                    <a16:creationId xmlns:a16="http://schemas.microsoft.com/office/drawing/2014/main" id="{C39D7A7B-875D-43E7-AA15-D0D41D5A20AC}"/>
                  </a:ext>
                </a:extLst>
              </p:cNvPr>
              <p:cNvSpPr>
                <a:spLocks noChangeShapeType="1"/>
              </p:cNvSpPr>
              <p:nvPr userDrawn="1"/>
            </p:nvSpPr>
            <p:spPr bwMode="auto">
              <a:xfrm>
                <a:off x="104174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7" name="Line 99">
                <a:extLst>
                  <a:ext uri="{FF2B5EF4-FFF2-40B4-BE49-F238E27FC236}">
                    <a16:creationId xmlns:a16="http://schemas.microsoft.com/office/drawing/2014/main" id="{4A221A8F-AA8C-429F-99F2-D9ACCFDE2C97}"/>
                  </a:ext>
                </a:extLst>
              </p:cNvPr>
              <p:cNvSpPr>
                <a:spLocks noChangeShapeType="1"/>
              </p:cNvSpPr>
              <p:nvPr userDrawn="1"/>
            </p:nvSpPr>
            <p:spPr bwMode="auto">
              <a:xfrm>
                <a:off x="89775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8" name="Line 100">
                <a:extLst>
                  <a:ext uri="{FF2B5EF4-FFF2-40B4-BE49-F238E27FC236}">
                    <a16:creationId xmlns:a16="http://schemas.microsoft.com/office/drawing/2014/main" id="{1B79F200-A8BA-489D-9E77-C350590CE1E3}"/>
                  </a:ext>
                </a:extLst>
              </p:cNvPr>
              <p:cNvSpPr>
                <a:spLocks noChangeShapeType="1"/>
              </p:cNvSpPr>
              <p:nvPr userDrawn="1"/>
            </p:nvSpPr>
            <p:spPr bwMode="auto">
              <a:xfrm>
                <a:off x="996919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9" name="Line 99">
                <a:extLst>
                  <a:ext uri="{FF2B5EF4-FFF2-40B4-BE49-F238E27FC236}">
                    <a16:creationId xmlns:a16="http://schemas.microsoft.com/office/drawing/2014/main" id="{9A9BC62E-DEA8-496F-9E8B-1B999891A049}"/>
                  </a:ext>
                </a:extLst>
              </p:cNvPr>
              <p:cNvSpPr>
                <a:spLocks noChangeShapeType="1"/>
              </p:cNvSpPr>
              <p:nvPr userDrawn="1"/>
            </p:nvSpPr>
            <p:spPr bwMode="auto">
              <a:xfrm>
                <a:off x="32179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0" name="Line 99">
                <a:extLst>
                  <a:ext uri="{FF2B5EF4-FFF2-40B4-BE49-F238E27FC236}">
                    <a16:creationId xmlns:a16="http://schemas.microsoft.com/office/drawing/2014/main" id="{BC335BF3-4274-4A7A-B852-B31B51C45ABF}"/>
                  </a:ext>
                </a:extLst>
              </p:cNvPr>
              <p:cNvSpPr>
                <a:spLocks noChangeShapeType="1"/>
              </p:cNvSpPr>
              <p:nvPr userDrawn="1"/>
            </p:nvSpPr>
            <p:spPr bwMode="auto">
              <a:xfrm>
                <a:off x="17780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1" name="Line 99">
                <a:extLst>
                  <a:ext uri="{FF2B5EF4-FFF2-40B4-BE49-F238E27FC236}">
                    <a16:creationId xmlns:a16="http://schemas.microsoft.com/office/drawing/2014/main" id="{940DEF4C-4D14-40D8-A28C-36C47C1FFE43}"/>
                  </a:ext>
                </a:extLst>
              </p:cNvPr>
              <p:cNvSpPr>
                <a:spLocks noChangeShapeType="1"/>
              </p:cNvSpPr>
              <p:nvPr userDrawn="1"/>
            </p:nvSpPr>
            <p:spPr bwMode="auto">
              <a:xfrm>
                <a:off x="60977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2" name="Line 99">
                <a:extLst>
                  <a:ext uri="{FF2B5EF4-FFF2-40B4-BE49-F238E27FC236}">
                    <a16:creationId xmlns:a16="http://schemas.microsoft.com/office/drawing/2014/main" id="{71D8B819-6FF4-4244-975C-DF2F219F8F3F}"/>
                  </a:ext>
                </a:extLst>
              </p:cNvPr>
              <p:cNvSpPr>
                <a:spLocks noChangeShapeType="1"/>
              </p:cNvSpPr>
              <p:nvPr userDrawn="1"/>
            </p:nvSpPr>
            <p:spPr bwMode="auto">
              <a:xfrm>
                <a:off x="46578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3" name="Line 99">
                <a:extLst>
                  <a:ext uri="{FF2B5EF4-FFF2-40B4-BE49-F238E27FC236}">
                    <a16:creationId xmlns:a16="http://schemas.microsoft.com/office/drawing/2014/main" id="{29ADFD8F-4616-40E9-BE5A-9A5DDF4C845E}"/>
                  </a:ext>
                </a:extLst>
              </p:cNvPr>
              <p:cNvSpPr>
                <a:spLocks noChangeShapeType="1"/>
              </p:cNvSpPr>
              <p:nvPr userDrawn="1"/>
            </p:nvSpPr>
            <p:spPr bwMode="auto">
              <a:xfrm>
                <a:off x="75376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4" name="Line 100">
                <a:extLst>
                  <a:ext uri="{FF2B5EF4-FFF2-40B4-BE49-F238E27FC236}">
                    <a16:creationId xmlns:a16="http://schemas.microsoft.com/office/drawing/2014/main" id="{C8F65069-8B3E-410E-BFB0-329AB5A58C49}"/>
                  </a:ext>
                </a:extLst>
              </p:cNvPr>
              <p:cNvSpPr>
                <a:spLocks noChangeShapeType="1"/>
              </p:cNvSpPr>
              <p:nvPr userDrawn="1"/>
            </p:nvSpPr>
            <p:spPr bwMode="auto">
              <a:xfrm>
                <a:off x="1011363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5" name="Line 100">
                <a:extLst>
                  <a:ext uri="{FF2B5EF4-FFF2-40B4-BE49-F238E27FC236}">
                    <a16:creationId xmlns:a16="http://schemas.microsoft.com/office/drawing/2014/main" id="{3957CFDD-1A24-41AD-AC46-02B96736D4F9}"/>
                  </a:ext>
                </a:extLst>
              </p:cNvPr>
              <p:cNvSpPr>
                <a:spLocks noChangeShapeType="1"/>
              </p:cNvSpPr>
              <p:nvPr userDrawn="1"/>
            </p:nvSpPr>
            <p:spPr bwMode="auto">
              <a:xfrm>
                <a:off x="1025807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6" name="Line 100">
                <a:extLst>
                  <a:ext uri="{FF2B5EF4-FFF2-40B4-BE49-F238E27FC236}">
                    <a16:creationId xmlns:a16="http://schemas.microsoft.com/office/drawing/2014/main" id="{A64D2D0B-0CD8-4B73-9AA1-49902EB1BFD3}"/>
                  </a:ext>
                </a:extLst>
              </p:cNvPr>
              <p:cNvSpPr>
                <a:spLocks noChangeShapeType="1"/>
              </p:cNvSpPr>
              <p:nvPr userDrawn="1"/>
            </p:nvSpPr>
            <p:spPr bwMode="auto">
              <a:xfrm>
                <a:off x="1040206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7" name="Line 100">
                <a:extLst>
                  <a:ext uri="{FF2B5EF4-FFF2-40B4-BE49-F238E27FC236}">
                    <a16:creationId xmlns:a16="http://schemas.microsoft.com/office/drawing/2014/main" id="{6AB7AC07-4830-4DE3-B49F-37FAA2CE1C05}"/>
                  </a:ext>
                </a:extLst>
              </p:cNvPr>
              <p:cNvSpPr>
                <a:spLocks noChangeShapeType="1"/>
              </p:cNvSpPr>
              <p:nvPr userDrawn="1"/>
            </p:nvSpPr>
            <p:spPr bwMode="auto">
              <a:xfrm>
                <a:off x="1054606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2568243206"/>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Lst>
  <p:hf hdr="0" ftr="0" dt="0"/>
  <p:txStyles>
    <p:titleStyle>
      <a:lvl1pPr algn="ctr" defTabSz="914406"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0" indent="0" algn="ctr" defTabSz="914406" rtl="0" eaLnBrk="1" latinLnBrk="0" hangingPunct="1">
        <a:lnSpc>
          <a:spcPct val="90000"/>
        </a:lnSpc>
        <a:spcBef>
          <a:spcPts val="1000"/>
        </a:spcBef>
        <a:buFontTx/>
        <a:buNone/>
        <a:defRPr kumimoji="1" sz="2800" kern="1200">
          <a:solidFill>
            <a:schemeClr val="tx1"/>
          </a:solidFill>
          <a:latin typeface="+mn-lt"/>
          <a:ea typeface="+mn-ea"/>
          <a:cs typeface="+mn-cs"/>
        </a:defRPr>
      </a:lvl1pPr>
      <a:lvl2pPr marL="0" indent="0" algn="l" defTabSz="914406" rtl="0" eaLnBrk="1" latinLnBrk="0" hangingPunct="1">
        <a:lnSpc>
          <a:spcPct val="90000"/>
        </a:lnSpc>
        <a:spcBef>
          <a:spcPts val="500"/>
        </a:spcBef>
        <a:buFontTx/>
        <a:buNone/>
        <a:defRPr kumimoji="1" sz="2400" kern="1200">
          <a:solidFill>
            <a:schemeClr val="tx1"/>
          </a:solidFill>
          <a:latin typeface="+mn-lt"/>
          <a:ea typeface="+mn-ea"/>
          <a:cs typeface="+mn-cs"/>
        </a:defRPr>
      </a:lvl2pPr>
      <a:lvl3pPr marL="0" indent="0" algn="l" defTabSz="914406" rtl="0" eaLnBrk="1" latinLnBrk="0" hangingPunct="1">
        <a:lnSpc>
          <a:spcPct val="90000"/>
        </a:lnSpc>
        <a:spcBef>
          <a:spcPts val="500"/>
        </a:spcBef>
        <a:buFontTx/>
        <a:buNone/>
        <a:defRPr kumimoji="1" sz="2000" kern="1200">
          <a:solidFill>
            <a:schemeClr val="tx1"/>
          </a:solidFill>
          <a:latin typeface="+mn-lt"/>
          <a:ea typeface="+mn-ea"/>
          <a:cs typeface="+mn-cs"/>
        </a:defRPr>
      </a:lvl3pPr>
      <a:lvl4pPr marL="0" indent="0" algn="l" defTabSz="914406" rtl="0" eaLnBrk="1" latinLnBrk="0" hangingPunct="1">
        <a:lnSpc>
          <a:spcPct val="90000"/>
        </a:lnSpc>
        <a:spcBef>
          <a:spcPts val="500"/>
        </a:spcBef>
        <a:buFontTx/>
        <a:buNone/>
        <a:defRPr kumimoji="1" sz="1800" kern="1200">
          <a:solidFill>
            <a:schemeClr val="tx1"/>
          </a:solidFill>
          <a:latin typeface="+mn-lt"/>
          <a:ea typeface="+mn-ea"/>
          <a:cs typeface="+mn-cs"/>
        </a:defRPr>
      </a:lvl4pPr>
      <a:lvl5pPr marL="0" indent="0" algn="l" defTabSz="914406"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17"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19"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23"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25"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6" rtl="0" eaLnBrk="1" latinLnBrk="0" hangingPunct="1">
        <a:defRPr kumimoji="1" sz="1800" kern="1200">
          <a:solidFill>
            <a:schemeClr val="tx1"/>
          </a:solidFill>
          <a:latin typeface="+mn-lt"/>
          <a:ea typeface="+mn-ea"/>
          <a:cs typeface="+mn-cs"/>
        </a:defRPr>
      </a:lvl1pPr>
      <a:lvl2pPr marL="457203" algn="l" defTabSz="914406" rtl="0" eaLnBrk="1" latinLnBrk="0" hangingPunct="1">
        <a:defRPr kumimoji="1" sz="1800" kern="1200">
          <a:solidFill>
            <a:schemeClr val="tx1"/>
          </a:solidFill>
          <a:latin typeface="+mn-lt"/>
          <a:ea typeface="+mn-ea"/>
          <a:cs typeface="+mn-cs"/>
        </a:defRPr>
      </a:lvl2pPr>
      <a:lvl3pPr marL="914406" algn="l" defTabSz="914406" rtl="0" eaLnBrk="1" latinLnBrk="0" hangingPunct="1">
        <a:defRPr kumimoji="1" sz="1800" kern="1200">
          <a:solidFill>
            <a:schemeClr val="tx1"/>
          </a:solidFill>
          <a:latin typeface="+mn-lt"/>
          <a:ea typeface="+mn-ea"/>
          <a:cs typeface="+mn-cs"/>
        </a:defRPr>
      </a:lvl3pPr>
      <a:lvl4pPr marL="1371609" algn="l" defTabSz="914406" rtl="0" eaLnBrk="1" latinLnBrk="0" hangingPunct="1">
        <a:defRPr kumimoji="1" sz="1800" kern="1200">
          <a:solidFill>
            <a:schemeClr val="tx1"/>
          </a:solidFill>
          <a:latin typeface="+mn-lt"/>
          <a:ea typeface="+mn-ea"/>
          <a:cs typeface="+mn-cs"/>
        </a:defRPr>
      </a:lvl4pPr>
      <a:lvl5pPr marL="1828812" algn="l" defTabSz="914406" rtl="0" eaLnBrk="1" latinLnBrk="0" hangingPunct="1">
        <a:defRPr kumimoji="1" sz="1800" kern="1200">
          <a:solidFill>
            <a:schemeClr val="tx1"/>
          </a:solidFill>
          <a:latin typeface="+mn-lt"/>
          <a:ea typeface="+mn-ea"/>
          <a:cs typeface="+mn-cs"/>
        </a:defRPr>
      </a:lvl5pPr>
      <a:lvl6pPr marL="2286015" algn="l" defTabSz="914406" rtl="0" eaLnBrk="1" latinLnBrk="0" hangingPunct="1">
        <a:defRPr kumimoji="1" sz="1800" kern="1200">
          <a:solidFill>
            <a:schemeClr val="tx1"/>
          </a:solidFill>
          <a:latin typeface="+mn-lt"/>
          <a:ea typeface="+mn-ea"/>
          <a:cs typeface="+mn-cs"/>
        </a:defRPr>
      </a:lvl6pPr>
      <a:lvl7pPr marL="2743218" algn="l" defTabSz="914406" rtl="0" eaLnBrk="1" latinLnBrk="0" hangingPunct="1">
        <a:defRPr kumimoji="1" sz="1800" kern="1200">
          <a:solidFill>
            <a:schemeClr val="tx1"/>
          </a:solidFill>
          <a:latin typeface="+mn-lt"/>
          <a:ea typeface="+mn-ea"/>
          <a:cs typeface="+mn-cs"/>
        </a:defRPr>
      </a:lvl7pPr>
      <a:lvl8pPr marL="3200421" algn="l" defTabSz="914406" rtl="0" eaLnBrk="1" latinLnBrk="0" hangingPunct="1">
        <a:defRPr kumimoji="1" sz="1800" kern="1200">
          <a:solidFill>
            <a:schemeClr val="tx1"/>
          </a:solidFill>
          <a:latin typeface="+mn-lt"/>
          <a:ea typeface="+mn-ea"/>
          <a:cs typeface="+mn-cs"/>
        </a:defRPr>
      </a:lvl8pPr>
      <a:lvl9pPr marL="3657624" algn="l" defTabSz="914406"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7">
          <p15:clr>
            <a:srgbClr val="F26B43"/>
          </p15:clr>
        </p15:guide>
        <p15:guide id="2" orient="horz" pos="2381">
          <p15:clr>
            <a:srgbClr val="F26B43"/>
          </p15:clr>
        </p15:guide>
        <p15:guide id="3" orient="horz" pos="22">
          <p15:clr>
            <a:srgbClr val="F26B43"/>
          </p15:clr>
        </p15:guide>
        <p15:guide id="4" orient="horz" pos="4649">
          <p15:clr>
            <a:srgbClr val="F26B43"/>
          </p15:clr>
        </p15:guide>
        <p15:guide id="5" pos="6633">
          <p15:clr>
            <a:srgbClr val="F26B43"/>
          </p15:clr>
        </p15:guide>
        <p15:guide id="6" pos="102">
          <p15:clr>
            <a:srgbClr val="F26B43"/>
          </p15:clr>
        </p15:guide>
        <p15:guide id="7" orient="horz" pos="703">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0326878-5EFD-A3E0-C944-5F3540DF9D2D}"/>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8413DA-6407-FD1E-6451-41882D673306}"/>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BFD28F-FCCF-458D-1202-7F35F7923886}"/>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3F9269EE-88A7-25F8-C018-7C2E33140415}"/>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E59105E-1C83-F62F-FF83-873F21107541}"/>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812049469"/>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359" imgH="358" progId="TCLayout.ActiveDocument.1">
                  <p:embed/>
                </p:oleObj>
              </mc:Choice>
              <mc:Fallback>
                <p:oleObj name="think-cell スライド" r:id="rId4" imgW="359" imgH="358" progId="TCLayout.ActiveDocument.1">
                  <p:embed/>
                  <p:pic>
                    <p:nvPicPr>
                      <p:cNvPr id="4" name="オブジェクト 3" hidden="1"/>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2152956408"/>
      </p:ext>
    </p:extLst>
  </p:cSld>
  <p:clrMap bg1="lt1" tx1="dk1" bg2="lt2" tx2="dk2" accent1="accent1" accent2="accent2" accent3="accent3" accent4="accent4" accent5="accent5" accent6="accent6" hlink="hlink" folHlink="folHlink"/>
  <p:sldLayoutIdLst>
    <p:sldLayoutId id="2147483917" r:id="rId1"/>
  </p:sldLayoutIdLst>
  <p:hf hdr="0" ftr="0" dt="0"/>
  <p:txStyles>
    <p:titleStyle>
      <a:lvl1pPr algn="l" defTabSz="829544" rtl="0" eaLnBrk="1" latinLnBrk="0" hangingPunct="1">
        <a:lnSpc>
          <a:spcPct val="90000"/>
        </a:lnSpc>
        <a:spcBef>
          <a:spcPct val="0"/>
        </a:spcBef>
        <a:buNone/>
        <a:defRPr kumimoji="1"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kumimoji="1"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kumimoji="1"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kumimoji="1"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9pPr>
    </p:bodyStyle>
    <p:otherStyle>
      <a:defPPr>
        <a:defRPr lang="ja-JP"/>
      </a:defPPr>
      <a:lvl1pPr marL="0" algn="l" defTabSz="829544" rtl="0" eaLnBrk="1" latinLnBrk="0" hangingPunct="1">
        <a:defRPr kumimoji="1" sz="1633" kern="1200">
          <a:solidFill>
            <a:schemeClr val="tx1"/>
          </a:solidFill>
          <a:latin typeface="+mn-lt"/>
          <a:ea typeface="+mn-ea"/>
          <a:cs typeface="+mn-cs"/>
        </a:defRPr>
      </a:lvl1pPr>
      <a:lvl2pPr marL="414772" algn="l" defTabSz="829544" rtl="0" eaLnBrk="1" latinLnBrk="0" hangingPunct="1">
        <a:defRPr kumimoji="1" sz="1633" kern="1200">
          <a:solidFill>
            <a:schemeClr val="tx1"/>
          </a:solidFill>
          <a:latin typeface="+mn-lt"/>
          <a:ea typeface="+mn-ea"/>
          <a:cs typeface="+mn-cs"/>
        </a:defRPr>
      </a:lvl2pPr>
      <a:lvl3pPr marL="829544" algn="l" defTabSz="829544" rtl="0" eaLnBrk="1" latinLnBrk="0" hangingPunct="1">
        <a:defRPr kumimoji="1" sz="1633" kern="1200">
          <a:solidFill>
            <a:schemeClr val="tx1"/>
          </a:solidFill>
          <a:latin typeface="+mn-lt"/>
          <a:ea typeface="+mn-ea"/>
          <a:cs typeface="+mn-cs"/>
        </a:defRPr>
      </a:lvl3pPr>
      <a:lvl4pPr marL="1244316" algn="l" defTabSz="829544" rtl="0" eaLnBrk="1" latinLnBrk="0" hangingPunct="1">
        <a:defRPr kumimoji="1" sz="1633" kern="1200">
          <a:solidFill>
            <a:schemeClr val="tx1"/>
          </a:solidFill>
          <a:latin typeface="+mn-lt"/>
          <a:ea typeface="+mn-ea"/>
          <a:cs typeface="+mn-cs"/>
        </a:defRPr>
      </a:lvl4pPr>
      <a:lvl5pPr marL="1659087" algn="l" defTabSz="829544" rtl="0" eaLnBrk="1" latinLnBrk="0" hangingPunct="1">
        <a:defRPr kumimoji="1" sz="1633" kern="1200">
          <a:solidFill>
            <a:schemeClr val="tx1"/>
          </a:solidFill>
          <a:latin typeface="+mn-lt"/>
          <a:ea typeface="+mn-ea"/>
          <a:cs typeface="+mn-cs"/>
        </a:defRPr>
      </a:lvl5pPr>
      <a:lvl6pPr marL="2073859" algn="l" defTabSz="829544" rtl="0" eaLnBrk="1" latinLnBrk="0" hangingPunct="1">
        <a:defRPr kumimoji="1" sz="1633" kern="1200">
          <a:solidFill>
            <a:schemeClr val="tx1"/>
          </a:solidFill>
          <a:latin typeface="+mn-lt"/>
          <a:ea typeface="+mn-ea"/>
          <a:cs typeface="+mn-cs"/>
        </a:defRPr>
      </a:lvl6pPr>
      <a:lvl7pPr marL="2488631" algn="l" defTabSz="829544" rtl="0" eaLnBrk="1" latinLnBrk="0" hangingPunct="1">
        <a:defRPr kumimoji="1" sz="1633" kern="1200">
          <a:solidFill>
            <a:schemeClr val="tx1"/>
          </a:solidFill>
          <a:latin typeface="+mn-lt"/>
          <a:ea typeface="+mn-ea"/>
          <a:cs typeface="+mn-cs"/>
        </a:defRPr>
      </a:lvl7pPr>
      <a:lvl8pPr marL="2903403" algn="l" defTabSz="829544" rtl="0" eaLnBrk="1" latinLnBrk="0" hangingPunct="1">
        <a:defRPr kumimoji="1" sz="1633" kern="1200">
          <a:solidFill>
            <a:schemeClr val="tx1"/>
          </a:solidFill>
          <a:latin typeface="+mn-lt"/>
          <a:ea typeface="+mn-ea"/>
          <a:cs typeface="+mn-cs"/>
        </a:defRPr>
      </a:lvl8pPr>
      <a:lvl9pPr marL="3318175" algn="l" defTabSz="829544" rtl="0" eaLnBrk="1" latinLnBrk="0" hangingPunct="1">
        <a:defRPr kumimoji="1"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8">
          <p15:clr>
            <a:srgbClr val="F26B43"/>
          </p15:clr>
        </p15:guide>
        <p15:guide id="2" pos="3367">
          <p15:clr>
            <a:srgbClr val="F26B43"/>
          </p15:clr>
        </p15:guide>
        <p15:guide id="3" pos="192">
          <p15:clr>
            <a:srgbClr val="F26B43"/>
          </p15:clr>
        </p15:guide>
        <p15:guide id="4" pos="6543">
          <p15:clr>
            <a:srgbClr val="F26B43"/>
          </p15:clr>
        </p15:guide>
        <p15:guide id="5" orient="horz" pos="793">
          <p15:clr>
            <a:srgbClr val="F26B43"/>
          </p15:clr>
        </p15:guide>
        <p15:guide id="6" orient="horz" pos="46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D06710B-A373-488A-BBFB-A6D396ED2F5D}"/>
              </a:ext>
            </a:extLst>
          </p:cNvPr>
          <p:cNvSpPr>
            <a:spLocks noGrp="1"/>
          </p:cNvSpPr>
          <p:nvPr>
            <p:ph type="title"/>
          </p:nvPr>
        </p:nvSpPr>
        <p:spPr/>
        <p:txBody>
          <a:bodyPr>
            <a:normAutofit fontScale="90000"/>
          </a:bodyPr>
          <a:lstStyle/>
          <a:p>
            <a:pPr>
              <a:spcBef>
                <a:spcPts val="0"/>
              </a:spcBef>
            </a:pPr>
            <a:br>
              <a:rPr lang="en-US" altLang="ja-JP" dirty="0"/>
            </a:br>
            <a:r>
              <a:rPr lang="ja-JP" altLang="en-US" dirty="0"/>
              <a:t>　累積的影響についての</a:t>
            </a:r>
            <a:br>
              <a:rPr lang="en-US" altLang="ja-JP" dirty="0"/>
            </a:br>
            <a:r>
              <a:rPr lang="ja-JP" altLang="en-US" dirty="0"/>
              <a:t>村山先生（第</a:t>
            </a:r>
            <a:r>
              <a:rPr lang="en-US" altLang="ja-JP" dirty="0"/>
              <a:t>2</a:t>
            </a:r>
            <a:r>
              <a:rPr lang="ja-JP" altLang="en-US" dirty="0"/>
              <a:t>回）ヒアリング資料</a:t>
            </a:r>
            <a:br>
              <a:rPr lang="en-US" altLang="ja-JP" dirty="0"/>
            </a:br>
            <a:r>
              <a:rPr lang="ja-JP" altLang="en-US" dirty="0"/>
              <a:t>（</a:t>
            </a:r>
            <a:r>
              <a:rPr lang="en-US" altLang="ja-JP" dirty="0"/>
              <a:t>2025/</a:t>
            </a:r>
            <a:r>
              <a:rPr lang="ja-JP" altLang="en-US" dirty="0"/>
              <a:t>３</a:t>
            </a:r>
            <a:r>
              <a:rPr lang="en-US" altLang="ja-JP" dirty="0"/>
              <a:t>/13)</a:t>
            </a:r>
            <a:br>
              <a:rPr lang="en-US" altLang="ja-JP" dirty="0"/>
            </a:br>
            <a:endParaRPr lang="ja-JP" altLang="en-US" dirty="0"/>
          </a:p>
        </p:txBody>
      </p:sp>
    </p:spTree>
    <p:extLst>
      <p:ext uri="{BB962C8B-B14F-4D97-AF65-F5344CB8AC3E}">
        <p14:creationId xmlns:p14="http://schemas.microsoft.com/office/powerpoint/2010/main" val="243785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C0F6D9C9-3FC9-89F0-C357-2F0C02704F94}"/>
              </a:ext>
            </a:extLst>
          </p:cNvPr>
          <p:cNvSpPr txBox="1"/>
          <p:nvPr/>
        </p:nvSpPr>
        <p:spPr>
          <a:xfrm>
            <a:off x="452898" y="1153018"/>
            <a:ext cx="5935202"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①　累積的影響の考え方、着眼点等について</a:t>
            </a:r>
          </a:p>
        </p:txBody>
      </p:sp>
      <p:sp>
        <p:nvSpPr>
          <p:cNvPr id="6" name="タイトル 1">
            <a:extLst>
              <a:ext uri="{FF2B5EF4-FFF2-40B4-BE49-F238E27FC236}">
                <a16:creationId xmlns:a16="http://schemas.microsoft.com/office/drawing/2014/main" id="{A47FB8C7-7388-7598-668F-FBB6A0F34988}"/>
              </a:ext>
            </a:extLst>
          </p:cNvPr>
          <p:cNvSpPr>
            <a:spLocks noGrp="1"/>
          </p:cNvSpPr>
          <p:nvPr>
            <p:ph type="title"/>
          </p:nvPr>
        </p:nvSpPr>
        <p:spPr>
          <a:xfrm>
            <a:off x="351952" y="398490"/>
            <a:ext cx="8271821" cy="587854"/>
          </a:xfrm>
        </p:spPr>
        <p:txBody>
          <a:bodyPr/>
          <a:lstStyle/>
          <a:p>
            <a:r>
              <a:rPr lang="ja-JP" altLang="en-US" sz="2000" dirty="0"/>
              <a:t>０　前回ご意見を伺った事項</a:t>
            </a:r>
          </a:p>
        </p:txBody>
      </p:sp>
      <p:sp>
        <p:nvSpPr>
          <p:cNvPr id="2" name="テキスト ボックス 1">
            <a:extLst>
              <a:ext uri="{FF2B5EF4-FFF2-40B4-BE49-F238E27FC236}">
                <a16:creationId xmlns:a16="http://schemas.microsoft.com/office/drawing/2014/main" id="{8547A4FB-D19F-52C5-8CA7-3E0B47AA0F71}"/>
              </a:ext>
            </a:extLst>
          </p:cNvPr>
          <p:cNvSpPr txBox="1"/>
          <p:nvPr/>
        </p:nvSpPr>
        <p:spPr>
          <a:xfrm>
            <a:off x="452898" y="1658246"/>
            <a:ext cx="8924858" cy="1261884"/>
          </a:xfrm>
          <a:prstGeom prst="rect">
            <a:avLst/>
          </a:prstGeom>
          <a:noFill/>
          <a:ln w="31750">
            <a:solidFill>
              <a:schemeClr val="accent2"/>
            </a:solidFill>
          </a:ln>
        </p:spPr>
        <p:txBody>
          <a:bodyPr vert="horz" wrap="square" rtlCol="0" anchor="ctr">
            <a:spAutoFit/>
          </a:bodyPr>
          <a:lstStyle/>
          <a:p>
            <a:pPr marL="171450" indent="-171450">
              <a:spcBef>
                <a:spcPts val="600"/>
              </a:spcBef>
              <a:spcAft>
                <a:spcPts val="600"/>
              </a:spcAft>
              <a:buFont typeface="Arial" panose="020B0604020202020204" pitchFamily="34" charset="0"/>
              <a:buChar char="•"/>
            </a:pPr>
            <a:endParaRPr lang="en-US" altLang="ja-JP" sz="1400" dirty="0"/>
          </a:p>
          <a:p>
            <a:pPr marL="171450" indent="-171450">
              <a:spcBef>
                <a:spcPts val="600"/>
              </a:spcBef>
              <a:spcAft>
                <a:spcPts val="600"/>
              </a:spcAft>
              <a:buFont typeface="Arial" panose="020B0604020202020204" pitchFamily="34" charset="0"/>
              <a:buChar char="•"/>
            </a:pPr>
            <a:r>
              <a:rPr lang="ja-JP" altLang="en-US" sz="1400" dirty="0"/>
              <a:t>現在の調査計画とその整理状況等において、重視すべき視点や着眼点等にもれがないか（前頁スライドの着眼点参照）</a:t>
            </a:r>
          </a:p>
          <a:p>
            <a:pPr marL="171450" indent="-171450">
              <a:spcAft>
                <a:spcPts val="600"/>
              </a:spcAft>
              <a:buFont typeface="Arial" panose="020B0604020202020204" pitchFamily="34" charset="0"/>
              <a:buChar char="•"/>
            </a:pPr>
            <a:r>
              <a:rPr lang="en-US" altLang="ja-JP" sz="1400" dirty="0"/>
              <a:t>SEA</a:t>
            </a:r>
            <a:r>
              <a:rPr lang="ja-JP" altLang="en-US" sz="1400" dirty="0"/>
              <a:t>との関係、広域計画・地域計画との関係等についてどう考えるべきか</a:t>
            </a:r>
            <a:endParaRPr lang="en-US" altLang="ja-JP" sz="1400" dirty="0"/>
          </a:p>
          <a:p>
            <a:pPr marL="171450" indent="-171450">
              <a:spcAft>
                <a:spcPts val="600"/>
              </a:spcAft>
              <a:buFont typeface="Arial" panose="020B0604020202020204" pitchFamily="34" charset="0"/>
              <a:buChar char="•"/>
            </a:pPr>
            <a:r>
              <a:rPr lang="ja-JP" altLang="en-US" sz="1400" dirty="0"/>
              <a:t>災害等のリスクを累積的影響の中でどう考えるべきか</a:t>
            </a:r>
            <a:r>
              <a:rPr kumimoji="1" lang="ja-JP" altLang="en-US" sz="1400" dirty="0"/>
              <a:t>等</a:t>
            </a:r>
          </a:p>
        </p:txBody>
      </p:sp>
      <p:sp>
        <p:nvSpPr>
          <p:cNvPr id="3" name="テキスト ボックス 2">
            <a:extLst>
              <a:ext uri="{FF2B5EF4-FFF2-40B4-BE49-F238E27FC236}">
                <a16:creationId xmlns:a16="http://schemas.microsoft.com/office/drawing/2014/main" id="{9BC63C5C-5E09-7D0A-77CD-0B90D9207066}"/>
              </a:ext>
            </a:extLst>
          </p:cNvPr>
          <p:cNvSpPr txBox="1"/>
          <p:nvPr/>
        </p:nvSpPr>
        <p:spPr>
          <a:xfrm>
            <a:off x="452897" y="3073254"/>
            <a:ext cx="8924858" cy="2320868"/>
          </a:xfrm>
          <a:prstGeom prst="rect">
            <a:avLst/>
          </a:prstGeom>
          <a:solidFill>
            <a:schemeClr val="accent5">
              <a:lumMod val="20000"/>
              <a:lumOff val="80000"/>
            </a:schemeClr>
          </a:solidFill>
          <a:ln w="31750">
            <a:solidFill>
              <a:schemeClr val="accent5">
                <a:lumMod val="75000"/>
              </a:schemeClr>
            </a:solidFill>
          </a:ln>
        </p:spPr>
        <p:txBody>
          <a:bodyPr vert="horz" wrap="square" rtlCol="0" anchor="t" anchorCtr="0">
            <a:noAutofit/>
          </a:bodyPr>
          <a:lstStyle/>
          <a:p>
            <a:pPr marL="171450" indent="-171450">
              <a:spcBef>
                <a:spcPts val="600"/>
              </a:spcBef>
              <a:spcAft>
                <a:spcPts val="600"/>
              </a:spcAft>
              <a:buFont typeface="Arial" panose="020B0604020202020204" pitchFamily="34" charset="0"/>
              <a:buChar char="•"/>
            </a:pPr>
            <a:endParaRPr lang="en-US" altLang="ja-JP" sz="1400" dirty="0"/>
          </a:p>
          <a:p>
            <a:pPr marL="171450" indent="-171450">
              <a:spcBef>
                <a:spcPts val="600"/>
              </a:spcBef>
              <a:spcAft>
                <a:spcPts val="600"/>
              </a:spcAft>
              <a:buFont typeface="Arial" panose="020B0604020202020204" pitchFamily="34" charset="0"/>
              <a:buChar char="•"/>
            </a:pPr>
            <a:r>
              <a:rPr lang="ja-JP" altLang="en-US" sz="1400" dirty="0"/>
              <a:t>調査の着眼点としてはこの項目で網羅されていると思う。ただし、事業アセスの観点か、地域計画レベルかで整理すべき項目はかわってくるので、必要に応じ視点をわけて整理するのがよい。地域計画ベースのものはバリエーションが大きく整理が難しいかもしれない。</a:t>
            </a:r>
            <a:r>
              <a:rPr lang="en-US" altLang="ja-JP" sz="1400" dirty="0"/>
              <a:t>EIA</a:t>
            </a:r>
            <a:r>
              <a:rPr lang="ja-JP" altLang="en-US" sz="1400" dirty="0"/>
              <a:t>はどの国の制度も類似しているが、計画レベルのものは国によって制度や構造が大きく異なる。</a:t>
            </a:r>
            <a:endParaRPr lang="en-US" altLang="ja-JP" sz="1400" dirty="0"/>
          </a:p>
          <a:p>
            <a:pPr marL="171450" indent="-171450">
              <a:spcBef>
                <a:spcPts val="600"/>
              </a:spcBef>
              <a:spcAft>
                <a:spcPts val="600"/>
              </a:spcAft>
              <a:buFont typeface="Arial" panose="020B0604020202020204" pitchFamily="34" charset="0"/>
              <a:buChar char="•"/>
            </a:pPr>
            <a:r>
              <a:rPr lang="ja-JP" altLang="en-US" sz="1400" dirty="0"/>
              <a:t>事業アセスにおける累積的影響評価でも、評価の閾値やミティゲーションでは個別事業だけでは対応できない。地域全体の計画ベースでみる必要がある。</a:t>
            </a:r>
          </a:p>
          <a:p>
            <a:pPr marL="171450" indent="-171450">
              <a:spcAft>
                <a:spcPts val="600"/>
              </a:spcAft>
              <a:buFont typeface="Arial" panose="020B0604020202020204" pitchFamily="34" charset="0"/>
              <a:buChar char="•"/>
            </a:pPr>
            <a:r>
              <a:rPr lang="ja-JP" altLang="en-US" sz="1400" dirty="0"/>
              <a:t>各国等のガイドラインにおいて、累積的影響評価の定義や考え方、手順については共通性が高い。要素の範囲や時間的・空間的範囲、対象とする事業の範囲などは、ガイドラインでは考え方は示せても詳細は決められない。</a:t>
            </a:r>
            <a:endParaRPr lang="en-US" altLang="ja-JP" sz="1400" dirty="0"/>
          </a:p>
        </p:txBody>
      </p:sp>
      <p:sp>
        <p:nvSpPr>
          <p:cNvPr id="7" name="テキスト ボックス 6">
            <a:extLst>
              <a:ext uri="{FF2B5EF4-FFF2-40B4-BE49-F238E27FC236}">
                <a16:creationId xmlns:a16="http://schemas.microsoft.com/office/drawing/2014/main" id="{5C87D4B3-5056-9654-9DC0-F457DD5EC1E4}"/>
              </a:ext>
            </a:extLst>
          </p:cNvPr>
          <p:cNvSpPr txBox="1"/>
          <p:nvPr/>
        </p:nvSpPr>
        <p:spPr>
          <a:xfrm>
            <a:off x="452897" y="1636797"/>
            <a:ext cx="1510125" cy="307777"/>
          </a:xfrm>
          <a:prstGeom prst="rect">
            <a:avLst/>
          </a:prstGeom>
          <a:solidFill>
            <a:srgbClr val="009C89"/>
          </a:solidFill>
        </p:spPr>
        <p:txBody>
          <a:bodyPr vert="horz" wrap="square" rtlCol="0" anchor="ctr">
            <a:spAutoFit/>
          </a:bodyPr>
          <a:lstStyle/>
          <a:p>
            <a:r>
              <a:rPr kumimoji="1" lang="ja-JP" altLang="en-US" sz="1400" b="1" dirty="0">
                <a:solidFill>
                  <a:schemeClr val="bg1"/>
                </a:solidFill>
              </a:rPr>
              <a:t>質問事項</a:t>
            </a:r>
          </a:p>
        </p:txBody>
      </p:sp>
      <p:sp>
        <p:nvSpPr>
          <p:cNvPr id="8" name="テキスト ボックス 7">
            <a:extLst>
              <a:ext uri="{FF2B5EF4-FFF2-40B4-BE49-F238E27FC236}">
                <a16:creationId xmlns:a16="http://schemas.microsoft.com/office/drawing/2014/main" id="{90161580-D9D1-45C2-AD59-751A5B1A5F47}"/>
              </a:ext>
            </a:extLst>
          </p:cNvPr>
          <p:cNvSpPr txBox="1"/>
          <p:nvPr/>
        </p:nvSpPr>
        <p:spPr>
          <a:xfrm>
            <a:off x="452897" y="3086804"/>
            <a:ext cx="1503135" cy="307777"/>
          </a:xfrm>
          <a:prstGeom prst="rect">
            <a:avLst/>
          </a:prstGeom>
          <a:solidFill>
            <a:schemeClr val="accent5">
              <a:lumMod val="75000"/>
            </a:schemeClr>
          </a:solidFill>
        </p:spPr>
        <p:txBody>
          <a:bodyPr vert="horz" wrap="square" rtlCol="0" anchor="ctr">
            <a:spAutoFit/>
          </a:bodyPr>
          <a:lstStyle/>
          <a:p>
            <a:r>
              <a:rPr kumimoji="1" lang="ja-JP" altLang="en-US" sz="1400" b="1" dirty="0">
                <a:solidFill>
                  <a:schemeClr val="bg1"/>
                </a:solidFill>
              </a:rPr>
              <a:t>ご意見</a:t>
            </a:r>
          </a:p>
        </p:txBody>
      </p:sp>
    </p:spTree>
    <p:extLst>
      <p:ext uri="{BB962C8B-B14F-4D97-AF65-F5344CB8AC3E}">
        <p14:creationId xmlns:p14="http://schemas.microsoft.com/office/powerpoint/2010/main" val="1899683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26FAC-E21C-A3B3-8891-4B93C5D8156E}"/>
            </a:ext>
          </a:extLst>
        </p:cNvPr>
        <p:cNvGrpSpPr/>
        <p:nvPr/>
      </p:nvGrpSpPr>
      <p:grpSpPr>
        <a:xfrm>
          <a:off x="0" y="0"/>
          <a:ext cx="0" cy="0"/>
          <a:chOff x="0" y="0"/>
          <a:chExt cx="0" cy="0"/>
        </a:xfrm>
      </p:grpSpPr>
      <p:sp>
        <p:nvSpPr>
          <p:cNvPr id="6" name="タイトル 1">
            <a:extLst>
              <a:ext uri="{FF2B5EF4-FFF2-40B4-BE49-F238E27FC236}">
                <a16:creationId xmlns:a16="http://schemas.microsoft.com/office/drawing/2014/main" id="{518037FF-5256-E8F6-C6B5-BE5E6A10E9D0}"/>
              </a:ext>
            </a:extLst>
          </p:cNvPr>
          <p:cNvSpPr>
            <a:spLocks noGrp="1"/>
          </p:cNvSpPr>
          <p:nvPr>
            <p:ph type="title"/>
          </p:nvPr>
        </p:nvSpPr>
        <p:spPr>
          <a:xfrm>
            <a:off x="351952" y="398490"/>
            <a:ext cx="8271821" cy="587854"/>
          </a:xfrm>
        </p:spPr>
        <p:txBody>
          <a:bodyPr/>
          <a:lstStyle/>
          <a:p>
            <a:r>
              <a:rPr lang="ja-JP" altLang="en-US" sz="2000" dirty="0"/>
              <a:t>０　前回ご意見を伺った事項（つづき）</a:t>
            </a:r>
          </a:p>
        </p:txBody>
      </p:sp>
      <p:sp>
        <p:nvSpPr>
          <p:cNvPr id="3" name="テキスト ボックス 2">
            <a:extLst>
              <a:ext uri="{FF2B5EF4-FFF2-40B4-BE49-F238E27FC236}">
                <a16:creationId xmlns:a16="http://schemas.microsoft.com/office/drawing/2014/main" id="{A89CDC22-EB63-5AC0-3666-7D7F9803C56B}"/>
              </a:ext>
            </a:extLst>
          </p:cNvPr>
          <p:cNvSpPr txBox="1"/>
          <p:nvPr/>
        </p:nvSpPr>
        <p:spPr>
          <a:xfrm>
            <a:off x="351952" y="3014517"/>
            <a:ext cx="8924858" cy="3444993"/>
          </a:xfrm>
          <a:prstGeom prst="rect">
            <a:avLst/>
          </a:prstGeom>
          <a:solidFill>
            <a:schemeClr val="accent5">
              <a:lumMod val="20000"/>
              <a:lumOff val="80000"/>
            </a:schemeClr>
          </a:solidFill>
          <a:ln w="31750">
            <a:solidFill>
              <a:schemeClr val="accent5">
                <a:lumMod val="75000"/>
              </a:schemeClr>
            </a:solidFill>
          </a:ln>
        </p:spPr>
        <p:txBody>
          <a:bodyPr vert="horz" wrap="square" rtlCol="0" anchor="t" anchorCtr="0">
            <a:noAutofit/>
          </a:bodyPr>
          <a:lstStyle/>
          <a:p>
            <a:pPr marL="171450" indent="-171450">
              <a:spcBef>
                <a:spcPts val="600"/>
              </a:spcBef>
              <a:spcAft>
                <a:spcPts val="600"/>
              </a:spcAft>
              <a:buFont typeface="Arial" panose="020B0604020202020204" pitchFamily="34" charset="0"/>
              <a:buChar char="•"/>
            </a:pPr>
            <a:endParaRPr lang="en-US" altLang="ja-JP" sz="1400" dirty="0"/>
          </a:p>
          <a:p>
            <a:pPr marL="171450" indent="-171450">
              <a:spcBef>
                <a:spcPts val="600"/>
              </a:spcBef>
              <a:spcAft>
                <a:spcPts val="600"/>
              </a:spcAft>
              <a:buFont typeface="Arial" panose="020B0604020202020204" pitchFamily="34" charset="0"/>
              <a:buChar char="•"/>
            </a:pPr>
            <a:r>
              <a:rPr lang="ja-JP" altLang="en-US" sz="1400" dirty="0"/>
              <a:t>米国の風力発電、太陽光発電の事業の</a:t>
            </a:r>
            <a:r>
              <a:rPr lang="en-US" altLang="ja-JP" sz="1400" dirty="0"/>
              <a:t>EIA</a:t>
            </a:r>
            <a:r>
              <a:rPr lang="ja-JP" altLang="en-US" sz="1400" dirty="0"/>
              <a:t>における累積的影響評価の状況について調査した。</a:t>
            </a:r>
            <a:endParaRPr lang="en-US" altLang="ja-JP" sz="1400" dirty="0"/>
          </a:p>
          <a:p>
            <a:pPr marL="171450" indent="-171450">
              <a:spcBef>
                <a:spcPts val="600"/>
              </a:spcBef>
              <a:spcAft>
                <a:spcPts val="600"/>
              </a:spcAft>
              <a:buFont typeface="Arial" panose="020B0604020202020204" pitchFamily="34" charset="0"/>
              <a:buChar char="•"/>
            </a:pPr>
            <a:r>
              <a:rPr lang="ja-JP" altLang="en-US" sz="1400" dirty="0"/>
              <a:t>その結果、すべての事業で累積的影響に言及されているが、取扱い方は事業間の差が大きい。米国でも、事業レベルのアセスでは、累積的影響は追加的な評価という位置づけで、どのような累積的影響の可能性があるかという記述にどどまっている場合が多い。また、米国では政権交代によりその扱いが大きく変動している。</a:t>
            </a:r>
            <a:endParaRPr lang="en-US" altLang="ja-JP" sz="1400" dirty="0"/>
          </a:p>
          <a:p>
            <a:pPr marL="171450" indent="-171450">
              <a:spcBef>
                <a:spcPts val="600"/>
              </a:spcBef>
              <a:spcAft>
                <a:spcPts val="600"/>
              </a:spcAft>
              <a:buFont typeface="Arial" panose="020B0604020202020204" pitchFamily="34" charset="0"/>
              <a:buChar char="•"/>
            </a:pPr>
            <a:r>
              <a:rPr lang="ja-JP" altLang="en-US" sz="1400" dirty="0"/>
              <a:t>時間的範囲、空間的範囲の決め方は事業による差が大きい。対象とする事業は、発電事業をみているが、他の種別の発電事業も対象としている。これからできる施設となると整備の確からしさも問題で、対象とする範囲は不明確なところがある。</a:t>
            </a:r>
          </a:p>
          <a:p>
            <a:pPr marL="171450" indent="-171450">
              <a:spcAft>
                <a:spcPts val="600"/>
              </a:spcAft>
              <a:buFont typeface="Arial" panose="020B0604020202020204" pitchFamily="34" charset="0"/>
              <a:buChar char="•"/>
            </a:pPr>
            <a:r>
              <a:rPr lang="ja-JP" altLang="en-US" sz="1400" dirty="0"/>
              <a:t>対象とする要素としては、生物資源・生息地が多く、ハビタットで評価しているものが多い。この評価にあたっては、それなりのデータベースが存在するもよう。</a:t>
            </a:r>
            <a:endParaRPr lang="en-US" altLang="ja-JP" sz="1400" dirty="0"/>
          </a:p>
          <a:p>
            <a:pPr marL="171450" indent="-171450">
              <a:spcAft>
                <a:spcPts val="600"/>
              </a:spcAft>
              <a:buFont typeface="Arial" panose="020B0604020202020204" pitchFamily="34" charset="0"/>
              <a:buChar char="•"/>
            </a:pPr>
            <a:r>
              <a:rPr kumimoji="1" lang="ja-JP" altLang="en-US" sz="1400" dirty="0"/>
              <a:t>災害等のリスクについて、火災のリスクは少し扱われているが、総合的に評価している例はみあたら</a:t>
            </a:r>
            <a:r>
              <a:rPr lang="ja-JP" altLang="en-US" sz="1400" dirty="0"/>
              <a:t>なかった。</a:t>
            </a:r>
            <a:endParaRPr lang="en-US" altLang="ja-JP" sz="1400" dirty="0"/>
          </a:p>
          <a:p>
            <a:pPr marL="171450" indent="-171450">
              <a:spcAft>
                <a:spcPts val="600"/>
              </a:spcAft>
              <a:buFont typeface="Arial" panose="020B0604020202020204" pitchFamily="34" charset="0"/>
              <a:buChar char="•"/>
            </a:pPr>
            <a:r>
              <a:rPr lang="ja-JP" altLang="en-US" sz="1400" dirty="0"/>
              <a:t>なお、後日米国の風力発電事業、太陽光発電事業のうち、累積的影響をしっかり検討している例をご紹介いただいた。</a:t>
            </a:r>
            <a:endParaRPr lang="en-US" altLang="ja-JP" sz="1400" dirty="0"/>
          </a:p>
          <a:p>
            <a:pPr marL="171450" indent="-171450">
              <a:spcAft>
                <a:spcPts val="600"/>
              </a:spcAft>
              <a:buFont typeface="Arial" panose="020B0604020202020204" pitchFamily="34" charset="0"/>
              <a:buChar char="•"/>
            </a:pPr>
            <a:endParaRPr kumimoji="1" lang="ja-JP" altLang="en-US" sz="1400" dirty="0"/>
          </a:p>
        </p:txBody>
      </p:sp>
      <p:sp>
        <p:nvSpPr>
          <p:cNvPr id="7" name="テキスト ボックス 6">
            <a:extLst>
              <a:ext uri="{FF2B5EF4-FFF2-40B4-BE49-F238E27FC236}">
                <a16:creationId xmlns:a16="http://schemas.microsoft.com/office/drawing/2014/main" id="{2B0F3F20-271E-6B27-8C04-1172C3ED2829}"/>
              </a:ext>
            </a:extLst>
          </p:cNvPr>
          <p:cNvSpPr txBox="1"/>
          <p:nvPr/>
        </p:nvSpPr>
        <p:spPr>
          <a:xfrm>
            <a:off x="360618" y="1636797"/>
            <a:ext cx="1510125" cy="307777"/>
          </a:xfrm>
          <a:prstGeom prst="rect">
            <a:avLst/>
          </a:prstGeom>
          <a:solidFill>
            <a:srgbClr val="009C89"/>
          </a:solidFill>
        </p:spPr>
        <p:txBody>
          <a:bodyPr vert="horz" wrap="square" rtlCol="0" anchor="ctr">
            <a:spAutoFit/>
          </a:bodyPr>
          <a:lstStyle/>
          <a:p>
            <a:r>
              <a:rPr kumimoji="1" lang="ja-JP" altLang="en-US" sz="1400" b="1" dirty="0">
                <a:solidFill>
                  <a:schemeClr val="bg1"/>
                </a:solidFill>
              </a:rPr>
              <a:t>質問事項</a:t>
            </a:r>
          </a:p>
        </p:txBody>
      </p:sp>
      <p:sp>
        <p:nvSpPr>
          <p:cNvPr id="8" name="テキスト ボックス 7">
            <a:extLst>
              <a:ext uri="{FF2B5EF4-FFF2-40B4-BE49-F238E27FC236}">
                <a16:creationId xmlns:a16="http://schemas.microsoft.com/office/drawing/2014/main" id="{B046FDD7-EB5C-CBC3-DBD8-509ACA385829}"/>
              </a:ext>
            </a:extLst>
          </p:cNvPr>
          <p:cNvSpPr txBox="1"/>
          <p:nvPr/>
        </p:nvSpPr>
        <p:spPr>
          <a:xfrm>
            <a:off x="351952" y="3028068"/>
            <a:ext cx="1503135" cy="307777"/>
          </a:xfrm>
          <a:prstGeom prst="rect">
            <a:avLst/>
          </a:prstGeom>
          <a:solidFill>
            <a:schemeClr val="accent5">
              <a:lumMod val="75000"/>
            </a:schemeClr>
          </a:solidFill>
        </p:spPr>
        <p:txBody>
          <a:bodyPr vert="horz" wrap="square" rtlCol="0" anchor="ctr">
            <a:spAutoFit/>
          </a:bodyPr>
          <a:lstStyle/>
          <a:p>
            <a:r>
              <a:rPr kumimoji="1" lang="ja-JP" altLang="en-US" sz="1400" b="1" dirty="0">
                <a:solidFill>
                  <a:schemeClr val="bg1"/>
                </a:solidFill>
              </a:rPr>
              <a:t>ご意見</a:t>
            </a:r>
          </a:p>
        </p:txBody>
      </p:sp>
      <p:sp>
        <p:nvSpPr>
          <p:cNvPr id="4" name="テキスト ボックス 3">
            <a:extLst>
              <a:ext uri="{FF2B5EF4-FFF2-40B4-BE49-F238E27FC236}">
                <a16:creationId xmlns:a16="http://schemas.microsoft.com/office/drawing/2014/main" id="{FCDCD47F-11FE-B25C-D90A-E3678DFFD9BD}"/>
              </a:ext>
            </a:extLst>
          </p:cNvPr>
          <p:cNvSpPr txBox="1"/>
          <p:nvPr/>
        </p:nvSpPr>
        <p:spPr>
          <a:xfrm>
            <a:off x="351952" y="1190072"/>
            <a:ext cx="5935202"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②　累積的影響に係る諸外国等の情報</a:t>
            </a:r>
          </a:p>
        </p:txBody>
      </p:sp>
      <p:sp>
        <p:nvSpPr>
          <p:cNvPr id="9" name="テキスト ボックス 8">
            <a:extLst>
              <a:ext uri="{FF2B5EF4-FFF2-40B4-BE49-F238E27FC236}">
                <a16:creationId xmlns:a16="http://schemas.microsoft.com/office/drawing/2014/main" id="{5CBB79D0-F230-55C5-A7B3-2CDE1347D2CF}"/>
              </a:ext>
            </a:extLst>
          </p:cNvPr>
          <p:cNvSpPr txBox="1"/>
          <p:nvPr/>
        </p:nvSpPr>
        <p:spPr>
          <a:xfrm>
            <a:off x="360618" y="1636797"/>
            <a:ext cx="8924858" cy="1184940"/>
          </a:xfrm>
          <a:prstGeom prst="rect">
            <a:avLst/>
          </a:prstGeom>
          <a:noFill/>
          <a:ln w="31750">
            <a:solidFill>
              <a:schemeClr val="accent2"/>
            </a:solidFill>
          </a:ln>
        </p:spPr>
        <p:txBody>
          <a:bodyPr vert="horz" wrap="square" rtlCol="0" anchor="ctr">
            <a:spAutoFit/>
          </a:bodyPr>
          <a:lstStyle/>
          <a:p>
            <a:pPr marL="171450" indent="-171450">
              <a:spcAft>
                <a:spcPts val="600"/>
              </a:spcAft>
              <a:buFont typeface="Arial" panose="020B0604020202020204" pitchFamily="34" charset="0"/>
              <a:buChar char="•"/>
            </a:pPr>
            <a:endParaRPr lang="en-US" altLang="ja-JP" sz="1400" dirty="0"/>
          </a:p>
          <a:p>
            <a:pPr marL="171450" indent="-171450">
              <a:spcAft>
                <a:spcPts val="600"/>
              </a:spcAft>
              <a:buFont typeface="Arial" panose="020B0604020202020204" pitchFamily="34" charset="0"/>
              <a:buChar char="•"/>
            </a:pPr>
            <a:r>
              <a:rPr lang="ja-JP" altLang="en-US" sz="1400" dirty="0"/>
              <a:t>先進的に取り組んできた北米や欧州の動向、アジア等それ以外の地域の動向</a:t>
            </a:r>
          </a:p>
          <a:p>
            <a:pPr marL="171450" indent="-171450">
              <a:spcAft>
                <a:spcPts val="600"/>
              </a:spcAft>
              <a:buFont typeface="Arial" panose="020B0604020202020204" pitchFamily="34" charset="0"/>
              <a:buChar char="•"/>
            </a:pPr>
            <a:r>
              <a:rPr lang="ja-JP" altLang="en-US" sz="1400" dirty="0"/>
              <a:t>累積的影響評価の優良事例</a:t>
            </a:r>
            <a:endParaRPr lang="en-US" altLang="ja-JP" sz="1400" dirty="0"/>
          </a:p>
          <a:p>
            <a:pPr marL="171450" indent="-171450">
              <a:spcAft>
                <a:spcPts val="600"/>
              </a:spcAft>
              <a:buFont typeface="Arial" panose="020B0604020202020204" pitchFamily="34" charset="0"/>
              <a:buChar char="•"/>
            </a:pPr>
            <a:r>
              <a:rPr kumimoji="1" lang="ja-JP" altLang="en-US" sz="1400" dirty="0"/>
              <a:t>我が国のアセス制度に位置づける場合の参考となる事項　　　</a:t>
            </a:r>
            <a:r>
              <a:rPr lang="ja-JP" altLang="en-US" sz="1400" dirty="0"/>
              <a:t>等</a:t>
            </a:r>
            <a:r>
              <a:rPr kumimoji="1" lang="ja-JP" altLang="en-US" sz="1400" dirty="0"/>
              <a:t>　　　　　　　　　</a:t>
            </a:r>
          </a:p>
        </p:txBody>
      </p:sp>
    </p:spTree>
    <p:extLst>
      <p:ext uri="{BB962C8B-B14F-4D97-AF65-F5344CB8AC3E}">
        <p14:creationId xmlns:p14="http://schemas.microsoft.com/office/powerpoint/2010/main" val="2494107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37C9A-A0CE-C0FF-07B5-B5E91CFB730E}"/>
            </a:ext>
          </a:extLst>
        </p:cNvPr>
        <p:cNvGrpSpPr/>
        <p:nvPr/>
      </p:nvGrpSpPr>
      <p:grpSpPr>
        <a:xfrm>
          <a:off x="0" y="0"/>
          <a:ext cx="0" cy="0"/>
          <a:chOff x="0" y="0"/>
          <a:chExt cx="0" cy="0"/>
        </a:xfrm>
      </p:grpSpPr>
      <p:sp>
        <p:nvSpPr>
          <p:cNvPr id="6" name="タイトル 1">
            <a:extLst>
              <a:ext uri="{FF2B5EF4-FFF2-40B4-BE49-F238E27FC236}">
                <a16:creationId xmlns:a16="http://schemas.microsoft.com/office/drawing/2014/main" id="{0DF91F61-78A2-A3AB-4BB6-6AF6966B0787}"/>
              </a:ext>
            </a:extLst>
          </p:cNvPr>
          <p:cNvSpPr>
            <a:spLocks noGrp="1"/>
          </p:cNvSpPr>
          <p:nvPr>
            <p:ph type="title"/>
          </p:nvPr>
        </p:nvSpPr>
        <p:spPr>
          <a:xfrm>
            <a:off x="351952" y="398490"/>
            <a:ext cx="8271821" cy="587854"/>
          </a:xfrm>
        </p:spPr>
        <p:txBody>
          <a:bodyPr/>
          <a:lstStyle/>
          <a:p>
            <a:r>
              <a:rPr lang="ja-JP" altLang="en-US" sz="2000" dirty="0"/>
              <a:t>１　今回ご意見を伺いたい事項</a:t>
            </a:r>
          </a:p>
        </p:txBody>
      </p:sp>
      <p:sp>
        <p:nvSpPr>
          <p:cNvPr id="4" name="テキスト ボックス 3">
            <a:extLst>
              <a:ext uri="{FF2B5EF4-FFF2-40B4-BE49-F238E27FC236}">
                <a16:creationId xmlns:a16="http://schemas.microsoft.com/office/drawing/2014/main" id="{7D29C71B-EE59-BCD9-F8DD-84DFDF1E5C68}"/>
              </a:ext>
            </a:extLst>
          </p:cNvPr>
          <p:cNvSpPr txBox="1"/>
          <p:nvPr/>
        </p:nvSpPr>
        <p:spPr>
          <a:xfrm>
            <a:off x="351952" y="1053422"/>
            <a:ext cx="6980026" cy="338554"/>
          </a:xfrm>
          <a:prstGeom prst="rect">
            <a:avLst/>
          </a:prstGeom>
          <a:solidFill>
            <a:srgbClr val="009C89"/>
          </a:solidFill>
        </p:spPr>
        <p:txBody>
          <a:bodyPr vert="horz" wrap="square" rtlCol="0" anchor="ctr">
            <a:spAutoFit/>
          </a:bodyPr>
          <a:lstStyle/>
          <a:p>
            <a:r>
              <a:rPr lang="ja-JP" altLang="en-US" sz="1600" b="1" dirty="0">
                <a:solidFill>
                  <a:schemeClr val="bg1"/>
                </a:solidFill>
              </a:rPr>
              <a:t>①</a:t>
            </a:r>
            <a:r>
              <a:rPr kumimoji="1" lang="ja-JP" altLang="en-US" sz="1600" b="1" dirty="0">
                <a:solidFill>
                  <a:schemeClr val="bg1"/>
                </a:solidFill>
              </a:rPr>
              <a:t>　累積的影響評価を国内で実施する場合の枠組みの可能性について</a:t>
            </a:r>
          </a:p>
        </p:txBody>
      </p:sp>
      <p:sp>
        <p:nvSpPr>
          <p:cNvPr id="9" name="テキスト ボックス 8">
            <a:extLst>
              <a:ext uri="{FF2B5EF4-FFF2-40B4-BE49-F238E27FC236}">
                <a16:creationId xmlns:a16="http://schemas.microsoft.com/office/drawing/2014/main" id="{853DA717-E842-0E9F-D301-5C0F0647C19E}"/>
              </a:ext>
            </a:extLst>
          </p:cNvPr>
          <p:cNvSpPr txBox="1"/>
          <p:nvPr/>
        </p:nvSpPr>
        <p:spPr>
          <a:xfrm>
            <a:off x="360340" y="1399279"/>
            <a:ext cx="8924858" cy="2674386"/>
          </a:xfrm>
          <a:prstGeom prst="rect">
            <a:avLst/>
          </a:prstGeom>
          <a:noFill/>
          <a:ln w="31750">
            <a:solidFill>
              <a:schemeClr val="accent2"/>
            </a:solidFill>
          </a:ln>
        </p:spPr>
        <p:txBody>
          <a:bodyPr vert="horz" wrap="square" rtlCol="0" anchor="ctr">
            <a:spAutoFit/>
          </a:bodyPr>
          <a:lstStyle/>
          <a:p>
            <a:pPr>
              <a:spcAft>
                <a:spcPts val="600"/>
              </a:spcAft>
            </a:pPr>
            <a:r>
              <a:rPr lang="ja-JP" altLang="en-US" sz="1400" dirty="0"/>
              <a:t>  累積的影響評価を国内で実施する場合、以下のような枠組みでの運用を想定してみました。我が国への導入方法として、どのあたりが可能性が高いか</a:t>
            </a:r>
            <a:r>
              <a:rPr lang="en-US" altLang="ja-JP" sz="1400" dirty="0"/>
              <a:t>/</a:t>
            </a:r>
            <a:r>
              <a:rPr lang="ja-JP" altLang="en-US" sz="1400" dirty="0"/>
              <a:t>適切か、どのような課題があるか等についてご意見をおきかせください。</a:t>
            </a:r>
            <a:endParaRPr lang="en-US" altLang="ja-JP" sz="1400" dirty="0"/>
          </a:p>
          <a:p>
            <a:pPr>
              <a:spcAft>
                <a:spcPts val="600"/>
              </a:spcAft>
            </a:pPr>
            <a:r>
              <a:rPr lang="ja-JP" altLang="en-US" sz="1400" dirty="0"/>
              <a:t>　また、累積的影響評価いは事業レベルと地域計画レベルのものがありますが、累積的影響評価は誰が実施するべきでしょうか。</a:t>
            </a:r>
          </a:p>
          <a:p>
            <a:pPr marL="540000" lvl="1" indent="-342900" algn="just">
              <a:lnSpc>
                <a:spcPts val="2000"/>
              </a:lnSpc>
              <a:buFont typeface="+mj-lt"/>
              <a:buAutoNum type="arabicPeriod"/>
            </a:pPr>
            <a:r>
              <a:rPr lang="ja-JP" altLang="ja-JP" sz="1400" dirty="0">
                <a:effectLst/>
                <a:latin typeface="游ゴシック" panose="020B0400000000000000" pitchFamily="50" charset="-128"/>
                <a:ea typeface="游ゴシック" panose="020B0400000000000000" pitchFamily="50" charset="-128"/>
                <a:cs typeface="ＭＳ Ｐゴシック" panose="020B0600070205080204" pitchFamily="50" charset="-128"/>
              </a:rPr>
              <a:t>環境影響評価法内での適用　</a:t>
            </a:r>
            <a:r>
              <a:rPr lang="en-US" altLang="ja-JP" sz="1400" dirty="0">
                <a:effectLst/>
                <a:latin typeface="游ゴシック" panose="020B0400000000000000" pitchFamily="50" charset="-128"/>
                <a:ea typeface="游ゴシック" panose="020B0400000000000000" pitchFamily="50" charset="-128"/>
                <a:cs typeface="ＭＳ Ｐゴシック" panose="020B0600070205080204" pitchFamily="50" charset="-128"/>
              </a:rPr>
              <a:t>(</a:t>
            </a:r>
            <a:r>
              <a:rPr lang="ja-JP" altLang="ja-JP" sz="1400" dirty="0">
                <a:effectLst/>
                <a:latin typeface="游ゴシック" panose="020B0400000000000000" pitchFamily="50" charset="-128"/>
                <a:ea typeface="游ゴシック" panose="020B0400000000000000" pitchFamily="50" charset="-128"/>
                <a:cs typeface="ＭＳ Ｐゴシック" panose="020B0600070205080204" pitchFamily="50" charset="-128"/>
              </a:rPr>
              <a:t>プロジェクトレベル</a:t>
            </a:r>
            <a:r>
              <a:rPr lang="ja-JP" altLang="en-US" sz="1400" dirty="0">
                <a:effectLst/>
                <a:latin typeface="游ゴシック" panose="020B0400000000000000" pitchFamily="50" charset="-128"/>
                <a:ea typeface="游ゴシック" panose="020B0400000000000000" pitchFamily="50" charset="-128"/>
                <a:cs typeface="ＭＳ Ｐゴシック" panose="020B0600070205080204" pitchFamily="50" charset="-128"/>
              </a:rPr>
              <a:t>。将来</a:t>
            </a:r>
            <a:r>
              <a:rPr lang="en-US" altLang="ja-JP" sz="1400" dirty="0">
                <a:effectLst/>
                <a:latin typeface="游ゴシック" panose="020B0400000000000000" pitchFamily="50" charset="-128"/>
                <a:ea typeface="游ゴシック" panose="020B0400000000000000" pitchFamily="50" charset="-128"/>
                <a:cs typeface="ＭＳ Ｐゴシック" panose="020B0600070205080204" pitchFamily="50" charset="-128"/>
              </a:rPr>
              <a:t>SEA</a:t>
            </a:r>
            <a:r>
              <a:rPr lang="ja-JP" altLang="ja-JP" sz="1400" dirty="0">
                <a:effectLst/>
                <a:latin typeface="游ゴシック" panose="020B0400000000000000" pitchFamily="50" charset="-128"/>
                <a:ea typeface="游ゴシック" panose="020B0400000000000000" pitchFamily="50" charset="-128"/>
                <a:cs typeface="ＭＳ Ｐゴシック" panose="020B0600070205080204" pitchFamily="50" charset="-128"/>
              </a:rPr>
              <a:t>を法制化した場合は</a:t>
            </a:r>
            <a:r>
              <a:rPr lang="en-US" altLang="ja-JP" sz="1400" dirty="0">
                <a:effectLst/>
                <a:latin typeface="游ゴシック" panose="020B0400000000000000" pitchFamily="50" charset="-128"/>
                <a:ea typeface="游ゴシック" panose="020B0400000000000000" pitchFamily="50" charset="-128"/>
                <a:cs typeface="ＭＳ Ｐゴシック" panose="020B0600070205080204" pitchFamily="50" charset="-128"/>
              </a:rPr>
              <a:t>SEA</a:t>
            </a:r>
            <a:r>
              <a:rPr lang="ja-JP" altLang="ja-JP" sz="1400" dirty="0">
                <a:effectLst/>
                <a:latin typeface="游ゴシック" panose="020B0400000000000000" pitchFamily="50" charset="-128"/>
                <a:ea typeface="游ゴシック" panose="020B0400000000000000" pitchFamily="50" charset="-128"/>
                <a:cs typeface="ＭＳ Ｐゴシック" panose="020B0600070205080204" pitchFamily="50" charset="-128"/>
              </a:rPr>
              <a:t>レベル</a:t>
            </a:r>
            <a:r>
              <a:rPr lang="ja-JP" altLang="en-US" sz="1400" dirty="0">
                <a:effectLst/>
                <a:latin typeface="游ゴシック" panose="020B0400000000000000" pitchFamily="50" charset="-128"/>
                <a:ea typeface="游ゴシック" panose="020B0400000000000000" pitchFamily="50" charset="-128"/>
                <a:cs typeface="ＭＳ Ｐゴシック" panose="020B0600070205080204" pitchFamily="50" charset="-128"/>
              </a:rPr>
              <a:t>も</a:t>
            </a:r>
            <a:r>
              <a:rPr lang="en-US" altLang="ja-JP" sz="1400" dirty="0">
                <a:effectLst/>
                <a:latin typeface="游ゴシック" panose="020B0400000000000000" pitchFamily="50" charset="-128"/>
                <a:ea typeface="游ゴシック" panose="020B0400000000000000" pitchFamily="50" charset="-128"/>
                <a:cs typeface="ＭＳ Ｐゴシック" panose="020B0600070205080204" pitchFamily="50" charset="-128"/>
              </a:rPr>
              <a:t>)</a:t>
            </a:r>
            <a:endParaRPr lang="ja-JP" altLang="ja-JP" sz="1400" dirty="0">
              <a:effectLst/>
              <a:latin typeface="游ゴシック" panose="020B0400000000000000" pitchFamily="50" charset="-128"/>
              <a:ea typeface="游ゴシック" panose="020B0400000000000000" pitchFamily="50" charset="-128"/>
              <a:cs typeface="ＭＳ Ｐゴシック" panose="020B0600070205080204" pitchFamily="50" charset="-128"/>
            </a:endParaRPr>
          </a:p>
          <a:p>
            <a:pPr marL="540000" lvl="1" indent="-342900" algn="just">
              <a:lnSpc>
                <a:spcPts val="2000"/>
              </a:lnSpc>
              <a:buFont typeface="+mj-lt"/>
              <a:buAutoNum type="arabicPeriod"/>
            </a:pPr>
            <a:r>
              <a:rPr lang="ja-JP" altLang="ja-JP" sz="1400" dirty="0">
                <a:latin typeface="游ゴシック" panose="020B0400000000000000" pitchFamily="50" charset="-128"/>
                <a:ea typeface="游ゴシック" panose="020B0400000000000000" pitchFamily="50" charset="-128"/>
              </a:rPr>
              <a:t>生物多様性戦略や環境基本計画での適用</a:t>
            </a:r>
            <a:r>
              <a:rPr lang="en-US" altLang="ja-JP" sz="1400" dirty="0">
                <a:latin typeface="游ゴシック" panose="020B0400000000000000" pitchFamily="50" charset="-128"/>
                <a:ea typeface="游ゴシック" panose="020B0400000000000000" pitchFamily="50" charset="-128"/>
              </a:rPr>
              <a:t>(</a:t>
            </a:r>
            <a:r>
              <a:rPr lang="ja-JP" altLang="ja-JP" sz="1400" dirty="0">
                <a:latin typeface="游ゴシック" panose="020B0400000000000000" pitchFamily="50" charset="-128"/>
                <a:ea typeface="游ゴシック" panose="020B0400000000000000" pitchFamily="50" charset="-128"/>
              </a:rPr>
              <a:t>モニタリングデータ収集と限界値への接近が警告可能になる</a:t>
            </a:r>
            <a:r>
              <a:rPr lang="en-US" altLang="ja-JP" sz="1400" dirty="0">
                <a:latin typeface="游ゴシック" panose="020B0400000000000000" pitchFamily="50" charset="-128"/>
                <a:ea typeface="游ゴシック" panose="020B0400000000000000" pitchFamily="50" charset="-128"/>
              </a:rPr>
              <a:t>)</a:t>
            </a:r>
            <a:endParaRPr lang="ja-JP" altLang="ja-JP" sz="1400" dirty="0">
              <a:latin typeface="游ゴシック" panose="020B0400000000000000" pitchFamily="50" charset="-128"/>
              <a:ea typeface="游ゴシック" panose="020B0400000000000000" pitchFamily="50" charset="-128"/>
            </a:endParaRPr>
          </a:p>
          <a:p>
            <a:pPr marL="540000" lvl="1" indent="-342900" algn="just">
              <a:lnSpc>
                <a:spcPts val="2000"/>
              </a:lnSpc>
              <a:buFont typeface="+mj-lt"/>
              <a:buAutoNum type="arabicPeriod"/>
            </a:pPr>
            <a:r>
              <a:rPr lang="ja-JP" altLang="ja-JP" sz="1400" dirty="0">
                <a:latin typeface="游ゴシック" panose="020B0400000000000000" pitchFamily="50" charset="-128"/>
                <a:ea typeface="游ゴシック" panose="020B0400000000000000" pitchFamily="50" charset="-128"/>
              </a:rPr>
              <a:t>地域開発計画や土地利用計画での適用　</a:t>
            </a:r>
            <a:r>
              <a:rPr lang="en-US" altLang="ja-JP" sz="1400" dirty="0">
                <a:latin typeface="游ゴシック" panose="020B0400000000000000" pitchFamily="50" charset="-128"/>
                <a:ea typeface="游ゴシック" panose="020B0400000000000000" pitchFamily="50" charset="-128"/>
              </a:rPr>
              <a:t>(SEA</a:t>
            </a:r>
            <a:r>
              <a:rPr lang="ja-JP" altLang="ja-JP" sz="1400" dirty="0">
                <a:latin typeface="游ゴシック" panose="020B0400000000000000" pitchFamily="50" charset="-128"/>
                <a:ea typeface="游ゴシック" panose="020B0400000000000000" pitchFamily="50" charset="-128"/>
              </a:rPr>
              <a:t>のような形で扱う</a:t>
            </a:r>
            <a:r>
              <a:rPr lang="en-US" altLang="ja-JP" sz="1400" dirty="0">
                <a:latin typeface="游ゴシック" panose="020B0400000000000000" pitchFamily="50" charset="-128"/>
                <a:ea typeface="游ゴシック" panose="020B0400000000000000" pitchFamily="50" charset="-128"/>
              </a:rPr>
              <a:t>)</a:t>
            </a:r>
            <a:endParaRPr lang="ja-JP" altLang="ja-JP" sz="1400" dirty="0">
              <a:latin typeface="游ゴシック" panose="020B0400000000000000" pitchFamily="50" charset="-128"/>
              <a:ea typeface="游ゴシック" panose="020B0400000000000000" pitchFamily="50" charset="-128"/>
            </a:endParaRPr>
          </a:p>
          <a:p>
            <a:pPr marL="540000" lvl="1" indent="-342900" algn="just">
              <a:lnSpc>
                <a:spcPts val="2000"/>
              </a:lnSpc>
              <a:buFont typeface="+mj-lt"/>
              <a:buAutoNum type="arabicPeriod"/>
            </a:pPr>
            <a:r>
              <a:rPr lang="ja-JP" altLang="ja-JP" sz="1400" dirty="0">
                <a:latin typeface="游ゴシック" panose="020B0400000000000000" pitchFamily="50" charset="-128"/>
                <a:ea typeface="游ゴシック" panose="020B0400000000000000" pitchFamily="50" charset="-128"/>
              </a:rPr>
              <a:t>地域別閾値を設定し、エリアごとの環境基準のような形で適用</a:t>
            </a:r>
            <a:r>
              <a:rPr lang="en-US" altLang="ja-JP" sz="1400" dirty="0">
                <a:latin typeface="游ゴシック" panose="020B0400000000000000" pitchFamily="50" charset="-128"/>
                <a:ea typeface="游ゴシック" panose="020B0400000000000000" pitchFamily="50" charset="-128"/>
              </a:rPr>
              <a:t>(</a:t>
            </a:r>
            <a:r>
              <a:rPr lang="ja-JP" altLang="ja-JP" sz="1400" dirty="0">
                <a:latin typeface="游ゴシック" panose="020B0400000000000000" pitchFamily="50" charset="-128"/>
                <a:ea typeface="游ゴシック" panose="020B0400000000000000" pitchFamily="50" charset="-128"/>
              </a:rPr>
              <a:t>保護目標種などを設定し、生息条件を閾値として設定する</a:t>
            </a:r>
            <a:r>
              <a:rPr lang="en-US" altLang="ja-JP" sz="1400" dirty="0">
                <a:latin typeface="游ゴシック" panose="020B0400000000000000" pitchFamily="50" charset="-128"/>
                <a:ea typeface="游ゴシック" panose="020B0400000000000000" pitchFamily="50" charset="-128"/>
              </a:rPr>
              <a:t>)</a:t>
            </a:r>
            <a:endParaRPr lang="ja-JP" altLang="ja-JP" sz="1400" dirty="0">
              <a:latin typeface="游ゴシック" panose="020B0400000000000000" pitchFamily="50" charset="-128"/>
              <a:ea typeface="游ゴシック" panose="020B0400000000000000" pitchFamily="50" charset="-128"/>
            </a:endParaRPr>
          </a:p>
          <a:p>
            <a:pPr marL="540000" lvl="1" indent="-342900" algn="just">
              <a:lnSpc>
                <a:spcPts val="2000"/>
              </a:lnSpc>
              <a:buFont typeface="+mj-lt"/>
              <a:buAutoNum type="arabicPeriod"/>
            </a:pPr>
            <a:r>
              <a:rPr lang="ja-JP" altLang="ja-JP" sz="1400" dirty="0">
                <a:latin typeface="游ゴシック" panose="020B0400000000000000" pitchFamily="50" charset="-128"/>
                <a:ea typeface="游ゴシック" panose="020B0400000000000000" pitchFamily="50" charset="-128"/>
              </a:rPr>
              <a:t>環境センサスのようなデータベースの運用（インパクト情報と環境要素別累積情報を常時公開し各方面で利用可能にする）</a:t>
            </a:r>
          </a:p>
        </p:txBody>
      </p:sp>
      <p:sp>
        <p:nvSpPr>
          <p:cNvPr id="10" name="テキスト ボックス 9">
            <a:extLst>
              <a:ext uri="{FF2B5EF4-FFF2-40B4-BE49-F238E27FC236}">
                <a16:creationId xmlns:a16="http://schemas.microsoft.com/office/drawing/2014/main" id="{2CF3B633-43D9-DA0C-F7E0-FE98EA5158BC}"/>
              </a:ext>
            </a:extLst>
          </p:cNvPr>
          <p:cNvSpPr txBox="1"/>
          <p:nvPr/>
        </p:nvSpPr>
        <p:spPr>
          <a:xfrm>
            <a:off x="343560" y="4207822"/>
            <a:ext cx="6988418" cy="338554"/>
          </a:xfrm>
          <a:prstGeom prst="rect">
            <a:avLst/>
          </a:prstGeom>
          <a:solidFill>
            <a:srgbClr val="009C89"/>
          </a:solidFill>
        </p:spPr>
        <p:txBody>
          <a:bodyPr vert="horz" wrap="square" rtlCol="0" anchor="ctr">
            <a:spAutoFit/>
          </a:bodyPr>
          <a:lstStyle/>
          <a:p>
            <a:r>
              <a:rPr lang="ja-JP" altLang="en-US" sz="1600" b="1" dirty="0">
                <a:solidFill>
                  <a:schemeClr val="bg1"/>
                </a:solidFill>
              </a:rPr>
              <a:t>②</a:t>
            </a:r>
            <a:r>
              <a:rPr kumimoji="1" lang="ja-JP" altLang="en-US" sz="1600" b="1" dirty="0">
                <a:solidFill>
                  <a:schemeClr val="bg1"/>
                </a:solidFill>
              </a:rPr>
              <a:t>　</a:t>
            </a:r>
            <a:r>
              <a:rPr lang="ja-JP" altLang="en-US" sz="1600" b="1" dirty="0">
                <a:solidFill>
                  <a:schemeClr val="bg1"/>
                </a:solidFill>
              </a:rPr>
              <a:t>風力発電等における累積的影響とゾーニング・促進区域との関係</a:t>
            </a:r>
            <a:r>
              <a:rPr kumimoji="1" lang="ja-JP" altLang="en-US" sz="1600" b="1" dirty="0">
                <a:solidFill>
                  <a:schemeClr val="bg1"/>
                </a:solidFill>
              </a:rPr>
              <a:t>性について</a:t>
            </a:r>
          </a:p>
        </p:txBody>
      </p:sp>
      <p:sp>
        <p:nvSpPr>
          <p:cNvPr id="11" name="テキスト ボックス 10">
            <a:extLst>
              <a:ext uri="{FF2B5EF4-FFF2-40B4-BE49-F238E27FC236}">
                <a16:creationId xmlns:a16="http://schemas.microsoft.com/office/drawing/2014/main" id="{9D373E28-DD44-12CE-4CF2-53E01641F544}"/>
              </a:ext>
            </a:extLst>
          </p:cNvPr>
          <p:cNvSpPr txBox="1"/>
          <p:nvPr/>
        </p:nvSpPr>
        <p:spPr>
          <a:xfrm>
            <a:off x="360340" y="4546376"/>
            <a:ext cx="8924858" cy="1246495"/>
          </a:xfrm>
          <a:prstGeom prst="rect">
            <a:avLst/>
          </a:prstGeom>
          <a:noFill/>
          <a:ln w="31750">
            <a:solidFill>
              <a:schemeClr val="accent2"/>
            </a:solidFill>
          </a:ln>
        </p:spPr>
        <p:txBody>
          <a:bodyPr vert="horz" wrap="square" rtlCol="0" anchor="ctr">
            <a:spAutoFit/>
          </a:bodyPr>
          <a:lstStyle/>
          <a:p>
            <a:pPr>
              <a:spcAft>
                <a:spcPts val="600"/>
              </a:spcAft>
            </a:pPr>
            <a:r>
              <a:rPr lang="ja-JP" altLang="en-US" sz="1400" dirty="0"/>
              <a:t>　今最も問題となっている風力発電等の再エネ事業の場合、累積的影響の観点から、温対法の促進区域やゾーニングとの関係について、具体的にどのように考えるのがよいでしょうか。</a:t>
            </a:r>
            <a:endParaRPr lang="en-US" altLang="ja-JP" sz="1400" dirty="0"/>
          </a:p>
          <a:p>
            <a:pPr marL="285750" indent="-285750">
              <a:spcAft>
                <a:spcPts val="600"/>
              </a:spcAft>
              <a:buFont typeface="Arial" panose="020B0604020202020204" pitchFamily="34" charset="0"/>
              <a:buChar char="•"/>
            </a:pPr>
            <a:r>
              <a:rPr lang="ja-JP" altLang="en-US" sz="1400" dirty="0"/>
              <a:t>村山先生は、中環審の小委員会でも、</a:t>
            </a:r>
            <a:r>
              <a:rPr lang="en-US" altLang="ja-JP" sz="1400" dirty="0"/>
              <a:t>SEA</a:t>
            </a:r>
            <a:r>
              <a:rPr lang="ja-JP" altLang="en-US" sz="1400" dirty="0"/>
              <a:t>導入の重要性、風力の新たなアセス制度は促進区域やゾーニング制度との関係づけの必要性、累積的影響を行うにあたっての</a:t>
            </a:r>
            <a:r>
              <a:rPr lang="en-US" altLang="ja-JP" sz="1400" dirty="0"/>
              <a:t>SEA</a:t>
            </a:r>
            <a:r>
              <a:rPr lang="ja-JP" altLang="en-US" sz="1400" dirty="0"/>
              <a:t>の必要性等について意見をのべられています。これらの点について、さらに詳しくお考えをおきかせください。　</a:t>
            </a:r>
          </a:p>
        </p:txBody>
      </p:sp>
      <p:sp>
        <p:nvSpPr>
          <p:cNvPr id="12" name="テキスト ボックス 11">
            <a:extLst>
              <a:ext uri="{FF2B5EF4-FFF2-40B4-BE49-F238E27FC236}">
                <a16:creationId xmlns:a16="http://schemas.microsoft.com/office/drawing/2014/main" id="{2A97797C-C34B-C8FA-D5D3-B8B05F153A98}"/>
              </a:ext>
            </a:extLst>
          </p:cNvPr>
          <p:cNvSpPr txBox="1"/>
          <p:nvPr/>
        </p:nvSpPr>
        <p:spPr>
          <a:xfrm>
            <a:off x="335171" y="5935300"/>
            <a:ext cx="6996807"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③　累積的影響とリスクアセスメント</a:t>
            </a:r>
          </a:p>
        </p:txBody>
      </p:sp>
      <p:sp>
        <p:nvSpPr>
          <p:cNvPr id="13" name="テキスト ボックス 12">
            <a:extLst>
              <a:ext uri="{FF2B5EF4-FFF2-40B4-BE49-F238E27FC236}">
                <a16:creationId xmlns:a16="http://schemas.microsoft.com/office/drawing/2014/main" id="{29D701A5-103A-71CC-95D1-034D502C0057}"/>
              </a:ext>
            </a:extLst>
          </p:cNvPr>
          <p:cNvSpPr txBox="1"/>
          <p:nvPr/>
        </p:nvSpPr>
        <p:spPr>
          <a:xfrm>
            <a:off x="343560" y="6273854"/>
            <a:ext cx="8924858" cy="307777"/>
          </a:xfrm>
          <a:prstGeom prst="rect">
            <a:avLst/>
          </a:prstGeom>
          <a:noFill/>
          <a:ln w="31750">
            <a:solidFill>
              <a:schemeClr val="accent2"/>
            </a:solidFill>
          </a:ln>
        </p:spPr>
        <p:txBody>
          <a:bodyPr vert="horz" wrap="square" rtlCol="0" anchor="ctr">
            <a:spAutoFit/>
          </a:bodyPr>
          <a:lstStyle/>
          <a:p>
            <a:pPr>
              <a:spcAft>
                <a:spcPts val="600"/>
              </a:spcAft>
            </a:pPr>
            <a:r>
              <a:rPr lang="ja-JP" altLang="en-US" sz="1400" dirty="0"/>
              <a:t>　リスクは累積するか・・・累積的リスクはあるのかということについて、どのようにお考えでしょうか。</a:t>
            </a:r>
            <a:endParaRPr lang="en-US" altLang="ja-JP" sz="1400" dirty="0"/>
          </a:p>
        </p:txBody>
      </p:sp>
    </p:spTree>
    <p:extLst>
      <p:ext uri="{BB962C8B-B14F-4D97-AF65-F5344CB8AC3E}">
        <p14:creationId xmlns:p14="http://schemas.microsoft.com/office/powerpoint/2010/main" val="2613216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2CCCC-7171-568B-64FA-34F731FE1C23}"/>
            </a:ext>
          </a:extLst>
        </p:cNvPr>
        <p:cNvGrpSpPr/>
        <p:nvPr/>
      </p:nvGrpSpPr>
      <p:grpSpPr>
        <a:xfrm>
          <a:off x="0" y="0"/>
          <a:ext cx="0" cy="0"/>
          <a:chOff x="0" y="0"/>
          <a:chExt cx="0" cy="0"/>
        </a:xfrm>
      </p:grpSpPr>
      <p:sp>
        <p:nvSpPr>
          <p:cNvPr id="6" name="タイトル 1">
            <a:extLst>
              <a:ext uri="{FF2B5EF4-FFF2-40B4-BE49-F238E27FC236}">
                <a16:creationId xmlns:a16="http://schemas.microsoft.com/office/drawing/2014/main" id="{E291E746-63C7-C84C-9059-8019FC96E5F2}"/>
              </a:ext>
            </a:extLst>
          </p:cNvPr>
          <p:cNvSpPr>
            <a:spLocks noGrp="1"/>
          </p:cNvSpPr>
          <p:nvPr>
            <p:ph type="title"/>
          </p:nvPr>
        </p:nvSpPr>
        <p:spPr>
          <a:xfrm>
            <a:off x="351952" y="398490"/>
            <a:ext cx="8271821" cy="587854"/>
          </a:xfrm>
        </p:spPr>
        <p:txBody>
          <a:bodyPr/>
          <a:lstStyle/>
          <a:p>
            <a:r>
              <a:rPr lang="ja-JP" altLang="en-US" sz="2000" dirty="0"/>
              <a:t>参考　中央環境審議会の答申（抜粋）（</a:t>
            </a:r>
            <a:r>
              <a:rPr lang="en-US" altLang="ja-JP" sz="2000" dirty="0"/>
              <a:t>2025.3)</a:t>
            </a:r>
            <a:endParaRPr lang="ja-JP" altLang="en-US" sz="2000" dirty="0"/>
          </a:p>
        </p:txBody>
      </p:sp>
      <p:sp>
        <p:nvSpPr>
          <p:cNvPr id="9" name="テキスト ボックス 8">
            <a:extLst>
              <a:ext uri="{FF2B5EF4-FFF2-40B4-BE49-F238E27FC236}">
                <a16:creationId xmlns:a16="http://schemas.microsoft.com/office/drawing/2014/main" id="{187DB301-1395-0626-851A-C46104504B17}"/>
              </a:ext>
            </a:extLst>
          </p:cNvPr>
          <p:cNvSpPr txBox="1"/>
          <p:nvPr/>
        </p:nvSpPr>
        <p:spPr>
          <a:xfrm>
            <a:off x="267675" y="1142615"/>
            <a:ext cx="8924858" cy="5039841"/>
          </a:xfrm>
          <a:prstGeom prst="rect">
            <a:avLst/>
          </a:prstGeom>
          <a:noFill/>
          <a:ln w="31750">
            <a:solidFill>
              <a:schemeClr val="accent2"/>
            </a:solidFill>
          </a:ln>
        </p:spPr>
        <p:txBody>
          <a:bodyPr vert="horz" wrap="square" rtlCol="0" anchor="ctr">
            <a:spAutoFit/>
          </a:bodyPr>
          <a:lstStyle/>
          <a:p>
            <a:pPr algn="just"/>
            <a:r>
              <a:rPr lang="en-US" altLang="ja-JP" sz="1200" dirty="0">
                <a:effectLst/>
                <a:latin typeface="游ゴシック" panose="020B0400000000000000" pitchFamily="50" charset="-128"/>
                <a:ea typeface="游ゴシック" panose="020B0400000000000000" pitchFamily="50" charset="-128"/>
                <a:cs typeface="ＭＳ Ｐゴシック" panose="020B0600070205080204" pitchFamily="50" charset="-128"/>
              </a:rPr>
              <a:t>2. </a:t>
            </a:r>
            <a:r>
              <a:rPr lang="ja-JP" altLang="ja-JP" sz="1200" dirty="0">
                <a:effectLst/>
                <a:latin typeface="游ゴシック" panose="020B0400000000000000" pitchFamily="50" charset="-128"/>
                <a:ea typeface="游ゴシック" panose="020B0400000000000000" pitchFamily="50" charset="-128"/>
                <a:cs typeface="ＭＳ Ｐゴシック" panose="020B0600070205080204" pitchFamily="50" charset="-128"/>
              </a:rPr>
              <a:t>戦略的環境影響評価の実現</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個別事業の計画・実施に枠組みを与える上位の計画や政策の検討段階を対象とした戦略的環境影響評価は、早期の効果的な環境配慮の確保や、地域における適切なコミュニケーションの推進等に資するものとして、国際的にも多くの国々において、その導入実績が確認されている。また、近年では、環境的側面から持続可能であると同時に、経済・社会の側面からも健全で持続可能であることを包括的に確保するためのシステムとして、持続可能性アセスメントの導入に向けた期待も高まっている状況にある。</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我が国では、これまでに、戦略的環境影響評価の趣旨に資するものとして、とりわけ再生可能エネルギーの導入に関して、</a:t>
            </a:r>
          </a:p>
          <a:p>
            <a:pPr marL="351450" lvl="1" indent="-171450" algn="just">
              <a:buFont typeface="Arial" panose="020B0604020202020204" pitchFamily="34" charset="0"/>
              <a:buChar char="•"/>
            </a:pP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地球温暖化対策の推進に関する法律に基づき、市町村等が、国や都道府県の環境配慮基準を踏まえつつ、地域の環境の保全、経済及び社会の持続的発展に資するよう、協議会における合意形成を図りながら、促進区域を設定すること等により、地域と共生し、環境配慮が確保された再生可能エネルギーの導入拡大を促進する制度の導入</a:t>
            </a:r>
          </a:p>
          <a:p>
            <a:pPr marL="351450" lvl="1" indent="-171450" algn="just">
              <a:buFont typeface="Arial" panose="020B0604020202020204" pitchFamily="34" charset="0"/>
              <a:buChar char="•"/>
            </a:pP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早期段階から環境配慮を図るため、領海及び排他的経済水域における洋上風力発電事業の区域指定に当たり、あらかじめ環境省が海洋環境調査を実施する制度の検討</a:t>
            </a:r>
          </a:p>
          <a:p>
            <a:pPr algn="just"/>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等の取組が推進されてきたところではあるが、十全な戦略的環境影響評価制度の実現には至っていない。</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今後は、まず、環境影響評価に係る手続件数が多く、今後も更なる導入拡大が期待される陸上風力発電事業を対象に、Ⅲ</a:t>
            </a:r>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１で述べたように、環境配慮の観点を含むゾーニングの仕組みを有する他制度と、環境影響評価手続の在り方を検討することにより、効果的に陸上風力発電事業の立地誘導を図っていくこと、国が環境保全上配慮すべき重要な区域の考え方を提示すること等により、我が国における戦略的環境影響評価の実現を目指していくべきである。</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また、環境影響評価法の対象となる</a:t>
            </a:r>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13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の事業種を対象とし、引き続き、個別事業の上位の計画や政策の検討段階を対象とする戦略的環境影響評価の実現に向けて、持続可能性アセスメントも視野に入れ、検討を進めていくことが求められる。</a:t>
            </a:r>
          </a:p>
          <a:p>
            <a:pPr algn="just"/>
            <a:r>
              <a:rPr lang="en-US" altLang="ja-JP" sz="140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endParaRPr lang="ja-JP" altLang="ja-JP" sz="1200" dirty="0">
              <a:effectLst/>
              <a:latin typeface="游ゴシック" panose="020B0400000000000000" pitchFamily="50" charset="-128"/>
              <a:ea typeface="游ゴシック" panose="020B0400000000000000" pitchFamily="50" charset="-128"/>
              <a:cs typeface="ＭＳ Ｐゴシック" panose="020B0600070205080204" pitchFamily="50" charset="-128"/>
            </a:endParaRPr>
          </a:p>
          <a:p>
            <a:pPr algn="just"/>
            <a:r>
              <a:rPr lang="en-US" altLang="ja-JP" sz="1200" dirty="0">
                <a:effectLst/>
                <a:latin typeface="游ゴシック" panose="020B0400000000000000" pitchFamily="50" charset="-128"/>
                <a:ea typeface="游ゴシック" panose="020B0400000000000000" pitchFamily="50" charset="-128"/>
                <a:cs typeface="ＭＳ Ｐゴシック" panose="020B0600070205080204" pitchFamily="50" charset="-128"/>
              </a:rPr>
              <a:t>3. </a:t>
            </a:r>
            <a:r>
              <a:rPr lang="ja-JP" altLang="ja-JP" sz="1200" dirty="0">
                <a:effectLst/>
                <a:latin typeface="游ゴシック" panose="020B0400000000000000" pitchFamily="50" charset="-128"/>
                <a:ea typeface="游ゴシック" panose="020B0400000000000000" pitchFamily="50" charset="-128"/>
                <a:cs typeface="ＭＳ Ｐゴシック" panose="020B0600070205080204" pitchFamily="50" charset="-128"/>
              </a:rPr>
              <a:t>累積的な環境影響への対応</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複数の事業が集中的に実施されているような地域では、累積的な環境影響が強く懸念される。とりわけ風力発電事業については、ネット・ゼロの実現に向け、更なる導入拡大が必要とされる状況において、鳥類や景観等に係る累積的な環境影響への懸念に適切に対応していくことが求められる。</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今後は、諸外国における参考事例等を整理の上、我が国における累積的な環境影響評価に係る技術的な考え方、累積的な環境影響の責任分担の考え方等について検討を行い、ガイドライン等を策定していくことが必要である。</a:t>
            </a:r>
          </a:p>
          <a:p>
            <a:pPr algn="just"/>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   </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くわえて、複数の事業による環境影響が累積することにより、環境影響の程度が著しいものとなるおそれがある場合には、地域特性や事業特性も踏まえ、特定の区域内で実施される事業数を適切に設定するなど、ゾーニングの仕組みを有する他制度を効果的に活用していくことや、各地域計画の策定に当たり、累積的な環境影響の回避・低減を図っていくことについても、検討を進めることが望まれる。また、近傍で実施される他の事業に係る環境影響を事業者自身が把握するためには、Ⅳ</a:t>
            </a:r>
            <a:r>
              <a:rPr lang="en-US"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a:t>
            </a:r>
            <a:r>
              <a:rPr lang="ja-JP" altLang="ja-JP" sz="1050" dirty="0">
                <a:effectLst/>
                <a:latin typeface="游ゴシック" panose="020B0400000000000000" pitchFamily="50" charset="-128"/>
                <a:ea typeface="游ゴシック" panose="020B0400000000000000" pitchFamily="50" charset="-128"/>
                <a:cs typeface="ＭＳ Ｐゴシック" panose="020B0600070205080204" pitchFamily="50" charset="-128"/>
              </a:rPr>
              <a:t>１で述べたように、制度的に環境影響評価図書の継続公開を進めていくことが効果的であると言える。</a:t>
            </a:r>
          </a:p>
        </p:txBody>
      </p:sp>
    </p:spTree>
    <p:extLst>
      <p:ext uri="{BB962C8B-B14F-4D97-AF65-F5344CB8AC3E}">
        <p14:creationId xmlns:p14="http://schemas.microsoft.com/office/powerpoint/2010/main" val="166372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Y/%m/%d&lt;/m_strFormatTime&gt;&lt;/m_precDefaultDate&gt;&lt;m_precDefaultYear/&gt;&lt;m_precDefaultQuarter/&gt;&lt;m_precDefaultMonth/&gt;&lt;m_precDefaultWeek/&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50000"/>
            <a:lumOff val="50000"/>
          </a:schemeClr>
        </a:solidFill>
      </a:spPr>
      <a:bodyPr wrap="square" rtlCol="0" anchor="ctr">
        <a:spAutoFit/>
      </a:bodyPr>
      <a:lstStyle>
        <a:defPPr algn="ctr">
          <a:defRPr kumimoji="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デザインの設定">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環境省template">
      <a:dk1>
        <a:sysClr val="windowText" lastClr="000000"/>
      </a:dk1>
      <a:lt1>
        <a:sysClr val="window" lastClr="FFFFFF"/>
      </a:lt1>
      <a:dk2>
        <a:srgbClr val="009C89"/>
      </a:dk2>
      <a:lt2>
        <a:srgbClr val="00584E"/>
      </a:lt2>
      <a:accent1>
        <a:srgbClr val="38BEE2"/>
      </a:accent1>
      <a:accent2>
        <a:srgbClr val="43B99A"/>
      </a:accent2>
      <a:accent3>
        <a:srgbClr val="83A4D1"/>
      </a:accent3>
      <a:accent4>
        <a:srgbClr val="C89E28"/>
      </a:accent4>
      <a:accent5>
        <a:srgbClr val="AC353C"/>
      </a:accent5>
      <a:accent6>
        <a:srgbClr val="ED7D31"/>
      </a:accent6>
      <a:hlink>
        <a:srgbClr val="0563C1"/>
      </a:hlink>
      <a:folHlink>
        <a:srgbClr val="954F72"/>
      </a:folHlink>
    </a:clrScheme>
    <a:fontScheme name="環境省template">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lIns="0" tIns="0" rIns="0" bIns="0" rtlCol="0" anchor="ctr"/>
      <a:lstStyle>
        <a:defPPr algn="ctr">
          <a:defRPr kumimoji="1" sz="1600" dirty="0" smtClean="0">
            <a:solidFill>
              <a:schemeClr val="tx1"/>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デザインの設定">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50000"/>
            <a:lumOff val="50000"/>
          </a:schemeClr>
        </a:solidFill>
      </a:spPr>
      <a:bodyPr wrap="square" rtlCol="0" anchor="ctr">
        <a:spAutoFit/>
      </a:bodyPr>
      <a:lstStyle>
        <a:defPPr algn="ctr">
          <a:defRPr kumimoji="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C42F0983A2CA0E49B294803E9F315BA3" ma:contentTypeVersion="5" ma:contentTypeDescription="新しいドキュメントを作成します。" ma:contentTypeScope="" ma:versionID="c36782a63b48ef5dd9594a4c6f2e99ce">
  <xsd:schema xmlns:xsd="http://www.w3.org/2001/XMLSchema" xmlns:xs="http://www.w3.org/2001/XMLSchema" xmlns:p="http://schemas.microsoft.com/office/2006/metadata/properties" xmlns:ns3="d4dd616d-5771-4ed6-9c19-40fa9ff8e527" xmlns:ns4="5ac18767-cef5-4ac1-9b81-56123d54cc38" targetNamespace="http://schemas.microsoft.com/office/2006/metadata/properties" ma:root="true" ma:fieldsID="23f1afce96efa7124cf1b7ec047c196d" ns3:_="" ns4:_="">
    <xsd:import namespace="d4dd616d-5771-4ed6-9c19-40fa9ff8e527"/>
    <xsd:import namespace="5ac18767-cef5-4ac1-9b81-56123d54cc3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dd616d-5771-4ed6-9c19-40fa9ff8e527" elementFormDefault="qualified">
    <xsd:import namespace="http://schemas.microsoft.com/office/2006/documentManagement/types"/>
    <xsd:import namespace="http://schemas.microsoft.com/office/infopath/2007/PartnerControls"/>
    <xsd:element name="SharedWithUsers" ma:index="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internalName="SharedWithDetails" ma:readOnly="true">
      <xsd:simpleType>
        <xsd:restriction base="dms:Note">
          <xsd:maxLength value="255"/>
        </xsd:restriction>
      </xsd:simpleType>
    </xsd:element>
    <xsd:element name="SharingHintHash" ma:index="10" nillable="true" ma:displayName="共有のヒントのハッシュ"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c18767-cef5-4ac1-9b81-56123d54cc3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5B6C6D-FA30-46A4-A774-0CE98C79DB3E}">
  <ds:schemaRefs>
    <ds:schemaRef ds:uri="http://purl.org/dc/elements/1.1/"/>
    <ds:schemaRef ds:uri="http://purl.org/dc/terms/"/>
    <ds:schemaRef ds:uri="http://schemas.openxmlformats.org/package/2006/metadata/core-properties"/>
    <ds:schemaRef ds:uri="http://purl.org/dc/dcmitype/"/>
    <ds:schemaRef ds:uri="http://schemas.microsoft.com/office/2006/documentManagement/types"/>
    <ds:schemaRef ds:uri="http://www.w3.org/XML/1998/namespace"/>
    <ds:schemaRef ds:uri="5ac18767-cef5-4ac1-9b81-56123d54cc38"/>
    <ds:schemaRef ds:uri="http://schemas.microsoft.com/office/infopath/2007/PartnerControls"/>
    <ds:schemaRef ds:uri="d4dd616d-5771-4ed6-9c19-40fa9ff8e527"/>
    <ds:schemaRef ds:uri="http://schemas.microsoft.com/office/2006/metadata/properties"/>
  </ds:schemaRefs>
</ds:datastoreItem>
</file>

<file path=customXml/itemProps2.xml><?xml version="1.0" encoding="utf-8"?>
<ds:datastoreItem xmlns:ds="http://schemas.openxmlformats.org/officeDocument/2006/customXml" ds:itemID="{0CD8326E-0DBA-41EE-85F6-C7BE812A4ABA}">
  <ds:schemaRefs>
    <ds:schemaRef ds:uri="http://schemas.microsoft.com/sharepoint/v3/contenttype/forms"/>
  </ds:schemaRefs>
</ds:datastoreItem>
</file>

<file path=customXml/itemProps3.xml><?xml version="1.0" encoding="utf-8"?>
<ds:datastoreItem xmlns:ds="http://schemas.openxmlformats.org/officeDocument/2006/customXml" ds:itemID="{C9EF912A-1FF1-4B67-B6EF-5B5321D78F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dd616d-5771-4ed6-9c19-40fa9ff8e527"/>
    <ds:schemaRef ds:uri="5ac18767-cef5-4ac1-9b81-56123d54cc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38477</TotalTime>
  <Words>1804</Words>
  <Application>Microsoft Office PowerPoint</Application>
  <PresentationFormat>A4 210 x 297 mm</PresentationFormat>
  <Paragraphs>56</Paragraphs>
  <Slides>5</Slides>
  <Notes>0</Notes>
  <HiddenSlides>0</HiddenSlides>
  <MMClips>0</MMClips>
  <ScaleCrop>false</ScaleCrop>
  <HeadingPairs>
    <vt:vector size="8" baseType="variant">
      <vt:variant>
        <vt:lpstr>使用されているフォント</vt:lpstr>
      </vt:variant>
      <vt:variant>
        <vt:i4>8</vt:i4>
      </vt:variant>
      <vt:variant>
        <vt:lpstr>テーマ</vt:lpstr>
      </vt:variant>
      <vt:variant>
        <vt:i4>8</vt:i4>
      </vt:variant>
      <vt:variant>
        <vt:lpstr>埋め込まれた OLE サーバー</vt:lpstr>
      </vt:variant>
      <vt:variant>
        <vt:i4>1</vt:i4>
      </vt:variant>
      <vt:variant>
        <vt:lpstr>スライド タイトル</vt:lpstr>
      </vt:variant>
      <vt:variant>
        <vt:i4>5</vt:i4>
      </vt:variant>
    </vt:vector>
  </HeadingPairs>
  <TitlesOfParts>
    <vt:vector size="22" baseType="lpstr">
      <vt:lpstr>Meiryo UI</vt:lpstr>
      <vt:lpstr>Meiryo</vt:lpstr>
      <vt:lpstr>Meiryo</vt:lpstr>
      <vt:lpstr>游ゴシック</vt:lpstr>
      <vt:lpstr>游ゴシック Light</vt:lpstr>
      <vt:lpstr>Arial</vt:lpstr>
      <vt:lpstr>Calibri</vt:lpstr>
      <vt:lpstr>Wingdings</vt:lpstr>
      <vt:lpstr>環境省template_A4横</vt:lpstr>
      <vt:lpstr>1_デザインの設定</vt:lpstr>
      <vt:lpstr>環境省template_A4横</vt:lpstr>
      <vt:lpstr>1_環境省template_A4横</vt:lpstr>
      <vt:lpstr>2_環境省template_A4横</vt:lpstr>
      <vt:lpstr>Office テーマ</vt:lpstr>
      <vt:lpstr>デザインの設定</vt:lpstr>
      <vt:lpstr>環境省template_A4横</vt:lpstr>
      <vt:lpstr>think-cell スライド</vt:lpstr>
      <vt:lpstr> 　累積的影響についての 村山先生（第2回）ヒアリング資料 （2025/３/13) </vt:lpstr>
      <vt:lpstr>０　前回ご意見を伺った事項</vt:lpstr>
      <vt:lpstr>０　前回ご意見を伺った事項（つづき）</vt:lpstr>
      <vt:lpstr>１　今回ご意見を伺いたい事項</vt:lpstr>
      <vt:lpstr>参考　中央環境審議会の答申（抜粋）（2025.3)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MRI</dc:creator>
  <cp:lastModifiedBy>辻阪吟子</cp:lastModifiedBy>
  <cp:revision>1392</cp:revision>
  <cp:lastPrinted>2024-09-24T02:45:10Z</cp:lastPrinted>
  <dcterms:created xsi:type="dcterms:W3CDTF">2019-07-05T01:50:35Z</dcterms:created>
  <dcterms:modified xsi:type="dcterms:W3CDTF">2025-03-26T08:04:05Z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0x010100C42F0983A2CA0E49B294803E9F315BA3</vt:lpwstr>
  </property>
</Properties>
</file>