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 id="2147483904" r:id="rId5"/>
    <p:sldMasterId id="2147483697" r:id="rId6"/>
    <p:sldMasterId id="2147483842" r:id="rId7"/>
    <p:sldMasterId id="2147483859" r:id="rId8"/>
    <p:sldMasterId id="2147483875" r:id="rId9"/>
    <p:sldMasterId id="2147483891" r:id="rId10"/>
    <p:sldMasterId id="2147483916" r:id="rId11"/>
  </p:sldMasterIdLst>
  <p:notesMasterIdLst>
    <p:notesMasterId r:id="rId19"/>
  </p:notesMasterIdLst>
  <p:handoutMasterIdLst>
    <p:handoutMasterId r:id="rId20"/>
  </p:handoutMasterIdLst>
  <p:sldIdLst>
    <p:sldId id="2076137159" r:id="rId12"/>
    <p:sldId id="2076137013" r:id="rId13"/>
    <p:sldId id="2076137156" r:id="rId14"/>
    <p:sldId id="2076137160" r:id="rId15"/>
    <p:sldId id="2076137015" r:id="rId16"/>
    <p:sldId id="2076137157" r:id="rId17"/>
    <p:sldId id="2076137017" r:id="rId18"/>
  </p:sldIdLst>
  <p:sldSz cx="9906000" cy="6858000" type="A4"/>
  <p:notesSz cx="7099300" cy="10234613"/>
  <p:custDataLst>
    <p:tags r:id="rId2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3249" userDrawn="1">
          <p15:clr>
            <a:srgbClr val="A4A3A4"/>
          </p15:clr>
        </p15:guide>
        <p15:guide id="3" orient="horz" pos="2818" userDrawn="1">
          <p15:clr>
            <a:srgbClr val="A4A3A4"/>
          </p15:clr>
        </p15:guide>
        <p15:guide id="4" pos="3120">
          <p15:clr>
            <a:srgbClr val="A4A3A4"/>
          </p15:clr>
        </p15:guide>
        <p15:guide id="5" pos="194" userDrawn="1">
          <p15:clr>
            <a:srgbClr val="A4A3A4"/>
          </p15:clr>
        </p15:guide>
        <p15:guide id="7" pos="648" userDrawn="1">
          <p15:clr>
            <a:srgbClr val="A4A3A4"/>
          </p15:clr>
        </p15:guide>
        <p15:guide id="8" pos="609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U 永村 知之" initials="E永知" lastIdx="3" clrIdx="0">
    <p:extLst>
      <p:ext uri="{19B8F6BF-5375-455C-9EA6-DF929625EA0E}">
        <p15:presenceInfo xmlns:p15="http://schemas.microsoft.com/office/powerpoint/2012/main" userId="S::nagamura@mri.co.jp::da0dfad8-c3f9-43d8-8e9c-bee0f215863e" providerId="AD"/>
      </p:ext>
    </p:extLst>
  </p:cmAuthor>
  <p:cmAuthor id="2" name="STU 高見 佳恵" initials="S高佳" lastIdx="2" clrIdx="1">
    <p:extLst>
      <p:ext uri="{19B8F6BF-5375-455C-9EA6-DF929625EA0E}">
        <p15:presenceInfo xmlns:p15="http://schemas.microsoft.com/office/powerpoint/2012/main" userId="S::yoshie_takami@mri.co.jp::edebb8c6-753c-4a50-a90a-5979af2bc834" providerId="AD"/>
      </p:ext>
    </p:extLst>
  </p:cmAuthor>
  <p:cmAuthor id="3" name="木野 修宏" initials="t" lastIdx="1" clrIdx="2">
    <p:extLst>
      <p:ext uri="{19B8F6BF-5375-455C-9EA6-DF929625EA0E}">
        <p15:presenceInfo xmlns:p15="http://schemas.microsoft.com/office/powerpoint/2012/main" userId="木野 修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A39489"/>
    <a:srgbClr val="AE9990"/>
    <a:srgbClr val="68554C"/>
    <a:srgbClr val="8A786C"/>
    <a:srgbClr val="81695E"/>
    <a:srgbClr val="FFFFFF"/>
    <a:srgbClr val="E7EAE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300" autoAdjust="0"/>
  </p:normalViewPr>
  <p:slideViewPr>
    <p:cSldViewPr snapToGrid="0">
      <p:cViewPr varScale="1">
        <p:scale>
          <a:sx n="98" d="100"/>
          <a:sy n="98" d="100"/>
        </p:scale>
        <p:origin x="120" y="72"/>
      </p:cViewPr>
      <p:guideLst>
        <p:guide orient="horz" pos="1389"/>
        <p:guide orient="horz" pos="3249"/>
        <p:guide orient="horz" pos="2818"/>
        <p:guide pos="3120"/>
        <p:guide pos="194"/>
        <p:guide pos="648"/>
        <p:guide pos="6091"/>
      </p:guideLst>
    </p:cSldViewPr>
  </p:slideViewPr>
  <p:notesTextViewPr>
    <p:cViewPr>
      <p:scale>
        <a:sx n="1" d="1"/>
        <a:sy n="1" d="1"/>
      </p:scale>
      <p:origin x="0" y="0"/>
    </p:cViewPr>
  </p:notesTextViewPr>
  <p:notesViewPr>
    <p:cSldViewPr snapToGrid="0">
      <p:cViewPr varScale="1">
        <p:scale>
          <a:sx n="76" d="100"/>
          <a:sy n="76" d="100"/>
        </p:scale>
        <p:origin x="40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0"/>
            <a:ext cx="3076977" cy="513789"/>
          </a:xfrm>
          <a:prstGeom prst="rect">
            <a:avLst/>
          </a:prstGeom>
        </p:spPr>
        <p:txBody>
          <a:bodyPr vert="horz" lIns="95415" tIns="47710" rIns="95415" bIns="4771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0650" y="0"/>
            <a:ext cx="3076976" cy="513789"/>
          </a:xfrm>
          <a:prstGeom prst="rect">
            <a:avLst/>
          </a:prstGeom>
        </p:spPr>
        <p:txBody>
          <a:bodyPr vert="horz" lIns="95415" tIns="47710" rIns="95415" bIns="47710" rtlCol="0"/>
          <a:lstStyle>
            <a:lvl1pPr algn="r">
              <a:defRPr sz="1200"/>
            </a:lvl1pPr>
          </a:lstStyle>
          <a:p>
            <a:fld id="{C2D93989-468A-4522-8BA5-CA80EC6D4DDE}" type="datetimeFigureOut">
              <a:rPr kumimoji="1" lang="ja-JP" altLang="en-US" smtClean="0"/>
              <a:t>2025/3/24</a:t>
            </a:fld>
            <a:endParaRPr kumimoji="1" lang="ja-JP" altLang="en-US"/>
          </a:p>
        </p:txBody>
      </p:sp>
      <p:sp>
        <p:nvSpPr>
          <p:cNvPr id="4" name="フッター プレースホルダー 3"/>
          <p:cNvSpPr>
            <a:spLocks noGrp="1"/>
          </p:cNvSpPr>
          <p:nvPr>
            <p:ph type="ftr" sz="quarter" idx="2"/>
          </p:nvPr>
        </p:nvSpPr>
        <p:spPr>
          <a:xfrm>
            <a:off x="8" y="9720824"/>
            <a:ext cx="3076977" cy="513789"/>
          </a:xfrm>
          <a:prstGeom prst="rect">
            <a:avLst/>
          </a:prstGeom>
        </p:spPr>
        <p:txBody>
          <a:bodyPr vert="horz" lIns="95415" tIns="47710" rIns="95415" bIns="4771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0650" y="9720824"/>
            <a:ext cx="3076976" cy="513789"/>
          </a:xfrm>
          <a:prstGeom prst="rect">
            <a:avLst/>
          </a:prstGeom>
        </p:spPr>
        <p:txBody>
          <a:bodyPr vert="horz" lIns="95415" tIns="47710" rIns="95415" bIns="47710" rtlCol="0" anchor="b"/>
          <a:lstStyle>
            <a:lvl1pPr algn="r">
              <a:defRPr sz="1200"/>
            </a:lvl1pPr>
          </a:lstStyle>
          <a:p>
            <a:fld id="{B7F51339-F394-4077-B08A-42A9908FEA87}" type="slidenum">
              <a:rPr kumimoji="1" lang="ja-JP" altLang="en-US" smtClean="0"/>
              <a:t>‹#›</a:t>
            </a:fld>
            <a:endParaRPr kumimoji="1" lang="ja-JP" altLang="en-US"/>
          </a:p>
        </p:txBody>
      </p:sp>
    </p:spTree>
    <p:extLst>
      <p:ext uri="{BB962C8B-B14F-4D97-AF65-F5344CB8AC3E}">
        <p14:creationId xmlns:p14="http://schemas.microsoft.com/office/powerpoint/2010/main" val="3220134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8" y="8"/>
            <a:ext cx="3077138" cy="512304"/>
          </a:xfrm>
          <a:prstGeom prst="rect">
            <a:avLst/>
          </a:prstGeom>
        </p:spPr>
        <p:txBody>
          <a:bodyPr vert="horz" lIns="94701" tIns="47353" rIns="94701" bIns="47353" rtlCol="0"/>
          <a:lstStyle>
            <a:lvl1pPr algn="l">
              <a:defRPr sz="1200"/>
            </a:lvl1pPr>
          </a:lstStyle>
          <a:p>
            <a:endParaRPr kumimoji="1" lang="ja-JP" altLang="en-US"/>
          </a:p>
        </p:txBody>
      </p:sp>
      <p:sp>
        <p:nvSpPr>
          <p:cNvPr id="3" name="日付プレースホルダ 2"/>
          <p:cNvSpPr>
            <a:spLocks noGrp="1"/>
          </p:cNvSpPr>
          <p:nvPr>
            <p:ph type="dt" idx="1"/>
          </p:nvPr>
        </p:nvSpPr>
        <p:spPr>
          <a:xfrm>
            <a:off x="4020513" y="8"/>
            <a:ext cx="3077138" cy="512304"/>
          </a:xfrm>
          <a:prstGeom prst="rect">
            <a:avLst/>
          </a:prstGeom>
        </p:spPr>
        <p:txBody>
          <a:bodyPr vert="horz" lIns="94701" tIns="47353" rIns="94701" bIns="47353" rtlCol="0"/>
          <a:lstStyle>
            <a:lvl1pPr algn="r">
              <a:defRPr sz="1200"/>
            </a:lvl1pPr>
          </a:lstStyle>
          <a:p>
            <a:fld id="{6F0D6084-7E8B-4A36-97F0-DEDFB028508E}" type="datetimeFigureOut">
              <a:rPr kumimoji="1" lang="ja-JP" altLang="en-US" smtClean="0"/>
              <a:pPr/>
              <a:t>2025/3/24</a:t>
            </a:fld>
            <a:endParaRPr kumimoji="1" lang="ja-JP" altLang="en-US"/>
          </a:p>
        </p:txBody>
      </p:sp>
      <p:sp>
        <p:nvSpPr>
          <p:cNvPr id="4" name="スライド イメージ プレースホルダ 3"/>
          <p:cNvSpPr>
            <a:spLocks noGrp="1" noRot="1" noChangeAspect="1"/>
          </p:cNvSpPr>
          <p:nvPr>
            <p:ph type="sldImg" idx="2"/>
          </p:nvPr>
        </p:nvSpPr>
        <p:spPr>
          <a:xfrm>
            <a:off x="777875" y="768350"/>
            <a:ext cx="5543550" cy="3838575"/>
          </a:xfrm>
          <a:prstGeom prst="rect">
            <a:avLst/>
          </a:prstGeom>
          <a:noFill/>
          <a:ln w="12700">
            <a:solidFill>
              <a:prstClr val="black"/>
            </a:solidFill>
          </a:ln>
        </p:spPr>
        <p:txBody>
          <a:bodyPr vert="horz" lIns="94701" tIns="47353" rIns="94701" bIns="47353" rtlCol="0" anchor="ctr"/>
          <a:lstStyle/>
          <a:p>
            <a:endParaRPr lang="ja-JP" altLang="en-US"/>
          </a:p>
        </p:txBody>
      </p:sp>
      <p:sp>
        <p:nvSpPr>
          <p:cNvPr id="5" name="ノート プレースホルダ 4"/>
          <p:cNvSpPr>
            <a:spLocks noGrp="1"/>
          </p:cNvSpPr>
          <p:nvPr>
            <p:ph type="body" sz="quarter" idx="3"/>
          </p:nvPr>
        </p:nvSpPr>
        <p:spPr>
          <a:xfrm>
            <a:off x="709600" y="4861156"/>
            <a:ext cx="5680103" cy="4605821"/>
          </a:xfrm>
          <a:prstGeom prst="rect">
            <a:avLst/>
          </a:prstGeom>
        </p:spPr>
        <p:txBody>
          <a:bodyPr vert="horz" lIns="94701" tIns="47353" rIns="94701" bIns="4735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8" y="9720674"/>
            <a:ext cx="3077138" cy="512303"/>
          </a:xfrm>
          <a:prstGeom prst="rect">
            <a:avLst/>
          </a:prstGeom>
        </p:spPr>
        <p:txBody>
          <a:bodyPr vert="horz" lIns="94701" tIns="47353" rIns="94701" bIns="4735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0513" y="9720674"/>
            <a:ext cx="3077138" cy="512303"/>
          </a:xfrm>
          <a:prstGeom prst="rect">
            <a:avLst/>
          </a:prstGeom>
        </p:spPr>
        <p:txBody>
          <a:bodyPr vert="horz" lIns="94701" tIns="47353" rIns="94701" bIns="47353"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79645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6</a:t>
            </a:fld>
            <a:endParaRPr kumimoji="1" lang="ja-JP" altLang="en-US"/>
          </a:p>
        </p:txBody>
      </p:sp>
    </p:spTree>
    <p:extLst>
      <p:ext uri="{BB962C8B-B14F-4D97-AF65-F5344CB8AC3E}">
        <p14:creationId xmlns:p14="http://schemas.microsoft.com/office/powerpoint/2010/main" val="71776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4" Type="http://schemas.openxmlformats.org/officeDocument/2006/relationships/image" Target="../media/image22.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pic>
        <p:nvPicPr>
          <p:cNvPr id="36" name="Picture 11" descr="ç°å¢ç">
            <a:extLst>
              <a:ext uri="{FF2B5EF4-FFF2-40B4-BE49-F238E27FC236}">
                <a16:creationId xmlns:a16="http://schemas.microsoft.com/office/drawing/2014/main" id="{2D2513A6-1FA5-48A9-A4F2-9CAA90A00078}"/>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470803" y="1167389"/>
            <a:ext cx="964395" cy="96717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DE4C5D62-0869-42E7-9C97-B244D802C9CC}"/>
              </a:ext>
            </a:extLst>
          </p:cNvPr>
          <p:cNvGrpSpPr/>
          <p:nvPr userDrawn="1"/>
        </p:nvGrpSpPr>
        <p:grpSpPr>
          <a:xfrm>
            <a:off x="2275974" y="5715294"/>
            <a:ext cx="5443286" cy="635369"/>
            <a:chOff x="2456520" y="6387031"/>
            <a:chExt cx="5875085" cy="700377"/>
          </a:xfrm>
        </p:grpSpPr>
        <p:pic>
          <p:nvPicPr>
            <p:cNvPr id="38" name="図 37">
              <a:extLst>
                <a:ext uri="{FF2B5EF4-FFF2-40B4-BE49-F238E27FC236}">
                  <a16:creationId xmlns:a16="http://schemas.microsoft.com/office/drawing/2014/main" id="{6A2821FA-4929-4746-ACB8-E1629609B6F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927824" y="6387031"/>
              <a:ext cx="991169" cy="700377"/>
            </a:xfrm>
            <a:prstGeom prst="rect">
              <a:avLst/>
            </a:prstGeom>
          </p:spPr>
        </p:pic>
        <p:pic>
          <p:nvPicPr>
            <p:cNvPr id="39" name="図 38">
              <a:extLst>
                <a:ext uri="{FF2B5EF4-FFF2-40B4-BE49-F238E27FC236}">
                  <a16:creationId xmlns:a16="http://schemas.microsoft.com/office/drawing/2014/main" id="{0D94F9F7-8EE5-4FB1-9DE8-8ED364D72B8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06890" y="6463627"/>
              <a:ext cx="614647" cy="526500"/>
            </a:xfrm>
            <a:prstGeom prst="rect">
              <a:avLst/>
            </a:prstGeom>
          </p:spPr>
        </p:pic>
        <p:pic>
          <p:nvPicPr>
            <p:cNvPr id="40" name="図 39">
              <a:extLst>
                <a:ext uri="{FF2B5EF4-FFF2-40B4-BE49-F238E27FC236}">
                  <a16:creationId xmlns:a16="http://schemas.microsoft.com/office/drawing/2014/main" id="{8C6E6851-00CA-4304-9D45-933760A5D3C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456520" y="6498254"/>
              <a:ext cx="946944" cy="536322"/>
            </a:xfrm>
            <a:prstGeom prst="rect">
              <a:avLst/>
            </a:prstGeom>
          </p:spPr>
        </p:pic>
        <p:pic>
          <p:nvPicPr>
            <p:cNvPr id="41" name="図 40">
              <a:extLst>
                <a:ext uri="{FF2B5EF4-FFF2-40B4-BE49-F238E27FC236}">
                  <a16:creationId xmlns:a16="http://schemas.microsoft.com/office/drawing/2014/main" id="{7A4365D3-9ED1-4262-ADC8-ADFC91D39DC3}"/>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635177" y="6432722"/>
              <a:ext cx="1292647" cy="641986"/>
            </a:xfrm>
            <a:prstGeom prst="rect">
              <a:avLst/>
            </a:prstGeom>
          </p:spPr>
        </p:pic>
        <p:pic>
          <p:nvPicPr>
            <p:cNvPr id="42" name="図 41">
              <a:extLst>
                <a:ext uri="{FF2B5EF4-FFF2-40B4-BE49-F238E27FC236}">
                  <a16:creationId xmlns:a16="http://schemas.microsoft.com/office/drawing/2014/main" id="{77BE447A-09BD-4FED-A363-C6DAA779DFC7}"/>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044047" y="6463627"/>
              <a:ext cx="1287558" cy="494981"/>
            </a:xfrm>
            <a:prstGeom prst="rect">
              <a:avLst/>
            </a:prstGeom>
          </p:spPr>
        </p:pic>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 name="テキスト ボックス 1">
            <a:extLst>
              <a:ext uri="{FF2B5EF4-FFF2-40B4-BE49-F238E27FC236}">
                <a16:creationId xmlns:a16="http://schemas.microsoft.com/office/drawing/2014/main" id="{1B57B874-8139-D9D2-A280-8509E6F39D9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30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5E86BBDA-E0B5-47AE-BF72-9032058100B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429542" cy="719363"/>
            <a:chOff x="213594" y="302433"/>
            <a:chExt cx="10177559" cy="792964"/>
          </a:xfrm>
        </p:grpSpPr>
        <p:pic>
          <p:nvPicPr>
            <p:cNvPr id="11" name="Picture 11" descr="ç°å¢ç">
              <a:extLst>
                <a:ext uri="{FF2B5EF4-FFF2-40B4-BE49-F238E27FC236}">
                  <a16:creationId xmlns:a16="http://schemas.microsoft.com/office/drawing/2014/main" id="{EA847D1A-9CB9-4A27-A318-805446306AB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Tree>
    <p:extLst>
      <p:ext uri="{BB962C8B-B14F-4D97-AF65-F5344CB8AC3E}">
        <p14:creationId xmlns:p14="http://schemas.microsoft.com/office/powerpoint/2010/main" val="120295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68351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6546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20A9-2F0B-C268-269C-5B7C61231DFC}"/>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ABEEE2-178C-AFF0-4623-9CBD53C0968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779929-2A04-A35E-CB06-644351B7FA1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4BD0264-2CB2-E0F0-14CC-EE4815969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ECD2F3-A4B8-ECC2-C5A2-3E6F65DD007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74878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89FC-21F4-0F70-D105-27C42C9E3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50B00-E03E-6481-E6D5-4A76B5E523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55C1E1-234A-C038-9B04-14E22692F18D}"/>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77AEE-C8DB-3654-0226-7F14D9FC3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8A155A-E548-889C-B81B-29E8AC3971C5}"/>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4910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36D2D-2187-F5C7-8216-1A2CDFCC55B8}"/>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EC6FD1-F1E6-CB49-4657-FF6BF2FE4D34}"/>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BC1B0A-2093-DA9E-A9B1-C7EDE47D7ED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1F5C17A-8C60-1D17-C49A-78FAD1E56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33139-2F74-53F7-78DB-7100EB8D018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0403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CD25B-8FFF-3CF8-58D2-24888B11CF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82E77F-E55C-B8E5-A176-BC5C3BC6962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3D3D77-B734-BDBA-F90A-E5C7FDED3E47}"/>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83CA68-F451-034A-CCCD-E3541952D01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E6344D0-6549-3C64-7094-BE394BF9A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D9CF1C-F630-DD7F-BC49-A3E10F5521AC}"/>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7467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68A6-63B6-0948-284D-FF9F20580143}"/>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9E4162-7E60-ACBA-DC4E-CE726943466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25632C-3D69-890C-59F1-95E037C53CB0}"/>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FB0790-A2DA-FCC4-9F56-CF989C32EB2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D05D1A-940D-65C2-BFE3-D458A93BE923}"/>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CEC4EC-8600-044D-CF19-983542BD2439}"/>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3D0454D-FCB2-DB25-4BC7-D9D291985A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0DA9B9-B93B-49DC-3CE1-2213225ECE9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687850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838D2-AC3F-24DD-F441-2E5A841D7F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73F20D-9466-1654-9AD8-CD4B62B013A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52210BC-3A59-3660-90C5-1896A91258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2971E9-543A-8709-A18E-916FF214D51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679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3" name="テキスト ボックス 2">
            <a:extLst>
              <a:ext uri="{FF2B5EF4-FFF2-40B4-BE49-F238E27FC236}">
                <a16:creationId xmlns:a16="http://schemas.microsoft.com/office/drawing/2014/main" id="{D2BA7FEA-AE00-2D86-8079-C3048F8815D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83813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C50863-A5C1-8209-CB7A-14F06060FBF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B2D2199-CDCA-D9A8-4C7C-B50BA72151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08757D-A44D-6F08-81D4-8C3EB5D9837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175280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B4758-055C-0A48-879A-D84115CB0885}"/>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DC37-8B4C-BDC1-2FB3-97EC5E73C1EF}"/>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A6B75-01B5-34AD-5B01-49BC7926571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50B56-A4D1-CF4B-7CC0-054D7BC4B7D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B1140684-6749-7295-FC6A-54EA92B86B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C66163-8C87-18DD-20AD-2D1F003A20C3}"/>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0198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CF97F-20E9-D7D7-4EA8-2984243047D2}"/>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58C65-A2FC-4D5F-26EF-062F1DA4D12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1D3458-2449-1006-DBA3-D4B4B2E94E7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5904F4-E2CF-5EBC-9948-FFF781791C9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6166535-4313-337A-66AF-E8D0B7B19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AC34A6-2B36-C16E-F0F0-CDE3D35271E7}"/>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4109294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0145-6C06-A8C0-20CD-40629838F6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E88027-7E7C-9742-F38E-BD80F2E764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FECB2-95CE-C9C8-AA00-A849559A3B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A508947-C5EA-AAB0-941D-40A6F10071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176BB-079B-61BC-4E19-7B8DB582DE36}"/>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972537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B8CAE7-CA78-159F-26DF-30CDF73E1E91}"/>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FAADE7-5A96-C1E9-8453-AE47F2316675}"/>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FF141-8DDD-9444-A8E0-0582238B96B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D86DB1-0E0C-9775-8EE1-A5B6F78A4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CAF4E-AED5-ADEB-6AB2-E4AE77ADE459}"/>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80281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280919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9303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04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316462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850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8610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297049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38459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1914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517010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64066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139066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2344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27231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222067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746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107589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1036009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736500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50438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8437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43110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074480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352025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253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424588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051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262902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116678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6236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14012013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32569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933313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29309"/>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82614" y="600514"/>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dirty="0"/>
              <a:t>リード文レベルあり（</a:t>
            </a:r>
            <a:r>
              <a:rPr kumimoji="1" lang="en-US" altLang="ja-JP" dirty="0"/>
              <a:t>Tab</a:t>
            </a:r>
            <a:r>
              <a:rPr kumimoji="1" lang="ja-JP" altLang="en-US" dirty="0"/>
              <a:t>キーで第</a:t>
            </a:r>
            <a:r>
              <a:rPr kumimoji="1" lang="en-US" altLang="ja-JP" dirty="0"/>
              <a:t>4</a:t>
            </a:r>
            <a:r>
              <a:rPr kumimoji="1" lang="ja-JP" altLang="en-US" dirty="0"/>
              <a:t>レベルまで選べます）</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endParaRPr kumimoji="1" lang="en-US" altLang="ja-JP" dirty="0"/>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72723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7"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98"/>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487"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2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2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010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予算ポンチ絵">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258763" y="6403454"/>
            <a:ext cx="9363459" cy="323687"/>
          </a:xfrm>
          <a:prstGeom prst="rect">
            <a:avLst/>
          </a:prstGeom>
        </p:spPr>
      </p:pic>
      <p:sp>
        <p:nvSpPr>
          <p:cNvPr id="6" name="テキスト ボックス 5">
            <a:extLst>
              <a:ext uri="{FF2B5EF4-FFF2-40B4-BE49-F238E27FC236}">
                <a16:creationId xmlns:a16="http://schemas.microsoft.com/office/drawing/2014/main" id="{803EF348-FC06-1848-85F5-04404EE0C18F}"/>
              </a:ext>
            </a:extLst>
          </p:cNvPr>
          <p:cNvSpPr txBox="1"/>
          <p:nvPr userDrawn="1"/>
        </p:nvSpPr>
        <p:spPr>
          <a:xfrm>
            <a:off x="258764" y="6440402"/>
            <a:ext cx="1107921" cy="248530"/>
          </a:xfrm>
          <a:prstGeom prst="rect">
            <a:avLst/>
          </a:prstGeom>
          <a:noFill/>
        </p:spPr>
        <p:txBody>
          <a:bodyPr wrap="square" lIns="99692" rtlCol="0" anchor="ctr">
            <a:spAutoFit/>
          </a:bodyPr>
          <a:lstStyle/>
          <a:p>
            <a:pPr lvl="0"/>
            <a:r>
              <a:rPr lang="ja-JP" altLang="en-US" sz="1015" b="1" dirty="0">
                <a:solidFill>
                  <a:prstClr val="white"/>
                </a:solidFill>
                <a:latin typeface="Meiryo" panose="020B0604030504040204" pitchFamily="34" charset="-128"/>
                <a:ea typeface="Meiryo" panose="020B0604030504040204" pitchFamily="34" charset="-128"/>
              </a:rPr>
              <a:t>お問合せ先：</a:t>
            </a:r>
          </a:p>
        </p:txBody>
      </p:sp>
      <p:pic>
        <p:nvPicPr>
          <p:cNvPr id="7" name="Picture 11" descr="ç°å¢ç">
            <a:extLst>
              <a:ext uri="{FF2B5EF4-FFF2-40B4-BE49-F238E27FC236}">
                <a16:creationId xmlns:a16="http://schemas.microsoft.com/office/drawing/2014/main" id="{6109DDF5-F374-FC42-ADF9-8071A9BC06E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992915" y="160983"/>
            <a:ext cx="672372" cy="6743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209954DF-ED5F-424C-9D84-753BF11EE07C}"/>
              </a:ext>
            </a:extLst>
          </p:cNvPr>
          <p:cNvCxnSpPr>
            <a:cxnSpLocks/>
          </p:cNvCxnSpPr>
          <p:nvPr userDrawn="1"/>
        </p:nvCxnSpPr>
        <p:spPr>
          <a:xfrm flipH="1">
            <a:off x="288001" y="537882"/>
            <a:ext cx="8688628"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テキスト プレースホルダー 36"/>
          <p:cNvSpPr>
            <a:spLocks noGrp="1"/>
          </p:cNvSpPr>
          <p:nvPr>
            <p:ph type="body" sz="quarter" idx="10" hasCustomPrompt="1"/>
          </p:nvPr>
        </p:nvSpPr>
        <p:spPr>
          <a:xfrm>
            <a:off x="287338" y="215902"/>
            <a:ext cx="8689975" cy="282575"/>
          </a:xfrm>
        </p:spPr>
        <p:txBody>
          <a:bodyPr lIns="108000" tIns="72000" rIns="0" bIns="0" anchor="ctr"/>
          <a:lstStyle>
            <a:lvl1pPr marL="0" indent="0">
              <a:buNone/>
              <a:defRPr sz="1662" b="1">
                <a:solidFill>
                  <a:srgbClr val="009C89"/>
                </a:solidFill>
                <a:latin typeface="メイリオ" panose="020B0604030504040204" pitchFamily="50" charset="-128"/>
                <a:ea typeface="メイリオ" panose="020B0604030504040204" pitchFamily="50" charset="-128"/>
              </a:defRPr>
            </a:lvl1pPr>
          </a:lstStyle>
          <a:p>
            <a:pPr lvl="0"/>
            <a:r>
              <a:rPr kumimoji="1" lang="ja-JP" altLang="en-US" dirty="0"/>
              <a:t>事業名を記入（○○省連携事業）</a:t>
            </a:r>
          </a:p>
        </p:txBody>
      </p:sp>
      <p:cxnSp>
        <p:nvCxnSpPr>
          <p:cNvPr id="8" name="直線コネクタ 7"/>
          <p:cNvCxnSpPr/>
          <p:nvPr userDrawn="1"/>
        </p:nvCxnSpPr>
        <p:spPr>
          <a:xfrm flipV="1">
            <a:off x="5673727" y="2529387"/>
            <a:ext cx="3948497" cy="8416"/>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283781" y="2529387"/>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userDrawn="1"/>
        </p:nvSpPr>
        <p:spPr>
          <a:xfrm>
            <a:off x="273051" y="2328956"/>
            <a:ext cx="3948497"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2. </a:t>
            </a:r>
            <a:r>
              <a:rPr kumimoji="1" lang="ja-JP" altLang="en-US" sz="1292" b="1" dirty="0">
                <a:solidFill>
                  <a:srgbClr val="009C89"/>
                </a:solidFill>
              </a:rPr>
              <a:t>事業内容</a:t>
            </a:r>
          </a:p>
        </p:txBody>
      </p:sp>
      <p:cxnSp>
        <p:nvCxnSpPr>
          <p:cNvPr id="33" name="直線コネクタ 32"/>
          <p:cNvCxnSpPr/>
          <p:nvPr userDrawn="1"/>
        </p:nvCxnSpPr>
        <p:spPr>
          <a:xfrm flipV="1">
            <a:off x="283781" y="5462044"/>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5" name="テキスト プレースホルダー 36"/>
          <p:cNvSpPr>
            <a:spLocks noGrp="1"/>
          </p:cNvSpPr>
          <p:nvPr>
            <p:ph type="body" sz="quarter" idx="12" hasCustomPrompt="1"/>
          </p:nvPr>
        </p:nvSpPr>
        <p:spPr>
          <a:xfrm>
            <a:off x="5925546" y="2300038"/>
            <a:ext cx="3672000" cy="219920"/>
          </a:xfrm>
        </p:spPr>
        <p:txBody>
          <a:bodyPr lIns="0" tIns="0" bIns="0" anchor="b" anchorCtr="0">
            <a:normAutofit/>
          </a:bodyPr>
          <a:lstStyle>
            <a:lvl1pPr marL="0" indent="0">
              <a:buNone/>
              <a:defRPr sz="1292" b="1">
                <a:solidFill>
                  <a:srgbClr val="009C89"/>
                </a:solidFill>
                <a:latin typeface="+mj-ea"/>
                <a:ea typeface="+mj-ea"/>
                <a:cs typeface="Arial" panose="020B0604020202020204" pitchFamily="34" charset="0"/>
              </a:defRPr>
            </a:lvl1pPr>
          </a:lstStyle>
          <a:p>
            <a:pPr lvl="0"/>
            <a:r>
              <a:rPr kumimoji="1" lang="ja-JP" altLang="en-US" dirty="0"/>
              <a:t>補助対象、支援対象の例、事業イメージ </a:t>
            </a:r>
            <a:r>
              <a:rPr kumimoji="1" lang="en-US" altLang="ja-JP" dirty="0"/>
              <a:t>etc.</a:t>
            </a:r>
            <a:endParaRPr kumimoji="1" lang="ja-JP" altLang="en-US" dirty="0"/>
          </a:p>
        </p:txBody>
      </p:sp>
      <p:sp>
        <p:nvSpPr>
          <p:cNvPr id="36" name="テキスト ボックス 35"/>
          <p:cNvSpPr txBox="1"/>
          <p:nvPr userDrawn="1"/>
        </p:nvSpPr>
        <p:spPr>
          <a:xfrm>
            <a:off x="283781" y="5232736"/>
            <a:ext cx="3948497" cy="245003"/>
          </a:xfrm>
          <a:prstGeom prst="rect">
            <a:avLst/>
          </a:prstGeom>
          <a:noFill/>
        </p:spPr>
        <p:txBody>
          <a:bodyPr wrap="square" lIns="0" bIns="0" rtlCol="0" anchor="b">
            <a:spAutoFit/>
          </a:bodyPr>
          <a:lstStyle/>
          <a:p>
            <a:r>
              <a:rPr kumimoji="1" lang="en-US" altLang="ja-JP" sz="1292" b="1" dirty="0">
                <a:solidFill>
                  <a:srgbClr val="009C89"/>
                </a:solidFill>
                <a:latin typeface="+mj-ea"/>
                <a:ea typeface="+mj-ea"/>
              </a:rPr>
              <a:t>3. </a:t>
            </a:r>
            <a:r>
              <a:rPr kumimoji="1" lang="ja-JP" altLang="en-US" sz="1292" b="1" dirty="0">
                <a:solidFill>
                  <a:srgbClr val="009C89"/>
                </a:solidFill>
              </a:rPr>
              <a:t>事業スキーム</a:t>
            </a:r>
          </a:p>
        </p:txBody>
      </p:sp>
      <p:sp>
        <p:nvSpPr>
          <p:cNvPr id="38" name="テキスト プレースホルダー 37"/>
          <p:cNvSpPr>
            <a:spLocks noGrp="1"/>
          </p:cNvSpPr>
          <p:nvPr>
            <p:ph type="body" sz="quarter" idx="13" hasCustomPrompt="1"/>
          </p:nvPr>
        </p:nvSpPr>
        <p:spPr>
          <a:xfrm>
            <a:off x="1352399" y="5482315"/>
            <a:ext cx="3986519" cy="301438"/>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赤色の吹出しに示した選択肢の中から選択して記載</a:t>
            </a:r>
            <a:endParaRPr kumimoji="1" lang="en-US" altLang="ja-JP" dirty="0"/>
          </a:p>
        </p:txBody>
      </p:sp>
      <p:sp>
        <p:nvSpPr>
          <p:cNvPr id="39" name="テキスト プレースホルダー 37"/>
          <p:cNvSpPr>
            <a:spLocks noGrp="1"/>
          </p:cNvSpPr>
          <p:nvPr>
            <p:ph type="body" sz="quarter" idx="14" hasCustomPrompt="1"/>
          </p:nvPr>
        </p:nvSpPr>
        <p:spPr>
          <a:xfrm>
            <a:off x="283781" y="2555720"/>
            <a:ext cx="5064509" cy="2576498"/>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事業内容を説明</a:t>
            </a:r>
            <a:endParaRPr kumimoji="1" lang="en-US" altLang="ja-JP" dirty="0"/>
          </a:p>
        </p:txBody>
      </p:sp>
      <p:pic>
        <p:nvPicPr>
          <p:cNvPr id="41"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lum bright="70000" contrast="-70000"/>
            <a:extLst>
              <a:ext uri="{96DAC541-7B7A-43D3-8B79-37D633B846F1}">
                <asvg:svgBlip xmlns:asvg="http://schemas.microsoft.com/office/drawing/2016/SVG/main" r:embed="rId3"/>
              </a:ext>
            </a:extLst>
          </a:blip>
          <a:stretch>
            <a:fillRect/>
          </a:stretch>
        </p:blipFill>
        <p:spPr>
          <a:xfrm>
            <a:off x="287337" y="925276"/>
            <a:ext cx="9345614" cy="353861"/>
          </a:xfrm>
          <a:prstGeom prst="rect">
            <a:avLst/>
          </a:prstGeom>
          <a:ln>
            <a:noFill/>
          </a:ln>
        </p:spPr>
      </p:pic>
      <p:sp>
        <p:nvSpPr>
          <p:cNvPr id="44" name="テキスト プレースホルダー 37"/>
          <p:cNvSpPr>
            <a:spLocks noGrp="1"/>
          </p:cNvSpPr>
          <p:nvPr>
            <p:ph type="body" sz="quarter" idx="15" hasCustomPrompt="1"/>
          </p:nvPr>
        </p:nvSpPr>
        <p:spPr>
          <a:xfrm>
            <a:off x="1316654" y="1328049"/>
            <a:ext cx="8302642" cy="716205"/>
          </a:xfrm>
        </p:spPr>
        <p:txBody>
          <a:bodyPr tIns="72000" anchor="t">
            <a:noAutofit/>
          </a:bodyPr>
          <a:lstStyle>
            <a:lvl1pPr marL="211004" indent="-211004">
              <a:lnSpc>
                <a:spcPct val="120000"/>
              </a:lnSpc>
              <a:spcBef>
                <a:spcPts val="0"/>
              </a:spcBef>
              <a:buFont typeface="+mj-ea"/>
              <a:buAutoNum type="circleNumDbPlain"/>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事業の目的を箇条書きで記載。</a:t>
            </a:r>
            <a:endParaRPr kumimoji="1" lang="en-US" altLang="ja-JP" dirty="0"/>
          </a:p>
          <a:p>
            <a:pPr lvl="0"/>
            <a:r>
              <a:rPr kumimoji="1" lang="ja-JP" altLang="en-US" dirty="0"/>
              <a:t>　</a:t>
            </a:r>
            <a:endParaRPr kumimoji="1" lang="en-US" altLang="ja-JP" dirty="0"/>
          </a:p>
          <a:p>
            <a:pPr lvl="0"/>
            <a:r>
              <a:rPr kumimoji="1" lang="ja-JP" altLang="en-US" dirty="0"/>
              <a:t>　</a:t>
            </a:r>
            <a:endParaRPr kumimoji="1" lang="en-US" altLang="ja-JP" dirty="0"/>
          </a:p>
          <a:p>
            <a:pPr lvl="0"/>
            <a:endParaRPr kumimoji="1" lang="en-US" altLang="ja-JP" dirty="0"/>
          </a:p>
        </p:txBody>
      </p:sp>
      <p:cxnSp>
        <p:nvCxnSpPr>
          <p:cNvPr id="45" name="直線コネクタ 44"/>
          <p:cNvCxnSpPr/>
          <p:nvPr userDrawn="1"/>
        </p:nvCxnSpPr>
        <p:spPr>
          <a:xfrm flipV="1">
            <a:off x="1291855" y="1396252"/>
            <a:ext cx="0" cy="648000"/>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userDrawn="1"/>
        </p:nvSpPr>
        <p:spPr>
          <a:xfrm>
            <a:off x="277967" y="1623682"/>
            <a:ext cx="1088717" cy="198837"/>
          </a:xfrm>
          <a:prstGeom prst="rect">
            <a:avLst/>
          </a:prstGeom>
          <a:noFill/>
        </p:spPr>
        <p:txBody>
          <a:bodyPr wrap="square" lIns="0" tIns="0" bIns="0" rtlCol="0" anchor="ctr">
            <a:spAutoFit/>
          </a:bodyPr>
          <a:lstStyle/>
          <a:p>
            <a:pPr algn="l"/>
            <a:r>
              <a:rPr kumimoji="1" lang="en-US" altLang="ja-JP" sz="1292" b="1" dirty="0">
                <a:solidFill>
                  <a:srgbClr val="009C89"/>
                </a:solidFill>
                <a:latin typeface="+mj-ea"/>
                <a:ea typeface="+mj-ea"/>
              </a:rPr>
              <a:t>1. </a:t>
            </a:r>
            <a:r>
              <a:rPr kumimoji="1" lang="ja-JP" altLang="en-US" sz="1292" b="1" dirty="0">
                <a:solidFill>
                  <a:srgbClr val="009C89"/>
                </a:solidFill>
              </a:rPr>
              <a:t>事業目的</a:t>
            </a:r>
          </a:p>
        </p:txBody>
      </p:sp>
      <p:sp>
        <p:nvSpPr>
          <p:cNvPr id="53" name="テキスト プレースホルダー 36"/>
          <p:cNvSpPr>
            <a:spLocks noGrp="1"/>
          </p:cNvSpPr>
          <p:nvPr>
            <p:ph type="body" sz="quarter" idx="16" hasCustomPrompt="1"/>
          </p:nvPr>
        </p:nvSpPr>
        <p:spPr>
          <a:xfrm>
            <a:off x="287338" y="960921"/>
            <a:ext cx="9288001" cy="282575"/>
          </a:xfrm>
        </p:spPr>
        <p:txBody>
          <a:bodyPr lIns="108000" tIns="72000" bIns="0" anchor="t">
            <a:noAutofit/>
          </a:bodyPr>
          <a:lstStyle>
            <a:lvl1pPr marL="0" indent="0">
              <a:buNone/>
              <a:defRPr sz="1292" b="1">
                <a:solidFill>
                  <a:srgbClr val="007A6B"/>
                </a:solidFill>
                <a:latin typeface="メイリオ" panose="020B0604030504040204" pitchFamily="50" charset="-128"/>
                <a:ea typeface="メイリオ" panose="020B0604030504040204" pitchFamily="50" charset="-128"/>
              </a:defRPr>
            </a:lvl1pPr>
          </a:lstStyle>
          <a:p>
            <a:pPr lvl="0"/>
            <a:r>
              <a:rPr kumimoji="1" lang="ja-JP" altLang="en-US" dirty="0"/>
              <a:t>事業のポイントを簡潔に記載</a:t>
            </a:r>
          </a:p>
        </p:txBody>
      </p:sp>
      <p:sp>
        <p:nvSpPr>
          <p:cNvPr id="55" name="テキスト プレースホルダー 37"/>
          <p:cNvSpPr>
            <a:spLocks noGrp="1"/>
          </p:cNvSpPr>
          <p:nvPr>
            <p:ph type="body" sz="quarter" idx="17" hasCustomPrompt="1"/>
          </p:nvPr>
        </p:nvSpPr>
        <p:spPr>
          <a:xfrm>
            <a:off x="357089" y="557488"/>
            <a:ext cx="8620224" cy="297913"/>
          </a:xfrm>
        </p:spPr>
        <p:txBody>
          <a:bodyPr tIns="72000" anchor="t">
            <a:normAutofit/>
          </a:bodyPr>
          <a:lstStyle>
            <a:lvl1pPr marL="0" indent="0" algn="r">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en-US" altLang="ja-JP" dirty="0"/>
              <a:t>【</a:t>
            </a:r>
            <a:r>
              <a:rPr kumimoji="1" lang="ja-JP" altLang="en-US" dirty="0"/>
              <a:t>令和２年度要求額 </a:t>
            </a:r>
            <a:r>
              <a:rPr kumimoji="1" lang="en-US" altLang="ja-JP" dirty="0"/>
              <a:t>0,000</a:t>
            </a:r>
            <a:r>
              <a:rPr kumimoji="1" lang="ja-JP" altLang="en-US" dirty="0"/>
              <a:t>百万円（</a:t>
            </a:r>
            <a:r>
              <a:rPr kumimoji="1" lang="en-US" altLang="ja-JP" dirty="0"/>
              <a:t>0,000</a:t>
            </a:r>
            <a:r>
              <a:rPr kumimoji="1" lang="ja-JP" altLang="en-US" dirty="0"/>
              <a:t>百万円）</a:t>
            </a:r>
            <a:r>
              <a:rPr kumimoji="1" lang="en-US" altLang="ja-JP" dirty="0"/>
              <a:t>】</a:t>
            </a:r>
          </a:p>
        </p:txBody>
      </p:sp>
      <p:sp>
        <p:nvSpPr>
          <p:cNvPr id="57" name="テキスト プレースホルダー 37"/>
          <p:cNvSpPr>
            <a:spLocks noGrp="1"/>
          </p:cNvSpPr>
          <p:nvPr>
            <p:ph type="body" sz="quarter" idx="18" hasCustomPrompt="1"/>
          </p:nvPr>
        </p:nvSpPr>
        <p:spPr>
          <a:xfrm>
            <a:off x="5683046" y="2555722"/>
            <a:ext cx="3949905" cy="3613123"/>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図・写真等を交えつつ、このスペースに納まるよう記述</a:t>
            </a:r>
            <a:endParaRPr kumimoji="1" lang="en-US" altLang="ja-JP" dirty="0"/>
          </a:p>
        </p:txBody>
      </p:sp>
      <p:sp>
        <p:nvSpPr>
          <p:cNvPr id="28" name="角丸四角形吹き出し 27"/>
          <p:cNvSpPr/>
          <p:nvPr userDrawn="1"/>
        </p:nvSpPr>
        <p:spPr>
          <a:xfrm>
            <a:off x="10219378" y="2136458"/>
            <a:ext cx="1750142" cy="762194"/>
          </a:xfrm>
          <a:prstGeom prst="wedgeRoundRectCallout">
            <a:avLst>
              <a:gd name="adj1" fmla="val -64653"/>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「補助対象」、「委託内容」、「活用事例」、「事業イメージ」の中からタイトルを選択。</a:t>
            </a:r>
            <a:endParaRPr kumimoji="1" lang="en-US" altLang="ja-JP" sz="969" dirty="0"/>
          </a:p>
          <a:p>
            <a:r>
              <a:rPr kumimoji="1" lang="ja-JP" altLang="en-US" sz="969" dirty="0"/>
              <a:t>［ﾒｲﾘｵ、太字、</a:t>
            </a:r>
            <a:r>
              <a:rPr kumimoji="1" lang="en-US" altLang="ja-JP" sz="969" dirty="0"/>
              <a:t>14pt</a:t>
            </a:r>
            <a:r>
              <a:rPr kumimoji="1" lang="ja-JP" altLang="en-US" sz="969" dirty="0"/>
              <a:t>］</a:t>
            </a:r>
          </a:p>
        </p:txBody>
      </p:sp>
      <p:sp>
        <p:nvSpPr>
          <p:cNvPr id="29" name="角丸四角形吹き出し 28"/>
          <p:cNvSpPr/>
          <p:nvPr userDrawn="1"/>
        </p:nvSpPr>
        <p:spPr>
          <a:xfrm>
            <a:off x="-1965427" y="128722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事業の目的を箇条書きで記載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12pt</a:t>
            </a:r>
            <a:r>
              <a:rPr kumimoji="1" lang="ja-JP" altLang="en-US" sz="969" dirty="0"/>
              <a:t>］</a:t>
            </a:r>
          </a:p>
        </p:txBody>
      </p:sp>
      <p:sp>
        <p:nvSpPr>
          <p:cNvPr id="34" name="角丸四角形吹き出し 33"/>
          <p:cNvSpPr/>
          <p:nvPr userDrawn="1"/>
        </p:nvSpPr>
        <p:spPr>
          <a:xfrm>
            <a:off x="-1951316" y="1901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事業名を記載</a:t>
            </a:r>
            <a:endParaRPr kumimoji="1" lang="en-US" altLang="ja-JP" sz="969" dirty="0"/>
          </a:p>
          <a:p>
            <a:r>
              <a:rPr kumimoji="1" lang="ja-JP" altLang="en-US" sz="969" dirty="0"/>
              <a:t>［ﾒｲﾘｵ、太字、</a:t>
            </a:r>
            <a:r>
              <a:rPr kumimoji="1" lang="en-US" altLang="ja-JP" sz="969" dirty="0"/>
              <a:t>18pt</a:t>
            </a:r>
            <a:r>
              <a:rPr kumimoji="1" lang="ja-JP" altLang="en-US" sz="969" dirty="0"/>
              <a:t>］</a:t>
            </a:r>
          </a:p>
        </p:txBody>
      </p:sp>
      <p:sp>
        <p:nvSpPr>
          <p:cNvPr id="40" name="角丸四角形吹き出し 39"/>
          <p:cNvSpPr/>
          <p:nvPr userDrawn="1"/>
        </p:nvSpPr>
        <p:spPr>
          <a:xfrm>
            <a:off x="-1962691" y="563733"/>
            <a:ext cx="1750142" cy="432175"/>
          </a:xfrm>
          <a:prstGeom prst="wedgeRoundRectCallout">
            <a:avLst>
              <a:gd name="adj1" fmla="val 62751"/>
              <a:gd name="adj2" fmla="val 2880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事業のポイントを簡潔に記載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14pt</a:t>
            </a:r>
            <a:r>
              <a:rPr kumimoji="1" lang="ja-JP" altLang="en-US" sz="969" dirty="0"/>
              <a:t>］</a:t>
            </a:r>
          </a:p>
        </p:txBody>
      </p:sp>
      <p:sp>
        <p:nvSpPr>
          <p:cNvPr id="42" name="角丸四角形吹き出し 41"/>
          <p:cNvSpPr/>
          <p:nvPr userDrawn="1"/>
        </p:nvSpPr>
        <p:spPr>
          <a:xfrm>
            <a:off x="10153800" y="397756"/>
            <a:ext cx="2227671" cy="762194"/>
          </a:xfrm>
          <a:prstGeom prst="wedgeRoundRectCallout">
            <a:avLst>
              <a:gd name="adj1" fmla="val -59476"/>
              <a:gd name="adj2" fmla="val -499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予算額を記載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en-US" altLang="ja-JP" sz="969" dirty="0"/>
              <a:t>【</a:t>
            </a:r>
            <a:r>
              <a:rPr kumimoji="1" lang="ja-JP" altLang="en-US" sz="969" dirty="0"/>
              <a:t>令和</a:t>
            </a:r>
            <a:r>
              <a:rPr kumimoji="1" lang="en-US" altLang="ja-JP" sz="969" dirty="0"/>
              <a:t>4</a:t>
            </a:r>
            <a:r>
              <a:rPr kumimoji="1" lang="ja-JP" altLang="en-US" sz="969" dirty="0"/>
              <a:t>年度要求額  </a:t>
            </a:r>
            <a:r>
              <a:rPr kumimoji="1" lang="en-US" altLang="ja-JP" sz="969" dirty="0"/>
              <a:t>0,000</a:t>
            </a:r>
            <a:r>
              <a:rPr kumimoji="1" lang="ja-JP" altLang="en-US" sz="969" dirty="0"/>
              <a:t>百万円（</a:t>
            </a:r>
            <a:r>
              <a:rPr kumimoji="1" lang="en-US" altLang="ja-JP" sz="969" dirty="0"/>
              <a:t>0,000</a:t>
            </a:r>
            <a:r>
              <a:rPr kumimoji="1" lang="ja-JP" altLang="en-US" sz="969" dirty="0"/>
              <a:t>百万円）</a:t>
            </a:r>
            <a:r>
              <a:rPr kumimoji="1" lang="en-US" altLang="ja-JP" sz="969" dirty="0"/>
              <a:t>】</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13pt</a:t>
            </a:r>
            <a:r>
              <a:rPr kumimoji="1" lang="ja-JP" altLang="en-US" sz="969" dirty="0"/>
              <a:t>］</a:t>
            </a:r>
            <a:endParaRPr kumimoji="1" lang="en-US" altLang="ja-JP" sz="969" dirty="0"/>
          </a:p>
        </p:txBody>
      </p:sp>
      <p:sp>
        <p:nvSpPr>
          <p:cNvPr id="43" name="角丸四角形吹き出し 42"/>
          <p:cNvSpPr/>
          <p:nvPr userDrawn="1"/>
        </p:nvSpPr>
        <p:spPr>
          <a:xfrm>
            <a:off x="-3168873" y="2010716"/>
            <a:ext cx="2909988" cy="597185"/>
          </a:xfrm>
          <a:prstGeom prst="wedgeRoundRectCallout">
            <a:avLst>
              <a:gd name="adj1" fmla="val 56410"/>
              <a:gd name="adj2" fmla="val 6934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事業内容を説明。冒頭で手短に、事業の背景について触れること。</a:t>
            </a:r>
            <a:endParaRPr kumimoji="1" lang="en-US" altLang="ja-JP" sz="969" dirty="0"/>
          </a:p>
          <a:p>
            <a:r>
              <a:rPr kumimoji="1" lang="ja-JP" altLang="en-US" sz="969" dirty="0"/>
              <a:t>［ﾒｲﾘｵ、標準、</a:t>
            </a:r>
            <a:r>
              <a:rPr kumimoji="1" lang="en-US" altLang="ja-JP" sz="969" dirty="0"/>
              <a:t>11 or 12pt</a:t>
            </a:r>
            <a:r>
              <a:rPr kumimoji="1" lang="ja-JP" altLang="en-US" sz="969" dirty="0"/>
              <a:t>］</a:t>
            </a:r>
          </a:p>
        </p:txBody>
      </p:sp>
      <p:sp>
        <p:nvSpPr>
          <p:cNvPr id="46" name="テキスト プレースホルダー 37"/>
          <p:cNvSpPr>
            <a:spLocks noGrp="1"/>
          </p:cNvSpPr>
          <p:nvPr>
            <p:ph type="body" sz="quarter" idx="20" hasCustomPrompt="1"/>
          </p:nvPr>
        </p:nvSpPr>
        <p:spPr>
          <a:xfrm>
            <a:off x="1352397" y="5793828"/>
            <a:ext cx="3986518" cy="280263"/>
          </a:xfrm>
        </p:spPr>
        <p:txBody>
          <a:bodyPr lIns="90000" tIns="36000" rIns="90000" bIns="36000" anchor="ctr">
            <a:normAutofit/>
          </a:bodyPr>
          <a:lstStyle>
            <a:lvl1pPr marL="0" marR="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sz="1107">
                <a:solidFill>
                  <a:schemeClr val="tx1"/>
                </a:solidFill>
                <a:latin typeface="メイリオ" panose="020B0604030504040204" pitchFamily="50" charset="-128"/>
                <a:ea typeface="メイリオ" panose="020B0604030504040204" pitchFamily="50" charset="-128"/>
              </a:defRPr>
            </a:lvl1pPr>
          </a:lstStyle>
          <a:p>
            <a:pPr marL="0" marR="0" lvl="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dirty="0"/>
              <a:t>橙色の吹出しに示した選択肢の中から選択して記載</a:t>
            </a:r>
            <a:endParaRPr kumimoji="1" lang="en-US" altLang="ja-JP" dirty="0"/>
          </a:p>
        </p:txBody>
      </p:sp>
      <p:sp>
        <p:nvSpPr>
          <p:cNvPr id="47" name="テキスト プレースホルダー 37"/>
          <p:cNvSpPr>
            <a:spLocks noGrp="1"/>
          </p:cNvSpPr>
          <p:nvPr>
            <p:ph type="body" sz="quarter" idx="21" hasCustomPrompt="1"/>
          </p:nvPr>
        </p:nvSpPr>
        <p:spPr>
          <a:xfrm>
            <a:off x="1352396" y="6084165"/>
            <a:ext cx="3987654" cy="280940"/>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令和２年度～令和○年度　と記載</a:t>
            </a:r>
          </a:p>
        </p:txBody>
      </p:sp>
      <p:sp>
        <p:nvSpPr>
          <p:cNvPr id="18" name="テキスト ボックス 17"/>
          <p:cNvSpPr txBox="1"/>
          <p:nvPr userDrawn="1"/>
        </p:nvSpPr>
        <p:spPr>
          <a:xfrm>
            <a:off x="273051" y="6086139"/>
            <a:ext cx="1082905" cy="237479"/>
          </a:xfrm>
          <a:prstGeom prst="rect">
            <a:avLst/>
          </a:prstGeom>
          <a:noFill/>
        </p:spPr>
        <p:txBody>
          <a:bodyPr wrap="square" lIns="83077" tIns="33231" rIns="83077" bIns="33231" rtlCol="0">
            <a:spAutoFit/>
          </a:bodyPr>
          <a:lstStyle/>
          <a:p>
            <a:r>
              <a:rPr kumimoji="1" lang="ja-JP" altLang="en-US" sz="1107" dirty="0"/>
              <a:t>■実施期間</a:t>
            </a:r>
          </a:p>
        </p:txBody>
      </p:sp>
      <p:sp>
        <p:nvSpPr>
          <p:cNvPr id="50" name="テキスト ボックス 49"/>
          <p:cNvSpPr txBox="1"/>
          <p:nvPr userDrawn="1"/>
        </p:nvSpPr>
        <p:spPr>
          <a:xfrm>
            <a:off x="273050" y="5554053"/>
            <a:ext cx="1043603" cy="237479"/>
          </a:xfrm>
          <a:prstGeom prst="rect">
            <a:avLst/>
          </a:prstGeom>
          <a:noFill/>
        </p:spPr>
        <p:txBody>
          <a:bodyPr wrap="square" lIns="83077" tIns="33231" rIns="83077" bIns="33231" rtlCol="0" anchor="ctr">
            <a:spAutoFit/>
          </a:bodyPr>
          <a:lstStyle/>
          <a:p>
            <a:r>
              <a:rPr kumimoji="1" lang="ja-JP" altLang="en-US" sz="1107" dirty="0"/>
              <a:t>■事業形態</a:t>
            </a:r>
          </a:p>
        </p:txBody>
      </p:sp>
      <p:sp>
        <p:nvSpPr>
          <p:cNvPr id="52" name="角丸四角形吹き出し 51"/>
          <p:cNvSpPr/>
          <p:nvPr userDrawn="1"/>
        </p:nvSpPr>
        <p:spPr>
          <a:xfrm>
            <a:off x="10374301" y="3283654"/>
            <a:ext cx="1750142" cy="1257224"/>
          </a:xfrm>
          <a:prstGeom prst="wedgeRoundRectCallout">
            <a:avLst>
              <a:gd name="adj1" fmla="val -75955"/>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図・写真等を交えつつ、このスペースに納まるよう記述</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小見出し［ﾒｲﾘｵ、濃青緑、太字、</a:t>
            </a:r>
            <a:r>
              <a:rPr kumimoji="1" lang="en-US" altLang="ja-JP" sz="969" dirty="0"/>
              <a:t>12pt</a:t>
            </a:r>
            <a:r>
              <a:rPr kumimoji="1" lang="ja-JP" altLang="en-US" sz="969" dirty="0"/>
              <a:t>］</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本文［ﾒｲﾘｵ、標準、</a:t>
            </a:r>
            <a:r>
              <a:rPr kumimoji="1" lang="en-US" altLang="ja-JP" sz="969" dirty="0"/>
              <a:t>12pt</a:t>
            </a:r>
            <a:r>
              <a:rPr kumimoji="1" lang="ja-JP" altLang="en-US" sz="969" dirty="0"/>
              <a:t>］</a:t>
            </a:r>
            <a:endParaRPr kumimoji="1" lang="en-US" altLang="ja-JP" sz="969" dirty="0"/>
          </a:p>
        </p:txBody>
      </p:sp>
      <p:sp>
        <p:nvSpPr>
          <p:cNvPr id="54" name="角丸四角形吹き出し 53"/>
          <p:cNvSpPr/>
          <p:nvPr userDrawn="1"/>
        </p:nvSpPr>
        <p:spPr>
          <a:xfrm>
            <a:off x="10322271" y="5711841"/>
            <a:ext cx="1750142" cy="927204"/>
          </a:xfrm>
          <a:prstGeom prst="wedgeRoundRectCallout">
            <a:avLst>
              <a:gd name="adj1" fmla="val -71913"/>
              <a:gd name="adj2" fmla="val 2600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問い合わせ先を記載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lang="ja-JP" altLang="en-US" sz="969" b="1" dirty="0">
                <a:solidFill>
                  <a:prstClr val="white"/>
                </a:solidFill>
                <a:latin typeface="Meiryo" panose="020B0604030504040204" pitchFamily="34" charset="-128"/>
                <a:ea typeface="Meiryo" panose="020B0604030504040204" pitchFamily="34" charset="-128"/>
              </a:rPr>
              <a:t>環境省 ○○局 ○○課 ○○室　電話：</a:t>
            </a:r>
            <a:r>
              <a:rPr lang="en-US" altLang="ja-JP" sz="969" b="1" dirty="0">
                <a:solidFill>
                  <a:prstClr val="white"/>
                </a:solidFill>
                <a:latin typeface="Meiryo" panose="020B0604030504040204" pitchFamily="34" charset="-128"/>
                <a:ea typeface="Meiryo" panose="020B0604030504040204" pitchFamily="34" charset="-128"/>
              </a:rPr>
              <a:t>03-5521-xxxx</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12pt</a:t>
            </a:r>
            <a:r>
              <a:rPr kumimoji="1" lang="ja-JP" altLang="en-US" sz="969" dirty="0"/>
              <a:t>］</a:t>
            </a:r>
            <a:endParaRPr lang="ja-JP" altLang="en-US" sz="969" b="1" dirty="0">
              <a:solidFill>
                <a:prstClr val="white"/>
              </a:solidFill>
              <a:latin typeface="Meiryo" panose="020B0604030504040204" pitchFamily="34" charset="-128"/>
              <a:ea typeface="Meiryo" panose="020B0604030504040204" pitchFamily="34" charset="-128"/>
            </a:endParaRPr>
          </a:p>
        </p:txBody>
      </p:sp>
      <p:sp>
        <p:nvSpPr>
          <p:cNvPr id="56" name="テキスト プレースホルダー 37"/>
          <p:cNvSpPr>
            <a:spLocks noGrp="1"/>
          </p:cNvSpPr>
          <p:nvPr>
            <p:ph type="body" sz="quarter" idx="22" hasCustomPrompt="1"/>
          </p:nvPr>
        </p:nvSpPr>
        <p:spPr>
          <a:xfrm>
            <a:off x="1208777" y="6408533"/>
            <a:ext cx="8333519" cy="291046"/>
          </a:xfrm>
        </p:spPr>
        <p:txBody>
          <a:bodyPr tIns="72000" anchor="ctr">
            <a:normAutofit/>
          </a:bodyPr>
          <a:lstStyle>
            <a:lvl1pPr marL="0" indent="0" algn="l">
              <a:lnSpc>
                <a:spcPct val="120000"/>
              </a:lnSpc>
              <a:spcBef>
                <a:spcPts val="0"/>
              </a:spcBef>
              <a:buFont typeface="Arial" panose="020B0604020202020204" pitchFamily="34" charset="0"/>
              <a:buNone/>
              <a:defRPr sz="1107" b="1">
                <a:solidFill>
                  <a:schemeClr val="bg1"/>
                </a:solidFill>
                <a:latin typeface="メイリオ" panose="020B0604030504040204" pitchFamily="50" charset="-128"/>
                <a:ea typeface="メイリオ" panose="020B0604030504040204" pitchFamily="50" charset="-128"/>
              </a:defRPr>
            </a:lvl1pPr>
          </a:lstStyle>
          <a:p>
            <a:pPr lvl="0"/>
            <a:r>
              <a:rPr kumimoji="1" lang="ja-JP" altLang="en-US" dirty="0"/>
              <a:t>問合せ先を記載</a:t>
            </a:r>
            <a:endParaRPr kumimoji="1" lang="en-US" altLang="ja-JP" dirty="0"/>
          </a:p>
        </p:txBody>
      </p:sp>
      <p:sp>
        <p:nvSpPr>
          <p:cNvPr id="58" name="角丸四角形吹き出し 57"/>
          <p:cNvSpPr/>
          <p:nvPr userDrawn="1"/>
        </p:nvSpPr>
        <p:spPr>
          <a:xfrm>
            <a:off x="-3212635" y="2728329"/>
            <a:ext cx="2909988" cy="1507363"/>
          </a:xfrm>
          <a:prstGeom prst="wedgeRoundRectCallout">
            <a:avLst>
              <a:gd name="adj1" fmla="val 60509"/>
              <a:gd name="adj2" fmla="val 12907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ja-JP" altLang="en-US" sz="969" dirty="0"/>
              <a:t>請負事業／委託事業／直接補助事業／直接補助事業（基金）／間接補助事業／交付金／交付金（基金）</a:t>
            </a:r>
            <a:endParaRPr kumimoji="1" lang="en-US" altLang="ja-JP" sz="969" dirty="0"/>
          </a:p>
          <a:p>
            <a:pPr>
              <a:spcBef>
                <a:spcPts val="554"/>
              </a:spcBef>
            </a:pPr>
            <a:r>
              <a:rPr kumimoji="1" lang="en-US" altLang="ja-JP" sz="969" dirty="0"/>
              <a:t>※ </a:t>
            </a:r>
            <a:r>
              <a:rPr kumimoji="1" lang="ja-JP" altLang="en-US" sz="969" dirty="0"/>
              <a:t>補助事業の場合は補助率も記載</a:t>
            </a:r>
          </a:p>
          <a:p>
            <a:r>
              <a:rPr kumimoji="1" lang="en-US" altLang="ja-JP" sz="969" dirty="0"/>
              <a:t>※</a:t>
            </a:r>
            <a:r>
              <a:rPr kumimoji="1" lang="ja-JP" altLang="en-US" sz="969" dirty="0"/>
              <a:t>複数の事業種別がある場合や特殊なスキームの場合は、適宜記載</a:t>
            </a:r>
          </a:p>
          <a:p>
            <a:r>
              <a:rPr kumimoji="1" lang="ja-JP" altLang="en-US" sz="969" dirty="0"/>
              <a:t>［ﾒｲﾘｵ、標準、</a:t>
            </a:r>
            <a:r>
              <a:rPr kumimoji="1" lang="en-US" altLang="ja-JP" sz="969" dirty="0"/>
              <a:t>12pt</a:t>
            </a:r>
            <a:r>
              <a:rPr kumimoji="1" lang="ja-JP" altLang="en-US" sz="969" dirty="0"/>
              <a:t>］</a:t>
            </a:r>
          </a:p>
        </p:txBody>
      </p:sp>
      <p:sp>
        <p:nvSpPr>
          <p:cNvPr id="61" name="角丸四角形吹き出し 60"/>
          <p:cNvSpPr/>
          <p:nvPr userDrawn="1"/>
        </p:nvSpPr>
        <p:spPr>
          <a:xfrm>
            <a:off x="-3212635" y="4455437"/>
            <a:ext cx="2575306" cy="1257224"/>
          </a:xfrm>
          <a:prstGeom prst="wedgeRoundRectCallout">
            <a:avLst>
              <a:gd name="adj1" fmla="val 75043"/>
              <a:gd name="adj2" fmla="val 61796"/>
              <a:gd name="adj3" fmla="val 16667"/>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「■選択」の欄は、事業形態に合わせ、以下の様に記載</a:t>
            </a:r>
            <a:endParaRPr kumimoji="1" lang="en-US" altLang="ja-JP" sz="969" dirty="0"/>
          </a:p>
          <a:p>
            <a:r>
              <a:rPr kumimoji="1" lang="ja-JP" altLang="en-US" sz="969" dirty="0"/>
              <a:t>①請負事業：■請負先</a:t>
            </a:r>
            <a:endParaRPr kumimoji="1" lang="en-US" altLang="ja-JP" sz="969" dirty="0"/>
          </a:p>
          <a:p>
            <a:r>
              <a:rPr kumimoji="1" lang="ja-JP" altLang="en-US" sz="969" dirty="0"/>
              <a:t>②委託事業：■委託先</a:t>
            </a:r>
            <a:endParaRPr kumimoji="1" lang="en-US" altLang="ja-JP" sz="969" dirty="0"/>
          </a:p>
          <a:p>
            <a:r>
              <a:rPr kumimoji="1" lang="ja-JP" altLang="en-US" sz="969" dirty="0"/>
              <a:t>③補助事業：■補助対象</a:t>
            </a:r>
            <a:endParaRPr kumimoji="1" lang="en-US" altLang="ja-JP" sz="969" dirty="0"/>
          </a:p>
          <a:p>
            <a:r>
              <a:rPr kumimoji="1" lang="ja-JP" altLang="en-US" sz="969" dirty="0"/>
              <a:t>④交付金：　■交付対象</a:t>
            </a:r>
            <a:endParaRPr kumimoji="1" lang="en-US" altLang="ja-JP" sz="969" dirty="0"/>
          </a:p>
          <a:p>
            <a:r>
              <a:rPr kumimoji="1" lang="ja-JP" altLang="en-US" sz="969" dirty="0"/>
              <a:t>［ﾒｲﾘｵ、標準、</a:t>
            </a:r>
            <a:r>
              <a:rPr kumimoji="1" lang="en-US" altLang="ja-JP" sz="969" dirty="0"/>
              <a:t>12pt</a:t>
            </a:r>
            <a:r>
              <a:rPr kumimoji="1" lang="ja-JP" altLang="en-US" sz="969" dirty="0"/>
              <a:t>］</a:t>
            </a:r>
          </a:p>
        </p:txBody>
      </p:sp>
      <p:sp>
        <p:nvSpPr>
          <p:cNvPr id="63" name="角丸四角形吹き出し 62"/>
          <p:cNvSpPr/>
          <p:nvPr userDrawn="1"/>
        </p:nvSpPr>
        <p:spPr>
          <a:xfrm>
            <a:off x="-2877952" y="5905443"/>
            <a:ext cx="2575306" cy="927204"/>
          </a:xfrm>
          <a:prstGeom prst="wedgeRoundRectCallout">
            <a:avLst>
              <a:gd name="adj1" fmla="val 62083"/>
              <a:gd name="adj2" fmla="val -44515"/>
              <a:gd name="adj3"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zh-TW" altLang="en-US" sz="969" dirty="0"/>
              <a:t>民間事業者</a:t>
            </a:r>
            <a:r>
              <a:rPr kumimoji="1" lang="ja-JP" altLang="en-US" sz="969" dirty="0"/>
              <a:t>・</a:t>
            </a:r>
            <a:r>
              <a:rPr kumimoji="1" lang="zh-TW" altLang="en-US" sz="969" dirty="0"/>
              <a:t>団体／非営利団体／大学／研究機関／地方公共団体</a:t>
            </a:r>
            <a:r>
              <a:rPr kumimoji="1" lang="ja-JP" altLang="en-US" sz="969" dirty="0"/>
              <a:t>一般</a:t>
            </a:r>
            <a:r>
              <a:rPr kumimoji="1" lang="zh-TW" altLang="en-US" sz="969" dirty="0"/>
              <a:t>／都道府県／</a:t>
            </a:r>
            <a:r>
              <a:rPr kumimoji="1" lang="ja-JP" altLang="en-US" sz="969" dirty="0"/>
              <a:t>市区町村</a:t>
            </a:r>
          </a:p>
          <a:p>
            <a:r>
              <a:rPr kumimoji="1" lang="ja-JP" altLang="en-US" sz="969" dirty="0"/>
              <a:t>［ﾒｲﾘｵ、標準、</a:t>
            </a:r>
            <a:r>
              <a:rPr kumimoji="1" lang="en-US" altLang="ja-JP" sz="969" dirty="0"/>
              <a:t>12pt</a:t>
            </a:r>
            <a:r>
              <a:rPr kumimoji="1" lang="ja-JP" altLang="en-US" sz="969" dirty="0"/>
              <a:t>］</a:t>
            </a:r>
          </a:p>
        </p:txBody>
      </p:sp>
      <p:sp>
        <p:nvSpPr>
          <p:cNvPr id="65" name="テキスト プレースホルダー 37"/>
          <p:cNvSpPr>
            <a:spLocks noGrp="1"/>
          </p:cNvSpPr>
          <p:nvPr>
            <p:ph type="body" sz="quarter" idx="23" hasCustomPrompt="1"/>
          </p:nvPr>
        </p:nvSpPr>
        <p:spPr>
          <a:xfrm>
            <a:off x="273049" y="5786213"/>
            <a:ext cx="1069973" cy="295816"/>
          </a:xfrm>
        </p:spPr>
        <p:txBody>
          <a:bodyPr tIns="36000" bIns="36000" anchor="ctr">
            <a:norm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■選択</a:t>
            </a:r>
            <a:endParaRPr kumimoji="1" lang="en-US" altLang="ja-JP" dirty="0"/>
          </a:p>
        </p:txBody>
      </p:sp>
      <p:sp>
        <p:nvSpPr>
          <p:cNvPr id="49" name="テキスト ボックス 48"/>
          <p:cNvSpPr txBox="1"/>
          <p:nvPr userDrawn="1"/>
        </p:nvSpPr>
        <p:spPr>
          <a:xfrm>
            <a:off x="5684453" y="2328045"/>
            <a:ext cx="648000"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4. </a:t>
            </a:r>
            <a:endParaRPr kumimoji="1" lang="ja-JP" altLang="en-US" sz="1292" b="1" dirty="0">
              <a:solidFill>
                <a:srgbClr val="009C89"/>
              </a:solidFill>
            </a:endParaRPr>
          </a:p>
        </p:txBody>
      </p:sp>
    </p:spTree>
    <p:extLst>
      <p:ext uri="{BB962C8B-B14F-4D97-AF65-F5344CB8AC3E}">
        <p14:creationId xmlns:p14="http://schemas.microsoft.com/office/powerpoint/2010/main" val="154530869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172">
          <p15:clr>
            <a:srgbClr val="FBAE40"/>
          </p15:clr>
        </p15:guide>
        <p15:guide id="4" pos="6068">
          <p15:clr>
            <a:srgbClr val="FBAE40"/>
          </p15:clr>
        </p15:guide>
        <p15:guide id="5" pos="3369">
          <p15:clr>
            <a:srgbClr val="FBAE40"/>
          </p15:clr>
        </p15:guide>
        <p15:guide id="6" pos="3574">
          <p15:clr>
            <a:srgbClr val="FBAE40"/>
          </p15:clr>
        </p15:guide>
        <p15:guide id="7" orient="horz" pos="119">
          <p15:clr>
            <a:srgbClr val="FBAE40"/>
          </p15:clr>
        </p15:guide>
        <p15:guide id="8" orient="horz" pos="420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8" name="グループ化 7">
            <a:extLst>
              <a:ext uri="{FF2B5EF4-FFF2-40B4-BE49-F238E27FC236}">
                <a16:creationId xmlns:a16="http://schemas.microsoft.com/office/drawing/2014/main" id="{6F38512C-2C72-40C3-B679-1FEABC48B48C}"/>
              </a:ext>
            </a:extLst>
          </p:cNvPr>
          <p:cNvGrpSpPr/>
          <p:nvPr userDrawn="1"/>
        </p:nvGrpSpPr>
        <p:grpSpPr>
          <a:xfrm>
            <a:off x="2275974" y="5715294"/>
            <a:ext cx="5443286" cy="635369"/>
            <a:chOff x="2456520" y="6387031"/>
            <a:chExt cx="5875085" cy="700377"/>
          </a:xfrm>
        </p:grpSpPr>
        <p:pic>
          <p:nvPicPr>
            <p:cNvPr id="9" name="図 8">
              <a:extLst>
                <a:ext uri="{FF2B5EF4-FFF2-40B4-BE49-F238E27FC236}">
                  <a16:creationId xmlns:a16="http://schemas.microsoft.com/office/drawing/2014/main" id="{48EFA85C-A46F-4AC1-8E75-830689451B28}"/>
                </a:ext>
              </a:extLst>
            </p:cNvPr>
            <p:cNvPicPr>
              <a:picLocks noChangeAspect="1"/>
            </p:cNvPicPr>
            <p:nvPr userDrawn="1"/>
          </p:nvPicPr>
          <p:blipFill rotWithShape="1">
            <a:blip r:embed="rId2"/>
            <a:srcRect l="25425" t="26413" r="27381" b="26835"/>
            <a:stretch/>
          </p:blipFill>
          <p:spPr>
            <a:xfrm>
              <a:off x="4927824" y="6387031"/>
              <a:ext cx="991169" cy="700377"/>
            </a:xfrm>
            <a:prstGeom prst="rect">
              <a:avLst/>
            </a:prstGeom>
          </p:spPr>
        </p:pic>
        <p:pic>
          <p:nvPicPr>
            <p:cNvPr id="10" name="図 9">
              <a:extLst>
                <a:ext uri="{FF2B5EF4-FFF2-40B4-BE49-F238E27FC236}">
                  <a16:creationId xmlns:a16="http://schemas.microsoft.com/office/drawing/2014/main" id="{9F5C018F-8455-43E6-B9B6-228E8AD0436B}"/>
                </a:ext>
              </a:extLst>
            </p:cNvPr>
            <p:cNvPicPr>
              <a:picLocks noChangeAspect="1"/>
            </p:cNvPicPr>
            <p:nvPr userDrawn="1"/>
          </p:nvPicPr>
          <p:blipFill>
            <a:blip r:embed="rId3"/>
            <a:stretch>
              <a:fillRect/>
            </a:stretch>
          </p:blipFill>
          <p:spPr>
            <a:xfrm>
              <a:off x="6106890" y="6463627"/>
              <a:ext cx="614647" cy="526500"/>
            </a:xfrm>
            <a:prstGeom prst="rect">
              <a:avLst/>
            </a:prstGeom>
          </p:spPr>
        </p:pic>
        <p:pic>
          <p:nvPicPr>
            <p:cNvPr id="11" name="図 10">
              <a:extLst>
                <a:ext uri="{FF2B5EF4-FFF2-40B4-BE49-F238E27FC236}">
                  <a16:creationId xmlns:a16="http://schemas.microsoft.com/office/drawing/2014/main" id="{34A081C5-EF14-4467-B19D-E35B6B3CBAD1}"/>
                </a:ext>
              </a:extLst>
            </p:cNvPr>
            <p:cNvPicPr>
              <a:picLocks noChangeAspect="1"/>
            </p:cNvPicPr>
            <p:nvPr userDrawn="1"/>
          </p:nvPicPr>
          <p:blipFill>
            <a:blip r:embed="rId4"/>
            <a:stretch>
              <a:fillRect/>
            </a:stretch>
          </p:blipFill>
          <p:spPr>
            <a:xfrm>
              <a:off x="2456520" y="6498254"/>
              <a:ext cx="946944" cy="536322"/>
            </a:xfrm>
            <a:prstGeom prst="rect">
              <a:avLst/>
            </a:prstGeom>
          </p:spPr>
        </p:pic>
        <p:pic>
          <p:nvPicPr>
            <p:cNvPr id="12" name="図 11">
              <a:extLst>
                <a:ext uri="{FF2B5EF4-FFF2-40B4-BE49-F238E27FC236}">
                  <a16:creationId xmlns:a16="http://schemas.microsoft.com/office/drawing/2014/main" id="{353D9AAD-EE32-457B-B8B4-29FF67E0F4E9}"/>
                </a:ext>
              </a:extLst>
            </p:cNvPr>
            <p:cNvPicPr>
              <a:picLocks noChangeAspect="1"/>
            </p:cNvPicPr>
            <p:nvPr userDrawn="1"/>
          </p:nvPicPr>
          <p:blipFill>
            <a:blip r:embed="rId5"/>
            <a:stretch>
              <a:fillRect/>
            </a:stretch>
          </p:blipFill>
          <p:spPr>
            <a:xfrm>
              <a:off x="3635177" y="6432722"/>
              <a:ext cx="1292647" cy="641986"/>
            </a:xfrm>
            <a:prstGeom prst="rect">
              <a:avLst/>
            </a:prstGeom>
          </p:spPr>
        </p:pic>
        <p:pic>
          <p:nvPicPr>
            <p:cNvPr id="13" name="図 12">
              <a:extLst>
                <a:ext uri="{FF2B5EF4-FFF2-40B4-BE49-F238E27FC236}">
                  <a16:creationId xmlns:a16="http://schemas.microsoft.com/office/drawing/2014/main" id="{E3FD0292-C091-43A1-9252-D1D0C6352D0A}"/>
                </a:ext>
              </a:extLst>
            </p:cNvPr>
            <p:cNvPicPr>
              <a:picLocks noChangeAspect="1"/>
            </p:cNvPicPr>
            <p:nvPr userDrawn="1"/>
          </p:nvPicPr>
          <p:blipFill>
            <a:blip r:embed="rId6"/>
            <a:stretch>
              <a:fillRect/>
            </a:stretch>
          </p:blipFill>
          <p:spPr>
            <a:xfrm>
              <a:off x="7044047" y="6463627"/>
              <a:ext cx="1287558" cy="494981"/>
            </a:xfrm>
            <a:prstGeom prst="rect">
              <a:avLst/>
            </a:prstGeom>
          </p:spPr>
        </p:pic>
      </p:grpSp>
      <p:pic>
        <p:nvPicPr>
          <p:cNvPr id="14" name="Picture 2">
            <a:extLst>
              <a:ext uri="{FF2B5EF4-FFF2-40B4-BE49-F238E27FC236}">
                <a16:creationId xmlns:a16="http://schemas.microsoft.com/office/drawing/2014/main" id="{76484A44-3003-4277-9737-236918E2A04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5878" y="1359896"/>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855540" y="2716530"/>
            <a:ext cx="8338530"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822186" y="2716528"/>
            <a:ext cx="8371884"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19666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EE90C-C2BA-236B-EF0C-A74A57FD240E}"/>
              </a:ext>
            </a:extLst>
          </p:cNvPr>
          <p:cNvSpPr>
            <a:spLocks noGrp="1"/>
          </p:cNvSpPr>
          <p:nvPr>
            <p:ph type="title"/>
          </p:nvPr>
        </p:nvSpPr>
        <p:spPr>
          <a:xfrm>
            <a:off x="681038" y="365125"/>
            <a:ext cx="8543925" cy="1325563"/>
          </a:xfrm>
          <a:prstGeom prst="rect">
            <a:avLst/>
          </a:prstGeom>
        </p:spPr>
        <p:txBody>
          <a:bodyPr/>
          <a:lstStyle/>
          <a:p>
            <a:r>
              <a:rPr kumimoji="1" lang="ja-JP" altLang="en-US"/>
              <a:t>マスター タイトルの書式設定</a:t>
            </a:r>
          </a:p>
        </p:txBody>
      </p:sp>
      <p:sp>
        <p:nvSpPr>
          <p:cNvPr id="3" name="テキスト ボックス 2">
            <a:extLst>
              <a:ext uri="{FF2B5EF4-FFF2-40B4-BE49-F238E27FC236}">
                <a16:creationId xmlns:a16="http://schemas.microsoft.com/office/drawing/2014/main" id="{8B534E2A-A4E1-9C93-B0C6-086FA5DB9B6D}"/>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76872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8" name="テキスト ボックス 7">
            <a:extLst>
              <a:ext uri="{FF2B5EF4-FFF2-40B4-BE49-F238E27FC236}">
                <a16:creationId xmlns:a16="http://schemas.microsoft.com/office/drawing/2014/main" id="{F65B5CD1-16BF-4814-9E5A-19B044B6FB5E}"/>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23147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3E2C914-D6BF-434B-B748-5B031C7A75D4}"/>
              </a:ext>
            </a:extLst>
          </p:cNvPr>
          <p:cNvGrpSpPr/>
          <p:nvPr userDrawn="1"/>
        </p:nvGrpSpPr>
        <p:grpSpPr>
          <a:xfrm>
            <a:off x="103693" y="196674"/>
            <a:ext cx="9657896" cy="721514"/>
            <a:chOff x="111919" y="216797"/>
            <a:chExt cx="10424028" cy="795336"/>
          </a:xfrm>
        </p:grpSpPr>
        <p:pic>
          <p:nvPicPr>
            <p:cNvPr id="18" name="Picture 11" descr="ç°å¢ç">
              <a:extLst>
                <a:ext uri="{FF2B5EF4-FFF2-40B4-BE49-F238E27FC236}">
                  <a16:creationId xmlns:a16="http://schemas.microsoft.com/office/drawing/2014/main" id="{4DD819AC-A446-46A2-9201-D9B1AB528E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3">
              <a:extLst>
                <a:ext uri="{FF2B5EF4-FFF2-40B4-BE49-F238E27FC236}">
                  <a16:creationId xmlns:a16="http://schemas.microsoft.com/office/drawing/2014/main" id="{9E9EE105-883D-4267-B8FF-D61BDDD6E4FC}"/>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22" name="直線コネクタ 21">
              <a:extLst>
                <a:ext uri="{FF2B5EF4-FFF2-40B4-BE49-F238E27FC236}">
                  <a16:creationId xmlns:a16="http://schemas.microsoft.com/office/drawing/2014/main" id="{CFE261A9-5D80-457A-85AA-206E048CF0DB}"/>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3443AF7-632D-41F2-BFF3-7CC6B2F2E6F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フリーフォーム: 図形 13">
            <a:extLst>
              <a:ext uri="{FF2B5EF4-FFF2-40B4-BE49-F238E27FC236}">
                <a16:creationId xmlns:a16="http://schemas.microsoft.com/office/drawing/2014/main" id="{665A837A-D774-4985-B30F-35B13836C960}"/>
              </a:ext>
            </a:extLst>
          </p:cNvPr>
          <p:cNvSpPr/>
          <p:nvPr userDrawn="1"/>
        </p:nvSpPr>
        <p:spPr>
          <a:xfrm>
            <a:off x="998831" y="1620608"/>
            <a:ext cx="0" cy="4572197"/>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9" name="コンテンツ プレースホルダー 8">
            <a:extLst>
              <a:ext uri="{FF2B5EF4-FFF2-40B4-BE49-F238E27FC236}">
                <a16:creationId xmlns:a16="http://schemas.microsoft.com/office/drawing/2014/main" id="{B04FFEFF-3996-4124-93D0-A0B919888837}"/>
              </a:ext>
            </a:extLst>
          </p:cNvPr>
          <p:cNvSpPr>
            <a:spLocks noGrp="1"/>
          </p:cNvSpPr>
          <p:nvPr userDrawn="1">
            <p:ph sz="quarter" idx="10" hasCustomPrompt="1"/>
          </p:nvPr>
        </p:nvSpPr>
        <p:spPr>
          <a:xfrm>
            <a:off x="998831" y="1620608"/>
            <a:ext cx="8004988" cy="4572197"/>
          </a:xfrm>
          <a:prstGeom prst="rect">
            <a:avLst/>
          </a:prstGeom>
        </p:spPr>
        <p:txBody>
          <a:bodyPr lIns="360000" tIns="0" rIns="0" bIns="0"/>
          <a:lstStyle>
            <a:lvl1pPr marL="674004" indent="-674004" algn="l">
              <a:lnSpc>
                <a:spcPct val="100000"/>
              </a:lnSpc>
              <a:spcBef>
                <a:spcPts val="907"/>
              </a:spcBef>
              <a:spcAft>
                <a:spcPts val="0"/>
              </a:spcAft>
              <a:buClr>
                <a:schemeClr val="bg2"/>
              </a:buClr>
              <a:buFont typeface="+mj-lt"/>
              <a:buAutoNum type="arabicPeriod"/>
              <a:defRPr sz="3629" b="1">
                <a:latin typeface="Meiryo UI" panose="020B0604030504040204" pitchFamily="50" charset="-128"/>
                <a:ea typeface="Meiryo UI" panose="020B0604030504040204" pitchFamily="50" charset="-128"/>
              </a:defRPr>
            </a:lvl1pPr>
          </a:lstStyle>
          <a:p>
            <a:pPr lvl="0"/>
            <a:r>
              <a:rPr kumimoji="1" lang="ja-JP" altLang="en-US"/>
              <a:t>章タイトル</a:t>
            </a:r>
          </a:p>
          <a:p>
            <a:pPr lvl="0"/>
            <a:r>
              <a:rPr kumimoji="1" lang="ja-JP" altLang="en-US"/>
              <a:t>章タイトル</a:t>
            </a:r>
          </a:p>
          <a:p>
            <a:pPr lvl="0"/>
            <a:r>
              <a:rPr kumimoji="1" lang="ja-JP" altLang="en-US"/>
              <a:t>章タイトル</a:t>
            </a:r>
          </a:p>
        </p:txBody>
      </p:sp>
      <p:sp>
        <p:nvSpPr>
          <p:cNvPr id="11" name="テキスト ボックス 10">
            <a:extLst>
              <a:ext uri="{FF2B5EF4-FFF2-40B4-BE49-F238E27FC236}">
                <a16:creationId xmlns:a16="http://schemas.microsoft.com/office/drawing/2014/main" id="{5DFA1F2F-14B9-4F01-A5B6-2EF2AFAA50B7}"/>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2" name="タイトル 1">
            <a:extLst>
              <a:ext uri="{FF2B5EF4-FFF2-40B4-BE49-F238E27FC236}">
                <a16:creationId xmlns:a16="http://schemas.microsoft.com/office/drawing/2014/main" id="{066210EB-D44E-4903-B9C4-9EC74DA6CEBD}"/>
              </a:ext>
            </a:extLst>
          </p:cNvPr>
          <p:cNvSpPr>
            <a:spLocks noGrp="1"/>
          </p:cNvSpPr>
          <p:nvPr userDrawn="1">
            <p:ph type="title" hasCustomPrompt="1"/>
          </p:nvPr>
        </p:nvSpPr>
        <p:spPr bwMode="white">
          <a:xfrm>
            <a:off x="150025"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9643410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3" y="196674"/>
            <a:ext cx="9657896" cy="721514"/>
            <a:chOff x="111919" y="216797"/>
            <a:chExt cx="10424028" cy="795336"/>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502476" y="6421850"/>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7898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階層あり">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FD50C7F-9ACA-4B30-8C3B-E73A326DFDE0}"/>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53" name="コンテンツ プレースホルダー 3">
            <a:extLst>
              <a:ext uri="{FF2B5EF4-FFF2-40B4-BE49-F238E27FC236}">
                <a16:creationId xmlns:a16="http://schemas.microsoft.com/office/drawing/2014/main" id="{7038EB8A-9FB3-4B3E-A554-367E9CB41E9D}"/>
              </a:ext>
            </a:extLst>
          </p:cNvPr>
          <p:cNvSpPr>
            <a:spLocks noGrp="1"/>
          </p:cNvSpPr>
          <p:nvPr userDrawn="1">
            <p:ph sz="quarter" idx="10" hasCustomPrompt="1"/>
          </p:nvPr>
        </p:nvSpPr>
        <p:spPr>
          <a:xfrm>
            <a:off x="150024" y="29271"/>
            <a:ext cx="8605363" cy="228610"/>
          </a:xfrm>
          <a:prstGeom prst="rect">
            <a:avLst/>
          </a:prstGeom>
        </p:spPr>
        <p:txBody>
          <a:bodyPr lIns="0" tIns="0" rIns="0" bIns="0" anchor="ctr" anchorCtr="0"/>
          <a:lstStyle>
            <a:lvl1pPr algn="l">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1</a:t>
            </a:r>
            <a:r>
              <a:rPr kumimoji="1" lang="ja-JP" altLang="en-US"/>
              <a:t>階層（例：表紙タイトル）</a:t>
            </a:r>
          </a:p>
        </p:txBody>
      </p:sp>
      <p:grpSp>
        <p:nvGrpSpPr>
          <p:cNvPr id="2" name="グループ化 1">
            <a:extLst>
              <a:ext uri="{FF2B5EF4-FFF2-40B4-BE49-F238E27FC236}">
                <a16:creationId xmlns:a16="http://schemas.microsoft.com/office/drawing/2014/main" id="{6736CFC0-A6A1-408C-90D0-5F3C3EDABEFD}"/>
              </a:ext>
            </a:extLst>
          </p:cNvPr>
          <p:cNvGrpSpPr/>
          <p:nvPr userDrawn="1"/>
        </p:nvGrpSpPr>
        <p:grpSpPr>
          <a:xfrm>
            <a:off x="103693" y="196674"/>
            <a:ext cx="9657896" cy="721514"/>
            <a:chOff x="111919" y="216797"/>
            <a:chExt cx="10424028" cy="795336"/>
          </a:xfrm>
        </p:grpSpPr>
        <p:pic>
          <p:nvPicPr>
            <p:cNvPr id="15" name="Picture 11" descr="ç°å¢ç">
              <a:extLst>
                <a:ext uri="{FF2B5EF4-FFF2-40B4-BE49-F238E27FC236}">
                  <a16:creationId xmlns:a16="http://schemas.microsoft.com/office/drawing/2014/main" id="{2BF78C1F-895C-47B9-BFD6-D818DFB885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3">
              <a:extLst>
                <a:ext uri="{FF2B5EF4-FFF2-40B4-BE49-F238E27FC236}">
                  <a16:creationId xmlns:a16="http://schemas.microsoft.com/office/drawing/2014/main" id="{4B2D3E9F-0217-41CA-A745-B0B8FBABC286}"/>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tx2">
                <a:lumMod val="75000"/>
              </a:schemeClr>
            </a:solidFill>
            <a:ln>
              <a:noFill/>
            </a:ln>
          </p:spPr>
          <p:txBody>
            <a:bodyPr vert="horz" wrap="square" lIns="0" tIns="0" rIns="0" bIns="0" numCol="1" anchor="t" anchorCtr="0" compatLnSpc="1">
              <a:prstTxWarp prst="textNoShape">
                <a:avLst/>
              </a:prstTxWarp>
            </a:bodyPr>
            <a:lstStyle/>
            <a:p>
              <a:endParaRPr lang="ja-JP" altLang="en-US" sz="1633"/>
            </a:p>
          </p:txBody>
        </p:sp>
        <p:sp>
          <p:nvSpPr>
            <p:cNvPr id="49" name="フリーフォーム: 図形 48">
              <a:extLst>
                <a:ext uri="{FF2B5EF4-FFF2-40B4-BE49-F238E27FC236}">
                  <a16:creationId xmlns:a16="http://schemas.microsoft.com/office/drawing/2014/main" id="{90B7366C-0173-451D-B260-B9E47C44ACBC}"/>
                </a:ext>
              </a:extLst>
            </p:cNvPr>
            <p:cNvSpPr/>
            <p:nvPr userDrawn="1"/>
          </p:nvSpPr>
          <p:spPr>
            <a:xfrm>
              <a:off x="161925" y="536266"/>
              <a:ext cx="9961283" cy="396000"/>
            </a:xfrm>
            <a:custGeom>
              <a:avLst/>
              <a:gdLst>
                <a:gd name="connsiteX0" fmla="*/ 0 w 9946927"/>
                <a:gd name="connsiteY0" fmla="*/ 0 h 396000"/>
                <a:gd name="connsiteX1" fmla="*/ 9554213 w 9946927"/>
                <a:gd name="connsiteY1" fmla="*/ 0 h 396000"/>
                <a:gd name="connsiteX2" fmla="*/ 9575411 w 9946927"/>
                <a:gd name="connsiteY2" fmla="*/ 21375 h 396000"/>
                <a:gd name="connsiteX3" fmla="*/ 9946927 w 9946927"/>
                <a:gd name="connsiteY3" fmla="*/ 396000 h 396000"/>
                <a:gd name="connsiteX4" fmla="*/ 9942003 w 9946927"/>
                <a:gd name="connsiteY4" fmla="*/ 396000 h 396000"/>
                <a:gd name="connsiteX5" fmla="*/ 9848834 w 9946927"/>
                <a:gd name="connsiteY5" fmla="*/ 396000 h 396000"/>
                <a:gd name="connsiteX6" fmla="*/ 9549825 w 9946927"/>
                <a:gd name="connsiteY6" fmla="*/ 396000 h 396000"/>
                <a:gd name="connsiteX7" fmla="*/ 8927381 w 9946927"/>
                <a:gd name="connsiteY7" fmla="*/ 396000 h 396000"/>
                <a:gd name="connsiteX8" fmla="*/ 8458122 w 9946927"/>
                <a:gd name="connsiteY8" fmla="*/ 396000 h 396000"/>
                <a:gd name="connsiteX9" fmla="*/ 7863906 w 9946927"/>
                <a:gd name="connsiteY9" fmla="*/ 396000 h 396000"/>
                <a:gd name="connsiteX10" fmla="*/ 7130032 w 9946927"/>
                <a:gd name="connsiteY10" fmla="*/ 396000 h 396000"/>
                <a:gd name="connsiteX11" fmla="*/ 6241804 w 9946927"/>
                <a:gd name="connsiteY11" fmla="*/ 396000 h 396000"/>
                <a:gd name="connsiteX12" fmla="*/ 5184519 w 9946927"/>
                <a:gd name="connsiteY12" fmla="*/ 396000 h 396000"/>
                <a:gd name="connsiteX13" fmla="*/ 3943480 w 9946927"/>
                <a:gd name="connsiteY13" fmla="*/ 396000 h 396000"/>
                <a:gd name="connsiteX14" fmla="*/ 2503986 w 9946927"/>
                <a:gd name="connsiteY14" fmla="*/ 396000 h 396000"/>
                <a:gd name="connsiteX15" fmla="*/ 851339 w 9946927"/>
                <a:gd name="connsiteY15" fmla="*/ 396000 h 396000"/>
                <a:gd name="connsiteX16" fmla="*/ 777876 w 9946927"/>
                <a:gd name="connsiteY16" fmla="*/ 396000 h 396000"/>
                <a:gd name="connsiteX17" fmla="*/ 603403 w 9946927"/>
                <a:gd name="connsiteY17" fmla="*/ 396000 h 396000"/>
                <a:gd name="connsiteX18" fmla="*/ 263640 w 9946927"/>
                <a:gd name="connsiteY18" fmla="*/ 396000 h 396000"/>
                <a:gd name="connsiteX19" fmla="*/ 208715 w 9946927"/>
                <a:gd name="connsiteY19" fmla="*/ 396000 h 396000"/>
                <a:gd name="connsiteX20" fmla="*/ 0 w 9946927"/>
                <a:gd name="connsiteY20" fmla="*/ 198305 h 396000"/>
                <a:gd name="connsiteX21" fmla="*/ 0 w 9946927"/>
                <a:gd name="connsiteY21" fmla="*/ 29183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46927" h="396000">
                  <a:moveTo>
                    <a:pt x="0" y="0"/>
                  </a:moveTo>
                  <a:lnTo>
                    <a:pt x="9554213" y="0"/>
                  </a:lnTo>
                  <a:lnTo>
                    <a:pt x="9575411" y="21375"/>
                  </a:lnTo>
                  <a:cubicBezTo>
                    <a:pt x="9665779" y="112500"/>
                    <a:pt x="9786271" y="234000"/>
                    <a:pt x="9946927" y="396000"/>
                  </a:cubicBezTo>
                  <a:lnTo>
                    <a:pt x="9942003" y="396000"/>
                  </a:lnTo>
                  <a:lnTo>
                    <a:pt x="9848834" y="396000"/>
                  </a:lnTo>
                  <a:lnTo>
                    <a:pt x="9549825" y="396000"/>
                  </a:lnTo>
                  <a:lnTo>
                    <a:pt x="8927381" y="396000"/>
                  </a:lnTo>
                  <a:lnTo>
                    <a:pt x="8458122" y="396000"/>
                  </a:lnTo>
                  <a:lnTo>
                    <a:pt x="7863906" y="396000"/>
                  </a:lnTo>
                  <a:lnTo>
                    <a:pt x="7130032" y="396000"/>
                  </a:lnTo>
                  <a:lnTo>
                    <a:pt x="6241804" y="396000"/>
                  </a:lnTo>
                  <a:lnTo>
                    <a:pt x="5184519" y="396000"/>
                  </a:lnTo>
                  <a:lnTo>
                    <a:pt x="3943480" y="396000"/>
                  </a:lnTo>
                  <a:lnTo>
                    <a:pt x="2503986" y="396000"/>
                  </a:lnTo>
                  <a:lnTo>
                    <a:pt x="851339" y="396000"/>
                  </a:lnTo>
                  <a:lnTo>
                    <a:pt x="777876" y="396000"/>
                  </a:lnTo>
                  <a:lnTo>
                    <a:pt x="603403" y="396000"/>
                  </a:lnTo>
                  <a:lnTo>
                    <a:pt x="263640" y="396000"/>
                  </a:lnTo>
                  <a:lnTo>
                    <a:pt x="208715" y="396000"/>
                  </a:lnTo>
                  <a:cubicBezTo>
                    <a:pt x="208715" y="396000"/>
                    <a:pt x="208715" y="396000"/>
                    <a:pt x="0" y="198305"/>
                  </a:cubicBezTo>
                  <a:cubicBezTo>
                    <a:pt x="0" y="198305"/>
                    <a:pt x="0" y="198305"/>
                    <a:pt x="0" y="2918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7" name="直線コネクタ 16">
              <a:extLst>
                <a:ext uri="{FF2B5EF4-FFF2-40B4-BE49-F238E27FC236}">
                  <a16:creationId xmlns:a16="http://schemas.microsoft.com/office/drawing/2014/main" id="{34DB3166-9AB5-43FB-8591-93246638EB08}"/>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40C9C0E-769C-4D22-A484-B325C7ECE503}"/>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タイトル 1">
            <a:extLst>
              <a:ext uri="{FF2B5EF4-FFF2-40B4-BE49-F238E27FC236}">
                <a16:creationId xmlns:a16="http://schemas.microsoft.com/office/drawing/2014/main" id="{ED4B86B0-3BB3-4009-9A6E-83BD54068242}"/>
              </a:ext>
            </a:extLst>
          </p:cNvPr>
          <p:cNvSpPr>
            <a:spLocks noGrp="1"/>
          </p:cNvSpPr>
          <p:nvPr userDrawn="1">
            <p:ph type="title" hasCustomPrompt="1"/>
          </p:nvPr>
        </p:nvSpPr>
        <p:spPr bwMode="white">
          <a:xfrm>
            <a:off x="150024" y="486491"/>
            <a:ext cx="8605363" cy="359244"/>
          </a:xfrm>
          <a:prstGeom prst="rect">
            <a:avLst/>
          </a:prstGeom>
        </p:spPr>
        <p:txBody>
          <a:bodyPr lIns="252000" tIns="0" rIns="0" bIns="0" anchor="ctr" anchorCtr="0"/>
          <a:lstStyle>
            <a:lvl1pPr algn="l">
              <a:defRPr sz="2177"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54" name="コンテンツ プレースホルダー 3">
            <a:extLst>
              <a:ext uri="{FF2B5EF4-FFF2-40B4-BE49-F238E27FC236}">
                <a16:creationId xmlns:a16="http://schemas.microsoft.com/office/drawing/2014/main" id="{F530AFF5-0F75-4301-B416-E2BDE7D4B1D3}"/>
              </a:ext>
            </a:extLst>
          </p:cNvPr>
          <p:cNvSpPr>
            <a:spLocks noGrp="1"/>
          </p:cNvSpPr>
          <p:nvPr userDrawn="1">
            <p:ph sz="quarter" idx="11" hasCustomPrompt="1"/>
          </p:nvPr>
        </p:nvSpPr>
        <p:spPr bwMode="white">
          <a:xfrm>
            <a:off x="150024" y="257881"/>
            <a:ext cx="8605363" cy="228610"/>
          </a:xfrm>
          <a:prstGeom prst="rect">
            <a:avLst/>
          </a:prstGeom>
        </p:spPr>
        <p:txBody>
          <a:bodyPr lIns="252000" tIns="0" rIns="0" bIns="0" anchor="ctr" anchorCtr="0"/>
          <a:lstStyle>
            <a:lvl1pPr algn="l">
              <a:defRPr sz="1270" b="1">
                <a:solidFill>
                  <a:schemeClr val="bg1"/>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2</a:t>
            </a:r>
            <a:r>
              <a:rPr kumimoji="1" lang="ja-JP" altLang="en-US"/>
              <a:t>階層（例：章タイトル）</a:t>
            </a:r>
          </a:p>
        </p:txBody>
      </p:sp>
      <p:sp>
        <p:nvSpPr>
          <p:cNvPr id="14" name="コンテンツ プレースホルダー 3">
            <a:extLst>
              <a:ext uri="{FF2B5EF4-FFF2-40B4-BE49-F238E27FC236}">
                <a16:creationId xmlns:a16="http://schemas.microsoft.com/office/drawing/2014/main" id="{BC87C82B-2847-473C-9A48-350F468EE553}"/>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134351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ページタイトル</a:t>
            </a:r>
          </a:p>
        </p:txBody>
      </p:sp>
      <p:cxnSp>
        <p:nvCxnSpPr>
          <p:cNvPr id="13" name="直線コネクタ 12">
            <a:extLst>
              <a:ext uri="{FF2B5EF4-FFF2-40B4-BE49-F238E27FC236}">
                <a16:creationId xmlns:a16="http://schemas.microsoft.com/office/drawing/2014/main" id="{9C3C82BE-DD9A-46A4-A9AA-9E36F501B193}"/>
              </a:ext>
            </a:extLst>
          </p:cNvPr>
          <p:cNvCxnSpPr>
            <a:cxnSpLocks/>
          </p:cNvCxnSpPr>
          <p:nvPr userDrawn="1"/>
        </p:nvCxnSpPr>
        <p:spPr>
          <a:xfrm flipH="1">
            <a:off x="166204" y="456664"/>
            <a:ext cx="9572632"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37950"/>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84D1288-0306-4500-A9D7-D150B7340281}"/>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150024" y="531387"/>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a:t>リード文レベルあり（</a:t>
            </a:r>
            <a:r>
              <a:rPr kumimoji="1" lang="en-US" altLang="ja-JP"/>
              <a:t>Tab</a:t>
            </a:r>
            <a:r>
              <a:rPr kumimoji="1" lang="ja-JP" altLang="en-US"/>
              <a:t>キーで第</a:t>
            </a:r>
            <a:r>
              <a:rPr kumimoji="1" lang="en-US" altLang="ja-JP"/>
              <a:t>4</a:t>
            </a:r>
            <a:r>
              <a:rPr kumimoji="1" lang="ja-JP" altLang="en-US"/>
              <a:t>レベルまで選べます）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235717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予算ポンチ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p:ph type="title" hasCustomPrompt="1"/>
          </p:nvPr>
        </p:nvSpPr>
        <p:spPr>
          <a:xfrm>
            <a:off x="150024" y="172143"/>
            <a:ext cx="8905550"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事業名を記入（○○省連携事業）</a:t>
            </a:r>
          </a:p>
        </p:txBody>
      </p:sp>
      <p:pic>
        <p:nvPicPr>
          <p:cNvPr id="11" name="グラフィックス 4">
            <a:extLst>
              <a:ext uri="{FF2B5EF4-FFF2-40B4-BE49-F238E27FC236}">
                <a16:creationId xmlns:a16="http://schemas.microsoft.com/office/drawing/2014/main" id="{3A88E330-170F-4EB6-B0EE-6B45EEBC0B9C}"/>
              </a:ext>
            </a:extLst>
          </p:cNvPr>
          <p:cNvPicPr>
            <a:picLocks/>
          </p:cNvPicPr>
          <p:nvPr userDrawn="1"/>
        </p:nvPicPr>
        <p:blipFill>
          <a:blip r:embed="rId2"/>
          <a:stretch>
            <a:fillRect/>
          </a:stretch>
        </p:blipFill>
        <p:spPr>
          <a:xfrm>
            <a:off x="150024" y="6368678"/>
            <a:ext cx="9605952" cy="326585"/>
          </a:xfrm>
          <a:prstGeom prst="rect">
            <a:avLst/>
          </a:prstGeom>
          <a:ln>
            <a:noFill/>
          </a:ln>
        </p:spPr>
      </p:pic>
      <p:sp>
        <p:nvSpPr>
          <p:cNvPr id="12" name="テキスト ボックス 11">
            <a:extLst>
              <a:ext uri="{FF2B5EF4-FFF2-40B4-BE49-F238E27FC236}">
                <a16:creationId xmlns:a16="http://schemas.microsoft.com/office/drawing/2014/main" id="{94A05131-CD38-4DAA-A727-2378740DE858}"/>
              </a:ext>
            </a:extLst>
          </p:cNvPr>
          <p:cNvSpPr txBox="1"/>
          <p:nvPr userDrawn="1"/>
        </p:nvSpPr>
        <p:spPr bwMode="white">
          <a:xfrm>
            <a:off x="157884" y="6368678"/>
            <a:ext cx="1078684" cy="326585"/>
          </a:xfrm>
          <a:prstGeom prst="rect">
            <a:avLst/>
          </a:prstGeom>
          <a:noFill/>
        </p:spPr>
        <p:txBody>
          <a:bodyPr wrap="square" lIns="97976" tIns="0" rIns="0" bIns="0" rtlCol="0" anchor="ctr">
            <a:noAutofit/>
          </a:bodyPr>
          <a:lstStyle/>
          <a:p>
            <a:r>
              <a:rPr lang="ja-JP" altLang="en-US" sz="1089" b="1">
                <a:solidFill>
                  <a:schemeClr val="bg1"/>
                </a:solidFill>
                <a:latin typeface="Meiryo UI" panose="020B0604030504040204" pitchFamily="50" charset="-128"/>
                <a:ea typeface="Meiryo UI" panose="020B0604030504040204" pitchFamily="50" charset="-128"/>
              </a:rPr>
              <a:t>お問合せ先：</a:t>
            </a:r>
          </a:p>
        </p:txBody>
      </p:sp>
      <p:sp>
        <p:nvSpPr>
          <p:cNvPr id="15" name="テキスト ボックス 14">
            <a:extLst>
              <a:ext uri="{FF2B5EF4-FFF2-40B4-BE49-F238E27FC236}">
                <a16:creationId xmlns:a16="http://schemas.microsoft.com/office/drawing/2014/main" id="{2BD77E91-C9FE-4338-9D09-008455B00AB5}"/>
              </a:ext>
            </a:extLst>
          </p:cNvPr>
          <p:cNvSpPr txBox="1"/>
          <p:nvPr userDrawn="1"/>
        </p:nvSpPr>
        <p:spPr>
          <a:xfrm>
            <a:off x="147475" y="2173436"/>
            <a:ext cx="5021847"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2. </a:t>
            </a:r>
            <a:r>
              <a:rPr lang="ja-JP" altLang="en-US" sz="1371" b="1">
                <a:solidFill>
                  <a:schemeClr val="bg2"/>
                </a:solidFill>
                <a:latin typeface="Meiryo UI" panose="020B0604030504040204" pitchFamily="50" charset="-128"/>
                <a:ea typeface="Meiryo UI" panose="020B0604030504040204" pitchFamily="50" charset="-128"/>
              </a:rPr>
              <a:t>事業内容</a:t>
            </a:r>
          </a:p>
        </p:txBody>
      </p:sp>
      <p:sp>
        <p:nvSpPr>
          <p:cNvPr id="17" name="テキスト プレースホルダー 37">
            <a:extLst>
              <a:ext uri="{FF2B5EF4-FFF2-40B4-BE49-F238E27FC236}">
                <a16:creationId xmlns:a16="http://schemas.microsoft.com/office/drawing/2014/main" id="{B025C42B-6C2E-46D5-B3BF-74CB50E2240D}"/>
              </a:ext>
            </a:extLst>
          </p:cNvPr>
          <p:cNvSpPr>
            <a:spLocks noGrp="1"/>
          </p:cNvSpPr>
          <p:nvPr>
            <p:ph type="body" sz="quarter" idx="13" hasCustomPrompt="1"/>
          </p:nvPr>
        </p:nvSpPr>
        <p:spPr>
          <a:xfrm>
            <a:off x="1323832" y="5458321"/>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赤色の吹出しに示した選択肢の中から選択して記載</a:t>
            </a:r>
            <a:endParaRPr kumimoji="1" lang="en-US" altLang="ja-JP"/>
          </a:p>
        </p:txBody>
      </p:sp>
      <p:sp>
        <p:nvSpPr>
          <p:cNvPr id="18" name="テキスト プレースホルダー 37">
            <a:extLst>
              <a:ext uri="{FF2B5EF4-FFF2-40B4-BE49-F238E27FC236}">
                <a16:creationId xmlns:a16="http://schemas.microsoft.com/office/drawing/2014/main" id="{E3E103C1-FA4F-413B-B322-F7A71AB7D111}"/>
              </a:ext>
            </a:extLst>
          </p:cNvPr>
          <p:cNvSpPr>
            <a:spLocks noGrp="1"/>
          </p:cNvSpPr>
          <p:nvPr>
            <p:ph type="body" sz="quarter" idx="14" hasCustomPrompt="1"/>
          </p:nvPr>
        </p:nvSpPr>
        <p:spPr>
          <a:xfrm>
            <a:off x="150025" y="2432672"/>
            <a:ext cx="5019297" cy="2576498"/>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事業内容を説明</a:t>
            </a:r>
            <a:endParaRPr kumimoji="1" lang="en-US" altLang="ja-JP"/>
          </a:p>
        </p:txBody>
      </p:sp>
      <p:sp>
        <p:nvSpPr>
          <p:cNvPr id="19" name="テキスト プレースホルダー 37">
            <a:extLst>
              <a:ext uri="{FF2B5EF4-FFF2-40B4-BE49-F238E27FC236}">
                <a16:creationId xmlns:a16="http://schemas.microsoft.com/office/drawing/2014/main" id="{6F2F8E83-D6AE-4DFB-A6DE-B46846AD141C}"/>
              </a:ext>
            </a:extLst>
          </p:cNvPr>
          <p:cNvSpPr>
            <a:spLocks noGrp="1"/>
          </p:cNvSpPr>
          <p:nvPr>
            <p:ph type="body" sz="quarter" idx="15" hasCustomPrompt="1"/>
          </p:nvPr>
        </p:nvSpPr>
        <p:spPr>
          <a:xfrm>
            <a:off x="1205099" y="1236259"/>
            <a:ext cx="8538654" cy="653171"/>
          </a:xfrm>
        </p:spPr>
        <p:txBody>
          <a:bodyPr lIns="108000" tIns="36000" rIns="0" bIns="0" anchor="t" anchorCtr="0">
            <a:noAutofit/>
          </a:bodyPr>
          <a:lstStyle>
            <a:lvl1pPr marL="223832" indent="-223832" algn="l">
              <a:lnSpc>
                <a:spcPct val="120000"/>
              </a:lnSpc>
              <a:spcBef>
                <a:spcPts val="0"/>
              </a:spcBef>
              <a:buFont typeface="+mj-ea"/>
              <a:buAutoNum type="circleNumDbPlain"/>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事業の目的を箇条書きで記載。</a:t>
            </a:r>
            <a:endParaRPr kumimoji="1" lang="en-US" altLang="ja-JP"/>
          </a:p>
          <a:p>
            <a:pPr lvl="0"/>
            <a:r>
              <a:rPr kumimoji="1" lang="ja-JP" altLang="en-US"/>
              <a:t>　</a:t>
            </a:r>
            <a:endParaRPr kumimoji="1" lang="en-US" altLang="ja-JP"/>
          </a:p>
          <a:p>
            <a:pPr lvl="0"/>
            <a:r>
              <a:rPr kumimoji="1" lang="ja-JP" altLang="en-US"/>
              <a:t>　</a:t>
            </a:r>
          </a:p>
          <a:p>
            <a:pPr lvl="0"/>
            <a:endParaRPr kumimoji="1" lang="en-US" altLang="ja-JP"/>
          </a:p>
        </p:txBody>
      </p:sp>
      <p:cxnSp>
        <p:nvCxnSpPr>
          <p:cNvPr id="20" name="直線コネクタ 19">
            <a:extLst>
              <a:ext uri="{FF2B5EF4-FFF2-40B4-BE49-F238E27FC236}">
                <a16:creationId xmlns:a16="http://schemas.microsoft.com/office/drawing/2014/main" id="{575E979F-E9D2-4856-B687-9C1FF17E73ED}"/>
              </a:ext>
            </a:extLst>
          </p:cNvPr>
          <p:cNvCxnSpPr/>
          <p:nvPr userDrawn="1"/>
        </p:nvCxnSpPr>
        <p:spPr>
          <a:xfrm flipV="1">
            <a:off x="1205099" y="1236259"/>
            <a:ext cx="0" cy="653171"/>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AAD990-8616-4EFB-8C8F-39F44D2719A7}"/>
              </a:ext>
            </a:extLst>
          </p:cNvPr>
          <p:cNvSpPr txBox="1"/>
          <p:nvPr userDrawn="1"/>
        </p:nvSpPr>
        <p:spPr>
          <a:xfrm>
            <a:off x="150025" y="1399552"/>
            <a:ext cx="1055075" cy="326585"/>
          </a:xfrm>
          <a:prstGeom prst="rect">
            <a:avLst/>
          </a:prstGeom>
          <a:noFill/>
        </p:spPr>
        <p:txBody>
          <a:bodyPr wrap="square" lIns="0" tIns="0" rIns="0" bIns="0" rtlCol="0" anchor="ctr">
            <a:noAutofit/>
          </a:bodyPr>
          <a:lstStyle/>
          <a:p>
            <a:r>
              <a:rPr lang="en-US" altLang="ja-JP" sz="1371" b="1">
                <a:solidFill>
                  <a:schemeClr val="bg2"/>
                </a:solidFill>
                <a:latin typeface="Meiryo UI" panose="020B0604030504040204" pitchFamily="50" charset="-128"/>
                <a:ea typeface="Meiryo UI" panose="020B0604030504040204" pitchFamily="50" charset="-128"/>
              </a:rPr>
              <a:t>1. </a:t>
            </a:r>
            <a:r>
              <a:rPr lang="ja-JP" altLang="en-US" sz="1371" b="1">
                <a:solidFill>
                  <a:schemeClr val="bg2"/>
                </a:solidFill>
                <a:latin typeface="Meiryo UI" panose="020B0604030504040204" pitchFamily="50" charset="-128"/>
                <a:ea typeface="Meiryo UI" panose="020B0604030504040204" pitchFamily="50" charset="-128"/>
              </a:rPr>
              <a:t>事業目的</a:t>
            </a:r>
          </a:p>
        </p:txBody>
      </p:sp>
      <p:sp>
        <p:nvSpPr>
          <p:cNvPr id="22" name="テキスト プレースホルダー 36">
            <a:extLst>
              <a:ext uri="{FF2B5EF4-FFF2-40B4-BE49-F238E27FC236}">
                <a16:creationId xmlns:a16="http://schemas.microsoft.com/office/drawing/2014/main" id="{6B374390-D51B-435B-BC83-E2B9C6EF2D83}"/>
              </a:ext>
            </a:extLst>
          </p:cNvPr>
          <p:cNvSpPr>
            <a:spLocks noGrp="1"/>
          </p:cNvSpPr>
          <p:nvPr>
            <p:ph type="body" sz="quarter" idx="24" hasCustomPrompt="1"/>
          </p:nvPr>
        </p:nvSpPr>
        <p:spPr bwMode="white">
          <a:xfrm>
            <a:off x="1130426" y="6368678"/>
            <a:ext cx="8605363" cy="326585"/>
          </a:xfrm>
        </p:spPr>
        <p:txBody>
          <a:bodyPr lIns="0" tIns="18000" rIns="108000" bIns="0" anchor="ctr">
            <a:noAutofit/>
          </a:bodyPr>
          <a:lstStyle>
            <a:lvl1pPr marL="0" indent="0" algn="l">
              <a:buNone/>
              <a:defRPr sz="1089" b="1">
                <a:solidFill>
                  <a:schemeClr val="bg1"/>
                </a:solidFill>
                <a:latin typeface="Meiryo UI" panose="020B0604030504040204" pitchFamily="50" charset="-128"/>
                <a:ea typeface="Meiryo UI" panose="020B0604030504040204" pitchFamily="50" charset="-128"/>
              </a:defRPr>
            </a:lvl1pPr>
          </a:lstStyle>
          <a:p>
            <a:pPr lvl="0"/>
            <a:r>
              <a:rPr kumimoji="1" lang="ja-JP" altLang="en-US"/>
              <a:t>問合せ先を記載</a:t>
            </a:r>
          </a:p>
        </p:txBody>
      </p:sp>
      <p:sp>
        <p:nvSpPr>
          <p:cNvPr id="23" name="テキスト ボックス 22">
            <a:extLst>
              <a:ext uri="{FF2B5EF4-FFF2-40B4-BE49-F238E27FC236}">
                <a16:creationId xmlns:a16="http://schemas.microsoft.com/office/drawing/2014/main" id="{3300BF32-8B86-43CF-9624-64796ABDAC3D}"/>
              </a:ext>
            </a:extLst>
          </p:cNvPr>
          <p:cNvSpPr txBox="1"/>
          <p:nvPr userDrawn="1"/>
        </p:nvSpPr>
        <p:spPr>
          <a:xfrm>
            <a:off x="404194" y="5458321"/>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■事業形態：</a:t>
            </a:r>
          </a:p>
        </p:txBody>
      </p:sp>
      <p:sp>
        <p:nvSpPr>
          <p:cNvPr id="24" name="テキスト プレースホルダー 37">
            <a:extLst>
              <a:ext uri="{FF2B5EF4-FFF2-40B4-BE49-F238E27FC236}">
                <a16:creationId xmlns:a16="http://schemas.microsoft.com/office/drawing/2014/main" id="{31F24937-C017-44CE-9CF8-846D2BCE722E}"/>
              </a:ext>
            </a:extLst>
          </p:cNvPr>
          <p:cNvSpPr>
            <a:spLocks noGrp="1"/>
          </p:cNvSpPr>
          <p:nvPr>
            <p:ph type="body" sz="quarter" idx="27" hasCustomPrompt="1"/>
          </p:nvPr>
        </p:nvSpPr>
        <p:spPr>
          <a:xfrm>
            <a:off x="1323832" y="5717548"/>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橙色の吹出しに示した選択肢の中から選択して記載</a:t>
            </a:r>
          </a:p>
        </p:txBody>
      </p:sp>
      <p:sp>
        <p:nvSpPr>
          <p:cNvPr id="25" name="テキスト プレースホルダー 37">
            <a:extLst>
              <a:ext uri="{FF2B5EF4-FFF2-40B4-BE49-F238E27FC236}">
                <a16:creationId xmlns:a16="http://schemas.microsoft.com/office/drawing/2014/main" id="{ABBEB580-4D48-42D5-8B77-AE5AFC4BFD24}"/>
              </a:ext>
            </a:extLst>
          </p:cNvPr>
          <p:cNvSpPr>
            <a:spLocks noGrp="1"/>
          </p:cNvSpPr>
          <p:nvPr>
            <p:ph type="body" sz="quarter" idx="28" hasCustomPrompt="1"/>
          </p:nvPr>
        </p:nvSpPr>
        <p:spPr>
          <a:xfrm>
            <a:off x="1323832" y="5976775"/>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令和２年度～令和○年度（予定）　と記載</a:t>
            </a:r>
          </a:p>
        </p:txBody>
      </p:sp>
      <p:sp>
        <p:nvSpPr>
          <p:cNvPr id="26" name="テキスト ボックス 25">
            <a:extLst>
              <a:ext uri="{FF2B5EF4-FFF2-40B4-BE49-F238E27FC236}">
                <a16:creationId xmlns:a16="http://schemas.microsoft.com/office/drawing/2014/main" id="{0CA0E264-5881-41CB-8BC4-C831A2A4DFEB}"/>
              </a:ext>
            </a:extLst>
          </p:cNvPr>
          <p:cNvSpPr txBox="1"/>
          <p:nvPr userDrawn="1"/>
        </p:nvSpPr>
        <p:spPr>
          <a:xfrm>
            <a:off x="404194" y="5976775"/>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■実施期間：</a:t>
            </a:r>
          </a:p>
        </p:txBody>
      </p:sp>
      <p:cxnSp>
        <p:nvCxnSpPr>
          <p:cNvPr id="27" name="直線コネクタ 26">
            <a:extLst>
              <a:ext uri="{FF2B5EF4-FFF2-40B4-BE49-F238E27FC236}">
                <a16:creationId xmlns:a16="http://schemas.microsoft.com/office/drawing/2014/main" id="{49DD02CD-CB82-437F-852D-57086C0391BD}"/>
              </a:ext>
            </a:extLst>
          </p:cNvPr>
          <p:cNvCxnSpPr>
            <a:cxnSpLocks/>
          </p:cNvCxnSpPr>
          <p:nvPr userDrawn="1"/>
        </p:nvCxnSpPr>
        <p:spPr>
          <a:xfrm flipH="1">
            <a:off x="147475" y="447259"/>
            <a:ext cx="9591361" cy="188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プレースホルダー 37">
            <a:extLst>
              <a:ext uri="{FF2B5EF4-FFF2-40B4-BE49-F238E27FC236}">
                <a16:creationId xmlns:a16="http://schemas.microsoft.com/office/drawing/2014/main" id="{8F4CACCF-DF59-40E0-8B22-3CC88D955CF8}"/>
              </a:ext>
            </a:extLst>
          </p:cNvPr>
          <p:cNvSpPr>
            <a:spLocks noGrp="1"/>
          </p:cNvSpPr>
          <p:nvPr>
            <p:ph type="body" sz="quarter" idx="17" hasCustomPrompt="1"/>
          </p:nvPr>
        </p:nvSpPr>
        <p:spPr>
          <a:xfrm>
            <a:off x="147474" y="447259"/>
            <a:ext cx="8938681" cy="293927"/>
          </a:xfrm>
        </p:spPr>
        <p:txBody>
          <a:bodyPr lIns="0" tIns="0" rIns="0" bIns="0" anchor="ctr" anchorCtr="0">
            <a:normAutofit/>
          </a:bodyPr>
          <a:lstStyle>
            <a:lvl1pPr marL="0" indent="0" algn="r">
              <a:lnSpc>
                <a:spcPct val="120000"/>
              </a:lnSpc>
              <a:spcBef>
                <a:spcPts val="0"/>
              </a:spcBef>
              <a:buFont typeface="Arial" panose="020B0604020202020204" pitchFamily="34" charset="0"/>
              <a:buNone/>
              <a:defRPr sz="1175">
                <a:solidFill>
                  <a:schemeClr val="tx1"/>
                </a:solidFill>
                <a:latin typeface="Meiryo UI" panose="020B0604030504040204" pitchFamily="50" charset="-128"/>
                <a:ea typeface="Meiryo UI" panose="020B0604030504040204" pitchFamily="50" charset="-128"/>
              </a:defRPr>
            </a:lvl1pPr>
          </a:lstStyle>
          <a:p>
            <a:pPr lvl="0"/>
            <a:r>
              <a:rPr kumimoji="1" lang="en-US" altLang="ja-JP"/>
              <a:t>【</a:t>
            </a:r>
            <a:r>
              <a:rPr kumimoji="1" lang="ja-JP" altLang="en-US"/>
              <a:t>令和２年度要求額 </a:t>
            </a:r>
            <a:r>
              <a:rPr kumimoji="1" lang="en-US" altLang="ja-JP"/>
              <a:t>0,000</a:t>
            </a:r>
            <a:r>
              <a:rPr kumimoji="1" lang="ja-JP" altLang="en-US"/>
              <a:t>百万円（</a:t>
            </a:r>
            <a:r>
              <a:rPr kumimoji="1" lang="en-US" altLang="ja-JP"/>
              <a:t>0,000</a:t>
            </a:r>
            <a:r>
              <a:rPr kumimoji="1" lang="ja-JP" altLang="en-US"/>
              <a:t>百万円）</a:t>
            </a:r>
            <a:r>
              <a:rPr kumimoji="1" lang="en-US" altLang="ja-JP"/>
              <a:t>】</a:t>
            </a:r>
          </a:p>
        </p:txBody>
      </p:sp>
      <p:cxnSp>
        <p:nvCxnSpPr>
          <p:cNvPr id="30" name="直線コネクタ 29">
            <a:extLst>
              <a:ext uri="{FF2B5EF4-FFF2-40B4-BE49-F238E27FC236}">
                <a16:creationId xmlns:a16="http://schemas.microsoft.com/office/drawing/2014/main" id="{EC97E369-E6B0-4356-818A-927158B52DA6}"/>
              </a:ext>
            </a:extLst>
          </p:cNvPr>
          <p:cNvCxnSpPr/>
          <p:nvPr userDrawn="1"/>
        </p:nvCxnSpPr>
        <p:spPr>
          <a:xfrm>
            <a:off x="150024" y="2432672"/>
            <a:ext cx="500311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2" name="テキスト プレースホルダー 37">
            <a:extLst>
              <a:ext uri="{FF2B5EF4-FFF2-40B4-BE49-F238E27FC236}">
                <a16:creationId xmlns:a16="http://schemas.microsoft.com/office/drawing/2014/main" id="{05AEDB54-2F1F-4D55-B5C5-B02A1E6CADAB}"/>
              </a:ext>
            </a:extLst>
          </p:cNvPr>
          <p:cNvSpPr>
            <a:spLocks noGrp="1"/>
          </p:cNvSpPr>
          <p:nvPr>
            <p:ph type="body" sz="quarter" idx="29" hasCustomPrompt="1"/>
          </p:nvPr>
        </p:nvSpPr>
        <p:spPr>
          <a:xfrm>
            <a:off x="5565613" y="2432672"/>
            <a:ext cx="4190362" cy="3755733"/>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図・写真等を交えつつ、このスペースに納まるよう記述</a:t>
            </a:r>
          </a:p>
        </p:txBody>
      </p:sp>
      <p:cxnSp>
        <p:nvCxnSpPr>
          <p:cNvPr id="33" name="直線コネクタ 32">
            <a:extLst>
              <a:ext uri="{FF2B5EF4-FFF2-40B4-BE49-F238E27FC236}">
                <a16:creationId xmlns:a16="http://schemas.microsoft.com/office/drawing/2014/main" id="{93ABC200-7A3B-4D6E-9A7A-DD056E784D0D}"/>
              </a:ext>
            </a:extLst>
          </p:cNvPr>
          <p:cNvCxnSpPr/>
          <p:nvPr userDrawn="1"/>
        </p:nvCxnSpPr>
        <p:spPr>
          <a:xfrm>
            <a:off x="5553357" y="2432672"/>
            <a:ext cx="4202619"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DABB4ED-B7E1-4C29-AC71-063748A973FB}"/>
              </a:ext>
            </a:extLst>
          </p:cNvPr>
          <p:cNvSpPr txBox="1"/>
          <p:nvPr userDrawn="1"/>
        </p:nvSpPr>
        <p:spPr>
          <a:xfrm>
            <a:off x="404193" y="5717548"/>
            <a:ext cx="900561" cy="228610"/>
          </a:xfrm>
          <a:prstGeom prst="rect">
            <a:avLst/>
          </a:prstGeom>
          <a:noFill/>
        </p:spPr>
        <p:txBody>
          <a:bodyPr wrap="none" lIns="0" tIns="0" rIns="0" bIns="0" rtlCol="0" anchor="ctr">
            <a:noAutofit/>
          </a:bodyPr>
          <a:lstStyle/>
          <a:p>
            <a:pPr algn="dist" defTabSz="162741">
              <a:tabLst/>
            </a:pPr>
            <a:r>
              <a:rPr lang="ja-JP" altLang="en-US" sz="1175">
                <a:solidFill>
                  <a:schemeClr val="tx1"/>
                </a:solidFill>
                <a:latin typeface="Meiryo UI" panose="020B0604030504040204" pitchFamily="50" charset="-128"/>
                <a:ea typeface="Meiryo UI" panose="020B0604030504040204" pitchFamily="50" charset="-128"/>
              </a:rPr>
              <a:t>■　　　　　　：</a:t>
            </a:r>
          </a:p>
        </p:txBody>
      </p:sp>
      <p:sp>
        <p:nvSpPr>
          <p:cNvPr id="35" name="テキスト ボックス 34">
            <a:extLst>
              <a:ext uri="{FF2B5EF4-FFF2-40B4-BE49-F238E27FC236}">
                <a16:creationId xmlns:a16="http://schemas.microsoft.com/office/drawing/2014/main" id="{B52C3A3B-D331-4FA9-B49C-4CE55D8902BF}"/>
              </a:ext>
            </a:extLst>
          </p:cNvPr>
          <p:cNvSpPr txBox="1"/>
          <p:nvPr userDrawn="1"/>
        </p:nvSpPr>
        <p:spPr>
          <a:xfrm>
            <a:off x="147475" y="5113933"/>
            <a:ext cx="5188618"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3. </a:t>
            </a:r>
            <a:r>
              <a:rPr lang="ja-JP" altLang="en-US" sz="1371" b="1">
                <a:solidFill>
                  <a:schemeClr val="bg2"/>
                </a:solidFill>
                <a:latin typeface="Meiryo UI" panose="020B0604030504040204" pitchFamily="50" charset="-128"/>
                <a:ea typeface="Meiryo UI" panose="020B0604030504040204" pitchFamily="50" charset="-128"/>
              </a:rPr>
              <a:t>事業スキーム</a:t>
            </a:r>
          </a:p>
        </p:txBody>
      </p:sp>
      <p:cxnSp>
        <p:nvCxnSpPr>
          <p:cNvPr id="36" name="直線コネクタ 35">
            <a:extLst>
              <a:ext uri="{FF2B5EF4-FFF2-40B4-BE49-F238E27FC236}">
                <a16:creationId xmlns:a16="http://schemas.microsoft.com/office/drawing/2014/main" id="{E1BEDD27-520F-4457-AAA7-263233F32CAB}"/>
              </a:ext>
            </a:extLst>
          </p:cNvPr>
          <p:cNvCxnSpPr/>
          <p:nvPr userDrawn="1"/>
        </p:nvCxnSpPr>
        <p:spPr>
          <a:xfrm>
            <a:off x="166204" y="5375201"/>
            <a:ext cx="516988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37" name="グラフィックス 4">
            <a:extLst>
              <a:ext uri="{FF2B5EF4-FFF2-40B4-BE49-F238E27FC236}">
                <a16:creationId xmlns:a16="http://schemas.microsoft.com/office/drawing/2014/main" id="{716B933F-57EE-4D45-A154-8C5C4C4E1984}"/>
              </a:ext>
            </a:extLst>
          </p:cNvPr>
          <p:cNvPicPr>
            <a:picLocks/>
          </p:cNvPicPr>
          <p:nvPr userDrawn="1"/>
        </p:nvPicPr>
        <p:blipFill>
          <a:blip r:embed="rId3"/>
          <a:stretch>
            <a:fillRect/>
          </a:stretch>
        </p:blipFill>
        <p:spPr>
          <a:xfrm>
            <a:off x="150024" y="808024"/>
            <a:ext cx="9605950" cy="326585"/>
          </a:xfrm>
          <a:prstGeom prst="rect">
            <a:avLst/>
          </a:prstGeom>
          <a:ln>
            <a:noFill/>
          </a:ln>
        </p:spPr>
      </p:pic>
      <p:sp>
        <p:nvSpPr>
          <p:cNvPr id="38" name="テキスト プレースホルダー 36">
            <a:extLst>
              <a:ext uri="{FF2B5EF4-FFF2-40B4-BE49-F238E27FC236}">
                <a16:creationId xmlns:a16="http://schemas.microsoft.com/office/drawing/2014/main" id="{5A2EDDF3-3029-44F5-ADC4-AAC9B3CDA9BD}"/>
              </a:ext>
            </a:extLst>
          </p:cNvPr>
          <p:cNvSpPr>
            <a:spLocks noGrp="1"/>
          </p:cNvSpPr>
          <p:nvPr>
            <p:ph type="body" sz="quarter" idx="16" hasCustomPrompt="1"/>
          </p:nvPr>
        </p:nvSpPr>
        <p:spPr>
          <a:xfrm>
            <a:off x="150024" y="808023"/>
            <a:ext cx="9588810" cy="326585"/>
          </a:xfrm>
        </p:spPr>
        <p:txBody>
          <a:bodyPr lIns="108000" tIns="36000" rIns="108000" bIns="0" anchor="ctr">
            <a:noAutofit/>
          </a:bodyPr>
          <a:lstStyle>
            <a:lvl1pPr marL="0" indent="0" algn="l">
              <a:buNone/>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事業のポイントを簡潔に記載</a:t>
            </a:r>
          </a:p>
        </p:txBody>
      </p:sp>
      <p:pic>
        <p:nvPicPr>
          <p:cNvPr id="8" name="Picture 11" descr="ç°å¢ç">
            <a:extLst>
              <a:ext uri="{FF2B5EF4-FFF2-40B4-BE49-F238E27FC236}">
                <a16:creationId xmlns:a16="http://schemas.microsoft.com/office/drawing/2014/main" id="{E4524634-FD36-4E22-9D09-12B514CD191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86154" y="132843"/>
            <a:ext cx="672372" cy="6743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プレースホルダー 36">
            <a:extLst>
              <a:ext uri="{FF2B5EF4-FFF2-40B4-BE49-F238E27FC236}">
                <a16:creationId xmlns:a16="http://schemas.microsoft.com/office/drawing/2014/main" id="{9B97E414-CE64-463C-8703-5E74B265F930}"/>
              </a:ext>
            </a:extLst>
          </p:cNvPr>
          <p:cNvSpPr>
            <a:spLocks noGrp="1"/>
          </p:cNvSpPr>
          <p:nvPr>
            <p:ph type="body" sz="quarter" idx="12" hasCustomPrompt="1"/>
          </p:nvPr>
        </p:nvSpPr>
        <p:spPr>
          <a:xfrm>
            <a:off x="5799093" y="2173436"/>
            <a:ext cx="3935786" cy="261268"/>
          </a:xfrm>
        </p:spPr>
        <p:txBody>
          <a:bodyPr lIns="0" tIns="0" rIns="0" bIns="72000" anchor="b" anchorCtr="0">
            <a:normAutofit/>
          </a:bodyPr>
          <a:lstStyle>
            <a:lvl1pPr marL="0" indent="0" algn="l">
              <a:buNone/>
              <a:defRPr sz="1371" b="1">
                <a:solidFill>
                  <a:schemeClr val="bg2"/>
                </a:solidFill>
                <a:latin typeface="Meiryo UI" panose="020B0604030504040204" pitchFamily="50" charset="-128"/>
                <a:ea typeface="Meiryo UI" panose="020B0604030504040204" pitchFamily="50" charset="-128"/>
                <a:cs typeface="Arial" panose="020B0604020202020204" pitchFamily="34" charset="0"/>
              </a:defRPr>
            </a:lvl1pPr>
          </a:lstStyle>
          <a:p>
            <a:pPr lvl="0"/>
            <a:r>
              <a:rPr kumimoji="1" lang="ja-JP" altLang="en-US"/>
              <a:t>補助対象、支援対象の例、事業イメージ </a:t>
            </a:r>
            <a:r>
              <a:rPr kumimoji="1" lang="en-US" altLang="ja-JP"/>
              <a:t>etc.</a:t>
            </a:r>
            <a:endParaRPr kumimoji="1" lang="ja-JP" altLang="en-US"/>
          </a:p>
        </p:txBody>
      </p:sp>
      <p:sp>
        <p:nvSpPr>
          <p:cNvPr id="39" name="テキスト ボックス 38">
            <a:extLst>
              <a:ext uri="{FF2B5EF4-FFF2-40B4-BE49-F238E27FC236}">
                <a16:creationId xmlns:a16="http://schemas.microsoft.com/office/drawing/2014/main" id="{44AB8DD7-62C0-4DA8-85A3-8FFC2554F26A}"/>
              </a:ext>
            </a:extLst>
          </p:cNvPr>
          <p:cNvSpPr txBox="1"/>
          <p:nvPr userDrawn="1"/>
        </p:nvSpPr>
        <p:spPr>
          <a:xfrm>
            <a:off x="5565614" y="2173436"/>
            <a:ext cx="4169265" cy="261268"/>
          </a:xfrm>
          <a:prstGeom prst="rect">
            <a:avLst/>
          </a:prstGeom>
          <a:noFill/>
        </p:spPr>
        <p:txBody>
          <a:bodyPr wrap="square" lIns="0" tIns="0" bIns="65317" rtlCol="0" anchor="b" anchorCtr="0">
            <a:noAutofit/>
          </a:bodyPr>
          <a:lstStyle/>
          <a:p>
            <a:pPr algn="l"/>
            <a:r>
              <a:rPr lang="en-US" altLang="ja-JP" sz="1371" b="1">
                <a:solidFill>
                  <a:schemeClr val="bg2"/>
                </a:solidFill>
                <a:latin typeface="Meiryo UI" panose="020B0604030504040204" pitchFamily="50" charset="-128"/>
                <a:ea typeface="Meiryo UI" panose="020B0604030504040204" pitchFamily="50" charset="-128"/>
              </a:rPr>
              <a:t>4. </a:t>
            </a:r>
          </a:p>
        </p:txBody>
      </p:sp>
      <p:sp>
        <p:nvSpPr>
          <p:cNvPr id="31" name="テキスト プレースホルダー 37">
            <a:extLst>
              <a:ext uri="{FF2B5EF4-FFF2-40B4-BE49-F238E27FC236}">
                <a16:creationId xmlns:a16="http://schemas.microsoft.com/office/drawing/2014/main" id="{8DAEC8DB-209D-4346-BBA0-580F33B624E7}"/>
              </a:ext>
            </a:extLst>
          </p:cNvPr>
          <p:cNvSpPr>
            <a:spLocks noGrp="1"/>
          </p:cNvSpPr>
          <p:nvPr>
            <p:ph type="body" sz="quarter" idx="30" hasCustomPrompt="1"/>
          </p:nvPr>
        </p:nvSpPr>
        <p:spPr>
          <a:xfrm>
            <a:off x="569264" y="5717548"/>
            <a:ext cx="633728" cy="228610"/>
          </a:xfrm>
        </p:spPr>
        <p:txBody>
          <a:bodyPr lIns="0" tIns="0" rIns="0" bIns="0" anchor="ctr" anchorCtr="0">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選　　　 択</a:t>
            </a:r>
            <a:endParaRPr kumimoji="1" lang="en-US" altLang="ja-JP"/>
          </a:p>
        </p:txBody>
      </p:sp>
    </p:spTree>
    <p:extLst>
      <p:ext uri="{BB962C8B-B14F-4D97-AF65-F5344CB8AC3E}">
        <p14:creationId xmlns:p14="http://schemas.microsoft.com/office/powerpoint/2010/main" val="3943135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通常">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66254" y="259213"/>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Clr>
                <a:schemeClr val="tx2"/>
              </a:buClr>
              <a:buFont typeface="Wingdings" panose="05000000000000000000" pitchFamily="2" charset="2"/>
              <a:buChar char="n"/>
              <a:defRPr sz="1814"/>
            </a:lvl1pPr>
            <a:lvl2pPr marL="406131" indent="-158420" algn="l">
              <a:lnSpc>
                <a:spcPct val="100000"/>
              </a:lnSpc>
              <a:spcBef>
                <a:spcPts val="363"/>
              </a:spcBef>
              <a:buClr>
                <a:schemeClr val="tx2"/>
              </a:buClr>
              <a:buFont typeface="Wingdings" panose="05000000000000000000" pitchFamily="2" charset="2"/>
              <a:buChar char="n"/>
              <a:defRPr sz="1633"/>
            </a:lvl2pPr>
            <a:lvl3pPr marL="626479" indent="-211707" algn="l">
              <a:lnSpc>
                <a:spcPct val="100000"/>
              </a:lnSpc>
              <a:spcBef>
                <a:spcPts val="181"/>
              </a:spcBef>
              <a:buClr>
                <a:schemeClr val="tx2"/>
              </a:buClr>
              <a:buFont typeface="Wingdings" panose="05000000000000000000" pitchFamily="2" charset="2"/>
              <a:buChar char="n"/>
              <a:defRPr sz="1452"/>
            </a:lvl3pPr>
            <a:lvl4pPr marL="820903" indent="-195864" algn="l">
              <a:lnSpc>
                <a:spcPct val="100000"/>
              </a:lnSpc>
              <a:spcBef>
                <a:spcPts val="181"/>
              </a:spcBef>
              <a:buClr>
                <a:schemeClr val="tx2"/>
              </a:buClr>
              <a:buFont typeface="Wingdings" panose="05000000000000000000" pitchFamily="2" charset="2"/>
              <a:buChar char="n"/>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grpSp>
        <p:nvGrpSpPr>
          <p:cNvPr id="9" name="グループ化 8">
            <a:extLst>
              <a:ext uri="{FF2B5EF4-FFF2-40B4-BE49-F238E27FC236}">
                <a16:creationId xmlns:a16="http://schemas.microsoft.com/office/drawing/2014/main" id="{84E94A25-457B-4C69-BCBB-B6E75CF3EAE9}"/>
              </a:ext>
            </a:extLst>
          </p:cNvPr>
          <p:cNvGrpSpPr/>
          <p:nvPr userDrawn="1"/>
        </p:nvGrpSpPr>
        <p:grpSpPr>
          <a:xfrm>
            <a:off x="166254" y="201101"/>
            <a:ext cx="9611566" cy="706394"/>
            <a:chOff x="161925" y="216797"/>
            <a:chExt cx="10374022" cy="778669"/>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90"/>
            </a:p>
          </p:txBody>
        </p:sp>
        <p:cxnSp>
          <p:nvCxnSpPr>
            <p:cNvPr id="18" name="直線コネクタ 17">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3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958477" y="2714141"/>
            <a:ext cx="7989045"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958477" y="2714140"/>
            <a:ext cx="8004988"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2763327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9" name="テキスト ボックス 8">
            <a:extLst>
              <a:ext uri="{FF2B5EF4-FFF2-40B4-BE49-F238E27FC236}">
                <a16:creationId xmlns:a16="http://schemas.microsoft.com/office/drawing/2014/main" id="{5DFA1F2F-14B9-4F01-A5B6-2EF2AFAA50B7}"/>
              </a:ext>
            </a:extLst>
          </p:cNvPr>
          <p:cNvSpPr txBox="1"/>
          <p:nvPr userDrawn="1"/>
        </p:nvSpPr>
        <p:spPr>
          <a:xfrm>
            <a:off x="9516163" y="6531415"/>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366143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pic>
        <p:nvPicPr>
          <p:cNvPr id="17" name="Picture 2">
            <a:extLst>
              <a:ext uri="{FF2B5EF4-FFF2-40B4-BE49-F238E27FC236}">
                <a16:creationId xmlns:a16="http://schemas.microsoft.com/office/drawing/2014/main" id="{763CBD03-2A6D-45D7-9768-1358FBBD1C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54892" y="3120324"/>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4862864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B7CC6-2471-63BA-7A56-54778DE21117}"/>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447584-CBE7-7E16-E4B5-B4C5EABFDB7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895B14-EA97-C9F9-E5BF-3DB480A93B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9AFB3DE-EB61-72D5-B40B-41826158A5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22A3B-9BE0-7DB6-3BC2-6349A53353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827021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E6B5A-5439-3022-44EF-003BF7B4B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1D0944-3FA5-7D1B-C504-1CC35C949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17A87-C94D-0262-DC51-7CAFF7FAEA1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D7DA1A3-1D90-DFCA-CC73-30010D855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D6EE5-8C74-E993-AA71-431F09C14E91}"/>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3453491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837D1-7A13-ED0B-B9BA-8B423E10499E}"/>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B6AED-D4AA-67A7-D82B-06ED7AEDBD7A}"/>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5BAE6E-CCE9-BAA2-A47E-603B9330B77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DCFCC5A-301C-A9D6-CC69-FE0D0689D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98C7E-7F4E-CD71-0590-6F458D3A3D7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671364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D9568-4E97-B317-4F26-055125991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0D08D-E444-771D-9AC1-FDC0BBFE00D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F6ECEC-E295-D3A3-25E7-C20078E87D2E}"/>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422D9-A4FA-6510-CD81-47A50624B866}"/>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A1D213F-2CFC-2BFA-B87F-4B7B53E63A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CC8A4-76F4-CD61-891D-051CBAC2BDF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310443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E116-53E4-8DFE-FB48-9ECFD8D419CC}"/>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1F8925-77F6-42A5-5B74-DDA562E1A3D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B7CD7A-570D-69F1-B2A3-FE77D4BC9953}"/>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282680-5DA0-AFD2-136F-5FFA2D522DD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CB3F1B-A445-778E-5516-0441C1E9D20B}"/>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F60489-1A1C-932B-7E95-00D66F2E19B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23E613B2-F50F-E399-EE5D-065568639F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3B8C1E-A963-B45A-32AA-69B169F0ADE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028954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586-61C3-B7F9-0806-17667707AE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2878F9-C5BF-049A-4283-DEAF4D623BCC}"/>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80C5EAB-07A7-93E7-023E-4C7943F174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74061A-7599-D54E-8389-F9E376838B00}"/>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148714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091BDE-4B19-D91D-2ADB-495B9769CB10}"/>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0116C0E-6B3E-EBB2-425D-03364C89C2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318E6A-2DA8-9606-15A1-AC28766CB52B}"/>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6085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637A6-A634-1043-8F99-46857C7787B3}"/>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F61637-F17B-0FFC-C023-656AB4AF63D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F3B7DA-371C-B7B3-8F0E-F7ACFCD4001F}"/>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2B5E-1CEE-9B9C-2243-0C08AE70EA0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6E2C25E-89FC-2910-4295-F94BBA02B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A41A81-639D-6521-D495-DCA23EA37DA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50483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1D44E-6925-13A9-5699-51581DD2F146}"/>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002E5A-A0A7-9973-EA92-E5F2E418F39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E8C152-FC02-AA29-7AA2-61DEA694634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D22218-D9AA-C902-CE77-7FCF89409B9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DFB635B-13C6-57EF-DA2D-CB097423B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3FAF16-CCE5-E2FC-7A6D-329F28C406C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116220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C1A2-28A7-B6E8-E60C-9F0BCA7927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C347B0-9079-2DE9-CF7F-4A21C601E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418C28-0133-D37E-96AC-76A0FEE53B93}"/>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F149FA6-EB9B-985E-121F-0C69C2C0C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DCD51-263B-8FE9-1B0F-68C12589038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515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225328" y="339770"/>
            <a:ext cx="9076947" cy="1470742"/>
            <a:chOff x="243201" y="302433"/>
            <a:chExt cx="9796995" cy="1621220"/>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3" y="390658"/>
              <a:ext cx="9680339" cy="142212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82237" y="302433"/>
              <a:ext cx="757959" cy="1621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43201" y="1269615"/>
              <a:ext cx="339090" cy="654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1290122"/>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6490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30C1F3-61B7-314C-A25B-A5EF319C33AE}"/>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FDD9F9-DBB6-F696-5F44-29317495A8CE}"/>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723A9C-D482-62FF-6A5F-A2F0AB59DC4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0710E0E-E306-0524-D0BE-BA0E38EAD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3CD5F-1C33-56F2-97BE-B1F707E058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454774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857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1.bin"/><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theme" Target="../theme/theme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heme" Target="../theme/theme8.xml"/><Relationship Id="rId1" Type="http://schemas.openxmlformats.org/officeDocument/2006/relationships/slideLayout" Target="../slideLayouts/slideLayout8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5"/>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6" imgW="359" imgH="358" progId="TCLayout.ActiveDocument.1">
                  <p:embed/>
                </p:oleObj>
              </mc:Choice>
              <mc:Fallback>
                <p:oleObj name="think-cell スライド" r:id="rId16" imgW="359" imgH="358" progId="TCLayout.ActiveDocument.1">
                  <p:embed/>
                  <p:pic>
                    <p:nvPicPr>
                      <p:cNvPr id="4" name="オブジェクト 3" hidden="1"/>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837" r:id="rId1"/>
    <p:sldLayoutId id="2147483711" r:id="rId2"/>
    <p:sldLayoutId id="2147483712" r:id="rId3"/>
    <p:sldLayoutId id="2147483713" r:id="rId4"/>
    <p:sldLayoutId id="2147483715" r:id="rId5"/>
    <p:sldLayoutId id="2147483903" r:id="rId6"/>
    <p:sldLayoutId id="2147483838" r:id="rId7"/>
    <p:sldLayoutId id="2147483840" r:id="rId8"/>
    <p:sldLayoutId id="2147483841" r:id="rId9"/>
    <p:sldLayoutId id="2147483716" r:id="rId10"/>
    <p:sldLayoutId id="2147483718" r:id="rId11"/>
    <p:sldLayoutId id="2147483719" r:id="rId12"/>
    <p:sldLayoutId id="2147483890" r:id="rId13"/>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DFCF19-883E-3E33-B98F-B08FE06E6102}"/>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57E6-BB5F-352B-D9CA-017C07866A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50541-A37A-7860-C96B-34918A356180}"/>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F5C5C80-EAF0-B666-326D-797532C4697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89E685-A054-7DF7-E6D2-B6E599EFC1C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08712127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spTree>
    <p:extLst>
      <p:ext uri="{BB962C8B-B14F-4D97-AF65-F5344CB8AC3E}">
        <p14:creationId xmlns:p14="http://schemas.microsoft.com/office/powerpoint/2010/main" val="687777312"/>
      </p:ext>
    </p:extLst>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6" userDrawn="1">
          <p15:clr>
            <a:srgbClr val="F26B43"/>
          </p15:clr>
        </p15:guide>
        <p15:guide id="2" pos="3120" userDrawn="1">
          <p15:clr>
            <a:srgbClr val="F26B43"/>
          </p15:clr>
        </p15:guide>
        <p15:guide id="3" pos="178" userDrawn="1">
          <p15:clr>
            <a:srgbClr val="F26B43"/>
          </p15:clr>
        </p15:guide>
        <p15:guide id="4" pos="6062" userDrawn="1">
          <p15:clr>
            <a:srgbClr val="F26B43"/>
          </p15:clr>
        </p15:guide>
        <p15:guide id="5" orient="horz" pos="719" userDrawn="1">
          <p15:clr>
            <a:srgbClr val="F26B43"/>
          </p15:clr>
        </p15:guide>
        <p15:guide id="6" orient="horz" pos="4177" userDrawn="1">
          <p15:clr>
            <a:srgbClr val="F26B43"/>
          </p15:clr>
        </p15:guide>
        <p15:guide id="7" orient="horz" pos="3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72612177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14625728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A91721A-3382-431C-8B68-27C1CFB9E62E}"/>
              </a:ext>
            </a:extLst>
          </p:cNvPr>
          <p:cNvGrpSpPr/>
          <p:nvPr userDrawn="1"/>
        </p:nvGrpSpPr>
        <p:grpSpPr>
          <a:xfrm>
            <a:off x="149883" y="945837"/>
            <a:ext cx="9606235" cy="5749427"/>
            <a:chOff x="177800" y="1042608"/>
            <a:chExt cx="10368269" cy="6337679"/>
          </a:xfrm>
        </p:grpSpPr>
        <p:grpSp>
          <p:nvGrpSpPr>
            <p:cNvPr id="3" name="グループ化 2">
              <a:extLst>
                <a:ext uri="{FF2B5EF4-FFF2-40B4-BE49-F238E27FC236}">
                  <a16:creationId xmlns:a16="http://schemas.microsoft.com/office/drawing/2014/main" id="{4BFD48F3-14B9-49AE-A1D1-DE5151258DCE}"/>
                </a:ext>
              </a:extLst>
            </p:cNvPr>
            <p:cNvGrpSpPr/>
            <p:nvPr userDrawn="1"/>
          </p:nvGrpSpPr>
          <p:grpSpPr>
            <a:xfrm>
              <a:off x="178075" y="1044950"/>
              <a:ext cx="10367994" cy="6335337"/>
              <a:chOff x="178074" y="1044950"/>
              <a:chExt cx="10656433" cy="6335337"/>
            </a:xfrm>
          </p:grpSpPr>
          <p:sp>
            <p:nvSpPr>
              <p:cNvPr id="78" name="Line 4">
                <a:extLst>
                  <a:ext uri="{FF2B5EF4-FFF2-40B4-BE49-F238E27FC236}">
                    <a16:creationId xmlns:a16="http://schemas.microsoft.com/office/drawing/2014/main" id="{D826A6A1-E7E4-43E8-8468-E8C860C51E10}"/>
                  </a:ext>
                </a:extLst>
              </p:cNvPr>
              <p:cNvSpPr>
                <a:spLocks noChangeShapeType="1"/>
              </p:cNvSpPr>
              <p:nvPr userDrawn="1"/>
            </p:nvSpPr>
            <p:spPr bwMode="auto">
              <a:xfrm>
                <a:off x="178074" y="7092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9" name="Line 4">
                <a:extLst>
                  <a:ext uri="{FF2B5EF4-FFF2-40B4-BE49-F238E27FC236}">
                    <a16:creationId xmlns:a16="http://schemas.microsoft.com/office/drawing/2014/main" id="{57F0DA1D-52D9-4F60-AFF6-8877566167A1}"/>
                  </a:ext>
                </a:extLst>
              </p:cNvPr>
              <p:cNvSpPr>
                <a:spLocks noChangeShapeType="1"/>
              </p:cNvSpPr>
              <p:nvPr userDrawn="1"/>
            </p:nvSpPr>
            <p:spPr bwMode="auto">
              <a:xfrm>
                <a:off x="178074" y="7236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0" name="Line 4">
                <a:extLst>
                  <a:ext uri="{FF2B5EF4-FFF2-40B4-BE49-F238E27FC236}">
                    <a16:creationId xmlns:a16="http://schemas.microsoft.com/office/drawing/2014/main" id="{9E980EDF-B6AB-4B0C-A980-495536119834}"/>
                  </a:ext>
                </a:extLst>
              </p:cNvPr>
              <p:cNvSpPr>
                <a:spLocks noChangeShapeType="1"/>
              </p:cNvSpPr>
              <p:nvPr userDrawn="1"/>
            </p:nvSpPr>
            <p:spPr bwMode="auto">
              <a:xfrm>
                <a:off x="178074" y="66615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1" name="Line 5">
                <a:extLst>
                  <a:ext uri="{FF2B5EF4-FFF2-40B4-BE49-F238E27FC236}">
                    <a16:creationId xmlns:a16="http://schemas.microsoft.com/office/drawing/2014/main" id="{36E35AEA-8BC5-4852-9481-7958B3061CC9}"/>
                  </a:ext>
                </a:extLst>
              </p:cNvPr>
              <p:cNvSpPr>
                <a:spLocks noChangeShapeType="1"/>
              </p:cNvSpPr>
              <p:nvPr userDrawn="1"/>
            </p:nvSpPr>
            <p:spPr bwMode="auto">
              <a:xfrm>
                <a:off x="178074" y="65170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2" name="Line 6">
                <a:extLst>
                  <a:ext uri="{FF2B5EF4-FFF2-40B4-BE49-F238E27FC236}">
                    <a16:creationId xmlns:a16="http://schemas.microsoft.com/office/drawing/2014/main" id="{89C1479F-6CF5-403F-951E-D6CB9755730F}"/>
                  </a:ext>
                </a:extLst>
              </p:cNvPr>
              <p:cNvSpPr>
                <a:spLocks noChangeShapeType="1"/>
              </p:cNvSpPr>
              <p:nvPr userDrawn="1"/>
            </p:nvSpPr>
            <p:spPr bwMode="auto">
              <a:xfrm>
                <a:off x="178074" y="63726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3" name="Line 7">
                <a:extLst>
                  <a:ext uri="{FF2B5EF4-FFF2-40B4-BE49-F238E27FC236}">
                    <a16:creationId xmlns:a16="http://schemas.microsoft.com/office/drawing/2014/main" id="{7E684421-FA46-4F76-8DF3-44167123B394}"/>
                  </a:ext>
                </a:extLst>
              </p:cNvPr>
              <p:cNvSpPr>
                <a:spLocks noChangeShapeType="1"/>
              </p:cNvSpPr>
              <p:nvPr userDrawn="1"/>
            </p:nvSpPr>
            <p:spPr bwMode="auto">
              <a:xfrm>
                <a:off x="178074" y="62281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4" name="Line 8">
                <a:extLst>
                  <a:ext uri="{FF2B5EF4-FFF2-40B4-BE49-F238E27FC236}">
                    <a16:creationId xmlns:a16="http://schemas.microsoft.com/office/drawing/2014/main" id="{6ECE2685-095C-45C9-838A-65818D759485}"/>
                  </a:ext>
                </a:extLst>
              </p:cNvPr>
              <p:cNvSpPr>
                <a:spLocks noChangeShapeType="1"/>
              </p:cNvSpPr>
              <p:nvPr userDrawn="1"/>
            </p:nvSpPr>
            <p:spPr bwMode="auto">
              <a:xfrm>
                <a:off x="178074" y="60852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5" name="Line 9">
                <a:extLst>
                  <a:ext uri="{FF2B5EF4-FFF2-40B4-BE49-F238E27FC236}">
                    <a16:creationId xmlns:a16="http://schemas.microsoft.com/office/drawing/2014/main" id="{600ED12E-8037-4439-94BD-A834CF658819}"/>
                  </a:ext>
                </a:extLst>
              </p:cNvPr>
              <p:cNvSpPr>
                <a:spLocks noChangeShapeType="1"/>
              </p:cNvSpPr>
              <p:nvPr userDrawn="1"/>
            </p:nvSpPr>
            <p:spPr bwMode="auto">
              <a:xfrm>
                <a:off x="178074" y="59408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6" name="Line 10">
                <a:extLst>
                  <a:ext uri="{FF2B5EF4-FFF2-40B4-BE49-F238E27FC236}">
                    <a16:creationId xmlns:a16="http://schemas.microsoft.com/office/drawing/2014/main" id="{C50928EE-EDF1-4552-888F-3CCE27F96CEE}"/>
                  </a:ext>
                </a:extLst>
              </p:cNvPr>
              <p:cNvSpPr>
                <a:spLocks noChangeShapeType="1"/>
              </p:cNvSpPr>
              <p:nvPr userDrawn="1"/>
            </p:nvSpPr>
            <p:spPr bwMode="auto">
              <a:xfrm>
                <a:off x="178074" y="57963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7" name="Line 11">
                <a:extLst>
                  <a:ext uri="{FF2B5EF4-FFF2-40B4-BE49-F238E27FC236}">
                    <a16:creationId xmlns:a16="http://schemas.microsoft.com/office/drawing/2014/main" id="{75B9DE1C-6ADC-4B10-B04B-57C8C991F37E}"/>
                  </a:ext>
                </a:extLst>
              </p:cNvPr>
              <p:cNvSpPr>
                <a:spLocks noChangeShapeType="1"/>
              </p:cNvSpPr>
              <p:nvPr userDrawn="1"/>
            </p:nvSpPr>
            <p:spPr bwMode="auto">
              <a:xfrm>
                <a:off x="178074" y="56534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8" name="Line 12">
                <a:extLst>
                  <a:ext uri="{FF2B5EF4-FFF2-40B4-BE49-F238E27FC236}">
                    <a16:creationId xmlns:a16="http://schemas.microsoft.com/office/drawing/2014/main" id="{A23F7616-6766-47AB-B3EF-0B5FD415EF09}"/>
                  </a:ext>
                </a:extLst>
              </p:cNvPr>
              <p:cNvSpPr>
                <a:spLocks noChangeShapeType="1"/>
              </p:cNvSpPr>
              <p:nvPr userDrawn="1"/>
            </p:nvSpPr>
            <p:spPr bwMode="auto">
              <a:xfrm>
                <a:off x="178074" y="55090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9" name="Line 13">
                <a:extLst>
                  <a:ext uri="{FF2B5EF4-FFF2-40B4-BE49-F238E27FC236}">
                    <a16:creationId xmlns:a16="http://schemas.microsoft.com/office/drawing/2014/main" id="{021D185C-1AAE-429B-8621-1099C040362C}"/>
                  </a:ext>
                </a:extLst>
              </p:cNvPr>
              <p:cNvSpPr>
                <a:spLocks noChangeShapeType="1"/>
              </p:cNvSpPr>
              <p:nvPr userDrawn="1"/>
            </p:nvSpPr>
            <p:spPr bwMode="auto">
              <a:xfrm>
                <a:off x="178074" y="53645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0" name="Line 14">
                <a:extLst>
                  <a:ext uri="{FF2B5EF4-FFF2-40B4-BE49-F238E27FC236}">
                    <a16:creationId xmlns:a16="http://schemas.microsoft.com/office/drawing/2014/main" id="{09703D58-1DDF-4B6E-BE8C-D9DB7B26F446}"/>
                  </a:ext>
                </a:extLst>
              </p:cNvPr>
              <p:cNvSpPr>
                <a:spLocks noChangeShapeType="1"/>
              </p:cNvSpPr>
              <p:nvPr userDrawn="1"/>
            </p:nvSpPr>
            <p:spPr bwMode="auto">
              <a:xfrm>
                <a:off x="178074" y="5220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1" name="Line 15">
                <a:extLst>
                  <a:ext uri="{FF2B5EF4-FFF2-40B4-BE49-F238E27FC236}">
                    <a16:creationId xmlns:a16="http://schemas.microsoft.com/office/drawing/2014/main" id="{0A99046C-7D76-490A-88DE-41D62CAAB2D3}"/>
                  </a:ext>
                </a:extLst>
              </p:cNvPr>
              <p:cNvSpPr>
                <a:spLocks noChangeShapeType="1"/>
              </p:cNvSpPr>
              <p:nvPr userDrawn="1"/>
            </p:nvSpPr>
            <p:spPr bwMode="auto">
              <a:xfrm>
                <a:off x="178074" y="50772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2" name="Line 16">
                <a:extLst>
                  <a:ext uri="{FF2B5EF4-FFF2-40B4-BE49-F238E27FC236}">
                    <a16:creationId xmlns:a16="http://schemas.microsoft.com/office/drawing/2014/main" id="{59BBACC5-635F-4604-B162-146A153A24BB}"/>
                  </a:ext>
                </a:extLst>
              </p:cNvPr>
              <p:cNvSpPr>
                <a:spLocks noChangeShapeType="1"/>
              </p:cNvSpPr>
              <p:nvPr userDrawn="1"/>
            </p:nvSpPr>
            <p:spPr bwMode="auto">
              <a:xfrm>
                <a:off x="178074" y="49327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3" name="Line 17">
                <a:extLst>
                  <a:ext uri="{FF2B5EF4-FFF2-40B4-BE49-F238E27FC236}">
                    <a16:creationId xmlns:a16="http://schemas.microsoft.com/office/drawing/2014/main" id="{9FB4A3F6-32A1-4976-8A08-D1DAD172D3A1}"/>
                  </a:ext>
                </a:extLst>
              </p:cNvPr>
              <p:cNvSpPr>
                <a:spLocks noChangeShapeType="1"/>
              </p:cNvSpPr>
              <p:nvPr userDrawn="1"/>
            </p:nvSpPr>
            <p:spPr bwMode="auto">
              <a:xfrm>
                <a:off x="178074" y="47882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4" name="Line 18">
                <a:extLst>
                  <a:ext uri="{FF2B5EF4-FFF2-40B4-BE49-F238E27FC236}">
                    <a16:creationId xmlns:a16="http://schemas.microsoft.com/office/drawing/2014/main" id="{908F9892-CF7B-484A-A087-A99993AE4574}"/>
                  </a:ext>
                </a:extLst>
              </p:cNvPr>
              <p:cNvSpPr>
                <a:spLocks noChangeShapeType="1"/>
              </p:cNvSpPr>
              <p:nvPr userDrawn="1"/>
            </p:nvSpPr>
            <p:spPr bwMode="auto">
              <a:xfrm>
                <a:off x="178074" y="4643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5" name="Line 19">
                <a:extLst>
                  <a:ext uri="{FF2B5EF4-FFF2-40B4-BE49-F238E27FC236}">
                    <a16:creationId xmlns:a16="http://schemas.microsoft.com/office/drawing/2014/main" id="{8870D894-1D46-4193-A356-3B3B47BC911F}"/>
                  </a:ext>
                </a:extLst>
              </p:cNvPr>
              <p:cNvSpPr>
                <a:spLocks noChangeShapeType="1"/>
              </p:cNvSpPr>
              <p:nvPr userDrawn="1"/>
            </p:nvSpPr>
            <p:spPr bwMode="auto">
              <a:xfrm>
                <a:off x="178074" y="45009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6" name="Line 20">
                <a:extLst>
                  <a:ext uri="{FF2B5EF4-FFF2-40B4-BE49-F238E27FC236}">
                    <a16:creationId xmlns:a16="http://schemas.microsoft.com/office/drawing/2014/main" id="{E62FE32C-C1AA-4D40-946C-A2C857DF1D2C}"/>
                  </a:ext>
                </a:extLst>
              </p:cNvPr>
              <p:cNvSpPr>
                <a:spLocks noChangeShapeType="1"/>
              </p:cNvSpPr>
              <p:nvPr userDrawn="1"/>
            </p:nvSpPr>
            <p:spPr bwMode="auto">
              <a:xfrm>
                <a:off x="178074" y="43564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7" name="Line 21">
                <a:extLst>
                  <a:ext uri="{FF2B5EF4-FFF2-40B4-BE49-F238E27FC236}">
                    <a16:creationId xmlns:a16="http://schemas.microsoft.com/office/drawing/2014/main" id="{A41DF6BE-EF66-4E04-9235-822F95384006}"/>
                  </a:ext>
                </a:extLst>
              </p:cNvPr>
              <p:cNvSpPr>
                <a:spLocks noChangeShapeType="1"/>
              </p:cNvSpPr>
              <p:nvPr userDrawn="1"/>
            </p:nvSpPr>
            <p:spPr bwMode="auto">
              <a:xfrm>
                <a:off x="178074" y="42120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8" name="Line 22">
                <a:extLst>
                  <a:ext uri="{FF2B5EF4-FFF2-40B4-BE49-F238E27FC236}">
                    <a16:creationId xmlns:a16="http://schemas.microsoft.com/office/drawing/2014/main" id="{04515879-DFE5-4F8A-B76C-705440CA75BA}"/>
                  </a:ext>
                </a:extLst>
              </p:cNvPr>
              <p:cNvSpPr>
                <a:spLocks noChangeShapeType="1"/>
              </p:cNvSpPr>
              <p:nvPr userDrawn="1"/>
            </p:nvSpPr>
            <p:spPr bwMode="auto">
              <a:xfrm>
                <a:off x="178074" y="39246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9" name="Line 23">
                <a:extLst>
                  <a:ext uri="{FF2B5EF4-FFF2-40B4-BE49-F238E27FC236}">
                    <a16:creationId xmlns:a16="http://schemas.microsoft.com/office/drawing/2014/main" id="{0952AF1D-8248-4B31-B111-ACD4257CBB02}"/>
                  </a:ext>
                </a:extLst>
              </p:cNvPr>
              <p:cNvSpPr>
                <a:spLocks noChangeShapeType="1"/>
              </p:cNvSpPr>
              <p:nvPr userDrawn="1"/>
            </p:nvSpPr>
            <p:spPr bwMode="auto">
              <a:xfrm>
                <a:off x="178074" y="37802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0" name="Line 24">
                <a:extLst>
                  <a:ext uri="{FF2B5EF4-FFF2-40B4-BE49-F238E27FC236}">
                    <a16:creationId xmlns:a16="http://schemas.microsoft.com/office/drawing/2014/main" id="{5DF19807-4FC9-4DCA-8DBB-DA4B436820F2}"/>
                  </a:ext>
                </a:extLst>
              </p:cNvPr>
              <p:cNvSpPr>
                <a:spLocks noChangeShapeType="1"/>
              </p:cNvSpPr>
              <p:nvPr userDrawn="1"/>
            </p:nvSpPr>
            <p:spPr bwMode="auto">
              <a:xfrm>
                <a:off x="178074" y="3635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1" name="Line 25">
                <a:extLst>
                  <a:ext uri="{FF2B5EF4-FFF2-40B4-BE49-F238E27FC236}">
                    <a16:creationId xmlns:a16="http://schemas.microsoft.com/office/drawing/2014/main" id="{3B491BFB-F3D6-4AE7-A3AB-529175A1FC52}"/>
                  </a:ext>
                </a:extLst>
              </p:cNvPr>
              <p:cNvSpPr>
                <a:spLocks noChangeShapeType="1"/>
              </p:cNvSpPr>
              <p:nvPr userDrawn="1"/>
            </p:nvSpPr>
            <p:spPr bwMode="auto">
              <a:xfrm>
                <a:off x="178074" y="34928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2" name="Line 26">
                <a:extLst>
                  <a:ext uri="{FF2B5EF4-FFF2-40B4-BE49-F238E27FC236}">
                    <a16:creationId xmlns:a16="http://schemas.microsoft.com/office/drawing/2014/main" id="{F13ED150-3A1D-42A7-9E86-E99A6B5238F8}"/>
                  </a:ext>
                </a:extLst>
              </p:cNvPr>
              <p:cNvSpPr>
                <a:spLocks noChangeShapeType="1"/>
              </p:cNvSpPr>
              <p:nvPr userDrawn="1"/>
            </p:nvSpPr>
            <p:spPr bwMode="auto">
              <a:xfrm>
                <a:off x="178074" y="33484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3" name="Line 27">
                <a:extLst>
                  <a:ext uri="{FF2B5EF4-FFF2-40B4-BE49-F238E27FC236}">
                    <a16:creationId xmlns:a16="http://schemas.microsoft.com/office/drawing/2014/main" id="{EC8E0ABF-A65A-4B61-8B39-1DB126D7CE48}"/>
                  </a:ext>
                </a:extLst>
              </p:cNvPr>
              <p:cNvSpPr>
                <a:spLocks noChangeShapeType="1"/>
              </p:cNvSpPr>
              <p:nvPr userDrawn="1"/>
            </p:nvSpPr>
            <p:spPr bwMode="auto">
              <a:xfrm>
                <a:off x="178074" y="32039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4" name="Line 28">
                <a:extLst>
                  <a:ext uri="{FF2B5EF4-FFF2-40B4-BE49-F238E27FC236}">
                    <a16:creationId xmlns:a16="http://schemas.microsoft.com/office/drawing/2014/main" id="{5B0E93A0-803C-43D4-922B-174A4DD30EAF}"/>
                  </a:ext>
                </a:extLst>
              </p:cNvPr>
              <p:cNvSpPr>
                <a:spLocks noChangeShapeType="1"/>
              </p:cNvSpPr>
              <p:nvPr userDrawn="1"/>
            </p:nvSpPr>
            <p:spPr bwMode="auto">
              <a:xfrm>
                <a:off x="178074" y="3061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5" name="Line 29">
                <a:extLst>
                  <a:ext uri="{FF2B5EF4-FFF2-40B4-BE49-F238E27FC236}">
                    <a16:creationId xmlns:a16="http://schemas.microsoft.com/office/drawing/2014/main" id="{D3F014D9-1393-4D00-9A6D-9E0E19D15C5C}"/>
                  </a:ext>
                </a:extLst>
              </p:cNvPr>
              <p:cNvSpPr>
                <a:spLocks noChangeShapeType="1"/>
              </p:cNvSpPr>
              <p:nvPr userDrawn="1"/>
            </p:nvSpPr>
            <p:spPr bwMode="auto">
              <a:xfrm>
                <a:off x="178074" y="29166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6" name="Line 30">
                <a:extLst>
                  <a:ext uri="{FF2B5EF4-FFF2-40B4-BE49-F238E27FC236}">
                    <a16:creationId xmlns:a16="http://schemas.microsoft.com/office/drawing/2014/main" id="{414030D1-E2E5-4E55-8024-2D453BC4802C}"/>
                  </a:ext>
                </a:extLst>
              </p:cNvPr>
              <p:cNvSpPr>
                <a:spLocks noChangeShapeType="1"/>
              </p:cNvSpPr>
              <p:nvPr userDrawn="1"/>
            </p:nvSpPr>
            <p:spPr bwMode="auto">
              <a:xfrm>
                <a:off x="178074" y="27721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7" name="Line 31">
                <a:extLst>
                  <a:ext uri="{FF2B5EF4-FFF2-40B4-BE49-F238E27FC236}">
                    <a16:creationId xmlns:a16="http://schemas.microsoft.com/office/drawing/2014/main" id="{FDB3FA4B-DE95-483C-A755-22E878FB2E2B}"/>
                  </a:ext>
                </a:extLst>
              </p:cNvPr>
              <p:cNvSpPr>
                <a:spLocks noChangeShapeType="1"/>
              </p:cNvSpPr>
              <p:nvPr userDrawn="1"/>
            </p:nvSpPr>
            <p:spPr bwMode="auto">
              <a:xfrm>
                <a:off x="178074" y="26276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8" name="Line 32">
                <a:extLst>
                  <a:ext uri="{FF2B5EF4-FFF2-40B4-BE49-F238E27FC236}">
                    <a16:creationId xmlns:a16="http://schemas.microsoft.com/office/drawing/2014/main" id="{35206945-08AE-4534-AE16-F2B17244D230}"/>
                  </a:ext>
                </a:extLst>
              </p:cNvPr>
              <p:cNvSpPr>
                <a:spLocks noChangeShapeType="1"/>
              </p:cNvSpPr>
              <p:nvPr userDrawn="1"/>
            </p:nvSpPr>
            <p:spPr bwMode="auto">
              <a:xfrm>
                <a:off x="178074" y="2484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9" name="Line 33">
                <a:extLst>
                  <a:ext uri="{FF2B5EF4-FFF2-40B4-BE49-F238E27FC236}">
                    <a16:creationId xmlns:a16="http://schemas.microsoft.com/office/drawing/2014/main" id="{27C86116-2335-4015-8AAC-D3331F924635}"/>
                  </a:ext>
                </a:extLst>
              </p:cNvPr>
              <p:cNvSpPr>
                <a:spLocks noChangeShapeType="1"/>
              </p:cNvSpPr>
              <p:nvPr userDrawn="1"/>
            </p:nvSpPr>
            <p:spPr bwMode="auto">
              <a:xfrm>
                <a:off x="178074" y="23403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0" name="Line 34">
                <a:extLst>
                  <a:ext uri="{FF2B5EF4-FFF2-40B4-BE49-F238E27FC236}">
                    <a16:creationId xmlns:a16="http://schemas.microsoft.com/office/drawing/2014/main" id="{3BF6F914-6E1F-4EB0-8F80-051002B517C6}"/>
                  </a:ext>
                </a:extLst>
              </p:cNvPr>
              <p:cNvSpPr>
                <a:spLocks noChangeShapeType="1"/>
              </p:cNvSpPr>
              <p:nvPr userDrawn="1"/>
            </p:nvSpPr>
            <p:spPr bwMode="auto">
              <a:xfrm>
                <a:off x="178074" y="21958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1" name="Line 35">
                <a:extLst>
                  <a:ext uri="{FF2B5EF4-FFF2-40B4-BE49-F238E27FC236}">
                    <a16:creationId xmlns:a16="http://schemas.microsoft.com/office/drawing/2014/main" id="{04D2FA21-70F9-4DA5-A0FC-C0E92E3FE52E}"/>
                  </a:ext>
                </a:extLst>
              </p:cNvPr>
              <p:cNvSpPr>
                <a:spLocks noChangeShapeType="1"/>
              </p:cNvSpPr>
              <p:nvPr userDrawn="1"/>
            </p:nvSpPr>
            <p:spPr bwMode="auto">
              <a:xfrm>
                <a:off x="178074" y="20514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2" name="Line 36">
                <a:extLst>
                  <a:ext uri="{FF2B5EF4-FFF2-40B4-BE49-F238E27FC236}">
                    <a16:creationId xmlns:a16="http://schemas.microsoft.com/office/drawing/2014/main" id="{F58D4FB5-90F3-4530-8AF9-1A1ED0B03627}"/>
                  </a:ext>
                </a:extLst>
              </p:cNvPr>
              <p:cNvSpPr>
                <a:spLocks noChangeShapeType="1"/>
              </p:cNvSpPr>
              <p:nvPr userDrawn="1"/>
            </p:nvSpPr>
            <p:spPr bwMode="auto">
              <a:xfrm>
                <a:off x="178074" y="19085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3" name="Line 37">
                <a:extLst>
                  <a:ext uri="{FF2B5EF4-FFF2-40B4-BE49-F238E27FC236}">
                    <a16:creationId xmlns:a16="http://schemas.microsoft.com/office/drawing/2014/main" id="{46EF435C-533B-4F36-A45C-DED4C9DA1769}"/>
                  </a:ext>
                </a:extLst>
              </p:cNvPr>
              <p:cNvSpPr>
                <a:spLocks noChangeShapeType="1"/>
              </p:cNvSpPr>
              <p:nvPr userDrawn="1"/>
            </p:nvSpPr>
            <p:spPr bwMode="auto">
              <a:xfrm>
                <a:off x="178074" y="17640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4" name="Line 38">
                <a:extLst>
                  <a:ext uri="{FF2B5EF4-FFF2-40B4-BE49-F238E27FC236}">
                    <a16:creationId xmlns:a16="http://schemas.microsoft.com/office/drawing/2014/main" id="{7260D7FA-0243-4149-92F2-9A2E3D3D639A}"/>
                  </a:ext>
                </a:extLst>
              </p:cNvPr>
              <p:cNvSpPr>
                <a:spLocks noChangeShapeType="1"/>
              </p:cNvSpPr>
              <p:nvPr userDrawn="1"/>
            </p:nvSpPr>
            <p:spPr bwMode="auto">
              <a:xfrm>
                <a:off x="178074" y="16196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5" name="Line 39">
                <a:extLst>
                  <a:ext uri="{FF2B5EF4-FFF2-40B4-BE49-F238E27FC236}">
                    <a16:creationId xmlns:a16="http://schemas.microsoft.com/office/drawing/2014/main" id="{E17B36A0-958F-443F-9FD7-D5530C92BC70}"/>
                  </a:ext>
                </a:extLst>
              </p:cNvPr>
              <p:cNvSpPr>
                <a:spLocks noChangeShapeType="1"/>
              </p:cNvSpPr>
              <p:nvPr userDrawn="1"/>
            </p:nvSpPr>
            <p:spPr bwMode="auto">
              <a:xfrm>
                <a:off x="178074" y="1476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6" name="Line 102">
                <a:extLst>
                  <a:ext uri="{FF2B5EF4-FFF2-40B4-BE49-F238E27FC236}">
                    <a16:creationId xmlns:a16="http://schemas.microsoft.com/office/drawing/2014/main" id="{351063C8-67B1-4656-BE04-74F237AAE0DC}"/>
                  </a:ext>
                </a:extLst>
              </p:cNvPr>
              <p:cNvSpPr>
                <a:spLocks noChangeShapeType="1"/>
              </p:cNvSpPr>
              <p:nvPr userDrawn="1"/>
            </p:nvSpPr>
            <p:spPr bwMode="auto">
              <a:xfrm>
                <a:off x="178074" y="4069139"/>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7" name="Line 4">
                <a:extLst>
                  <a:ext uri="{FF2B5EF4-FFF2-40B4-BE49-F238E27FC236}">
                    <a16:creationId xmlns:a16="http://schemas.microsoft.com/office/drawing/2014/main" id="{A46FAAE6-29DC-4506-AD6F-E0CFB6E0E485}"/>
                  </a:ext>
                </a:extLst>
              </p:cNvPr>
              <p:cNvSpPr>
                <a:spLocks noChangeShapeType="1"/>
              </p:cNvSpPr>
              <p:nvPr userDrawn="1"/>
            </p:nvSpPr>
            <p:spPr bwMode="auto">
              <a:xfrm>
                <a:off x="178074" y="6804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BDB1BE34-748E-475F-92C8-62D418402AEE}"/>
                  </a:ext>
                </a:extLst>
              </p:cNvPr>
              <p:cNvSpPr>
                <a:spLocks noChangeShapeType="1"/>
              </p:cNvSpPr>
              <p:nvPr userDrawn="1"/>
            </p:nvSpPr>
            <p:spPr bwMode="auto">
              <a:xfrm>
                <a:off x="178074" y="6948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9" name="Line 39">
                <a:extLst>
                  <a:ext uri="{FF2B5EF4-FFF2-40B4-BE49-F238E27FC236}">
                    <a16:creationId xmlns:a16="http://schemas.microsoft.com/office/drawing/2014/main" id="{B8FC7F79-F5A5-4158-8740-748E3241FF8F}"/>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0" name="Line 4">
                <a:extLst>
                  <a:ext uri="{FF2B5EF4-FFF2-40B4-BE49-F238E27FC236}">
                    <a16:creationId xmlns:a16="http://schemas.microsoft.com/office/drawing/2014/main" id="{04F44B2B-BA78-4509-9C32-74EDCFF90D98}"/>
                  </a:ext>
                </a:extLst>
              </p:cNvPr>
              <p:cNvSpPr>
                <a:spLocks noChangeShapeType="1"/>
              </p:cNvSpPr>
              <p:nvPr userDrawn="1"/>
            </p:nvSpPr>
            <p:spPr bwMode="auto">
              <a:xfrm>
                <a:off x="178074" y="738028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1" name="Line 34">
                <a:extLst>
                  <a:ext uri="{FF2B5EF4-FFF2-40B4-BE49-F238E27FC236}">
                    <a16:creationId xmlns:a16="http://schemas.microsoft.com/office/drawing/2014/main" id="{5E5B63E7-A874-41DF-80CD-384ECF0D0ECD}"/>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2" name="Line 35">
                <a:extLst>
                  <a:ext uri="{FF2B5EF4-FFF2-40B4-BE49-F238E27FC236}">
                    <a16:creationId xmlns:a16="http://schemas.microsoft.com/office/drawing/2014/main" id="{09956D0B-D2BD-494C-9E10-AC5791E6B997}"/>
                  </a:ext>
                </a:extLst>
              </p:cNvPr>
              <p:cNvSpPr>
                <a:spLocks noChangeShapeType="1"/>
              </p:cNvSpPr>
              <p:nvPr userDrawn="1"/>
            </p:nvSpPr>
            <p:spPr bwMode="auto">
              <a:xfrm>
                <a:off x="178074" y="118782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3" name="Line 36">
                <a:extLst>
                  <a:ext uri="{FF2B5EF4-FFF2-40B4-BE49-F238E27FC236}">
                    <a16:creationId xmlns:a16="http://schemas.microsoft.com/office/drawing/2014/main" id="{FDCF63A4-9AE6-42F3-B831-26054F80B908}"/>
                  </a:ext>
                </a:extLst>
              </p:cNvPr>
              <p:cNvSpPr>
                <a:spLocks noChangeShapeType="1"/>
              </p:cNvSpPr>
              <p:nvPr userDrawn="1"/>
            </p:nvSpPr>
            <p:spPr bwMode="auto">
              <a:xfrm>
                <a:off x="178074" y="104495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4" name="グループ化 3">
              <a:extLst>
                <a:ext uri="{FF2B5EF4-FFF2-40B4-BE49-F238E27FC236}">
                  <a16:creationId xmlns:a16="http://schemas.microsoft.com/office/drawing/2014/main" id="{7563BD28-1209-42D1-9D77-592742544D69}"/>
                </a:ext>
              </a:extLst>
            </p:cNvPr>
            <p:cNvGrpSpPr/>
            <p:nvPr userDrawn="1"/>
          </p:nvGrpSpPr>
          <p:grpSpPr>
            <a:xfrm>
              <a:off x="177800" y="1042608"/>
              <a:ext cx="10368268" cy="6337679"/>
              <a:chOff x="177800" y="613150"/>
              <a:chExt cx="10368268" cy="6767138"/>
            </a:xfrm>
          </p:grpSpPr>
          <p:sp>
            <p:nvSpPr>
              <p:cNvPr id="5" name="Line 41">
                <a:extLst>
                  <a:ext uri="{FF2B5EF4-FFF2-40B4-BE49-F238E27FC236}">
                    <a16:creationId xmlns:a16="http://schemas.microsoft.com/office/drawing/2014/main" id="{B3C22C89-D315-4DE2-A2CE-1772E3524552}"/>
                  </a:ext>
                </a:extLst>
              </p:cNvPr>
              <p:cNvSpPr>
                <a:spLocks noChangeShapeType="1"/>
              </p:cNvSpPr>
              <p:nvPr userDrawn="1"/>
            </p:nvSpPr>
            <p:spPr bwMode="auto">
              <a:xfrm>
                <a:off x="132972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 name="Line 42">
                <a:extLst>
                  <a:ext uri="{FF2B5EF4-FFF2-40B4-BE49-F238E27FC236}">
                    <a16:creationId xmlns:a16="http://schemas.microsoft.com/office/drawing/2014/main" id="{B6B37B61-127F-43BC-8980-FDDC4E2D4884}"/>
                  </a:ext>
                </a:extLst>
              </p:cNvPr>
              <p:cNvSpPr>
                <a:spLocks noChangeShapeType="1"/>
              </p:cNvSpPr>
              <p:nvPr userDrawn="1"/>
            </p:nvSpPr>
            <p:spPr bwMode="auto">
              <a:xfrm>
                <a:off x="147371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 name="Line 43">
                <a:extLst>
                  <a:ext uri="{FF2B5EF4-FFF2-40B4-BE49-F238E27FC236}">
                    <a16:creationId xmlns:a16="http://schemas.microsoft.com/office/drawing/2014/main" id="{814E20DB-764C-424E-81E2-70243941EA7A}"/>
                  </a:ext>
                </a:extLst>
              </p:cNvPr>
              <p:cNvSpPr>
                <a:spLocks noChangeShapeType="1"/>
              </p:cNvSpPr>
              <p:nvPr userDrawn="1"/>
            </p:nvSpPr>
            <p:spPr bwMode="auto">
              <a:xfrm>
                <a:off x="161771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 name="Line 44">
                <a:extLst>
                  <a:ext uri="{FF2B5EF4-FFF2-40B4-BE49-F238E27FC236}">
                    <a16:creationId xmlns:a16="http://schemas.microsoft.com/office/drawing/2014/main" id="{FCABC8BD-5A98-49C6-B473-81F079E35153}"/>
                  </a:ext>
                </a:extLst>
              </p:cNvPr>
              <p:cNvSpPr>
                <a:spLocks noChangeShapeType="1"/>
              </p:cNvSpPr>
              <p:nvPr userDrawn="1"/>
            </p:nvSpPr>
            <p:spPr bwMode="auto">
              <a:xfrm>
                <a:off x="176170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 name="Line 45">
                <a:extLst>
                  <a:ext uri="{FF2B5EF4-FFF2-40B4-BE49-F238E27FC236}">
                    <a16:creationId xmlns:a16="http://schemas.microsoft.com/office/drawing/2014/main" id="{1A60A482-CAE7-4B32-B147-65B54D505B66}"/>
                  </a:ext>
                </a:extLst>
              </p:cNvPr>
              <p:cNvSpPr>
                <a:spLocks noChangeShapeType="1"/>
              </p:cNvSpPr>
              <p:nvPr userDrawn="1"/>
            </p:nvSpPr>
            <p:spPr bwMode="auto">
              <a:xfrm>
                <a:off x="190569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 name="Line 46">
                <a:extLst>
                  <a:ext uri="{FF2B5EF4-FFF2-40B4-BE49-F238E27FC236}">
                    <a16:creationId xmlns:a16="http://schemas.microsoft.com/office/drawing/2014/main" id="{EFDE9D29-C267-4456-BF4C-3E31CC996007}"/>
                  </a:ext>
                </a:extLst>
              </p:cNvPr>
              <p:cNvSpPr>
                <a:spLocks noChangeShapeType="1"/>
              </p:cNvSpPr>
              <p:nvPr userDrawn="1"/>
            </p:nvSpPr>
            <p:spPr bwMode="auto">
              <a:xfrm>
                <a:off x="204968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 name="Line 47">
                <a:extLst>
                  <a:ext uri="{FF2B5EF4-FFF2-40B4-BE49-F238E27FC236}">
                    <a16:creationId xmlns:a16="http://schemas.microsoft.com/office/drawing/2014/main" id="{491A06B6-733C-4C7D-A019-438D4782E29D}"/>
                  </a:ext>
                </a:extLst>
              </p:cNvPr>
              <p:cNvSpPr>
                <a:spLocks noChangeShapeType="1"/>
              </p:cNvSpPr>
              <p:nvPr userDrawn="1"/>
            </p:nvSpPr>
            <p:spPr bwMode="auto">
              <a:xfrm>
                <a:off x="219367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 name="Line 48">
                <a:extLst>
                  <a:ext uri="{FF2B5EF4-FFF2-40B4-BE49-F238E27FC236}">
                    <a16:creationId xmlns:a16="http://schemas.microsoft.com/office/drawing/2014/main" id="{1A2FF589-8AE7-4B04-A3CF-707EC50F0E4D}"/>
                  </a:ext>
                </a:extLst>
              </p:cNvPr>
              <p:cNvSpPr>
                <a:spLocks noChangeShapeType="1"/>
              </p:cNvSpPr>
              <p:nvPr userDrawn="1"/>
            </p:nvSpPr>
            <p:spPr bwMode="auto">
              <a:xfrm>
                <a:off x="233766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3" name="Line 49">
                <a:extLst>
                  <a:ext uri="{FF2B5EF4-FFF2-40B4-BE49-F238E27FC236}">
                    <a16:creationId xmlns:a16="http://schemas.microsoft.com/office/drawing/2014/main" id="{220BD835-09F7-42BC-8A59-760F67C3BA30}"/>
                  </a:ext>
                </a:extLst>
              </p:cNvPr>
              <p:cNvSpPr>
                <a:spLocks noChangeShapeType="1"/>
              </p:cNvSpPr>
              <p:nvPr userDrawn="1"/>
            </p:nvSpPr>
            <p:spPr bwMode="auto">
              <a:xfrm>
                <a:off x="248165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4" name="Line 50">
                <a:extLst>
                  <a:ext uri="{FF2B5EF4-FFF2-40B4-BE49-F238E27FC236}">
                    <a16:creationId xmlns:a16="http://schemas.microsoft.com/office/drawing/2014/main" id="{80C9531A-D351-4FB0-810D-0B60B9AE5DA3}"/>
                  </a:ext>
                </a:extLst>
              </p:cNvPr>
              <p:cNvSpPr>
                <a:spLocks noChangeShapeType="1"/>
              </p:cNvSpPr>
              <p:nvPr userDrawn="1"/>
            </p:nvSpPr>
            <p:spPr bwMode="auto">
              <a:xfrm>
                <a:off x="262564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5" name="Line 51">
                <a:extLst>
                  <a:ext uri="{FF2B5EF4-FFF2-40B4-BE49-F238E27FC236}">
                    <a16:creationId xmlns:a16="http://schemas.microsoft.com/office/drawing/2014/main" id="{B8E8462B-F715-42E6-9C65-36FFE4337D4E}"/>
                  </a:ext>
                </a:extLst>
              </p:cNvPr>
              <p:cNvSpPr>
                <a:spLocks noChangeShapeType="1"/>
              </p:cNvSpPr>
              <p:nvPr userDrawn="1"/>
            </p:nvSpPr>
            <p:spPr bwMode="auto">
              <a:xfrm>
                <a:off x="276963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6" name="Line 52">
                <a:extLst>
                  <a:ext uri="{FF2B5EF4-FFF2-40B4-BE49-F238E27FC236}">
                    <a16:creationId xmlns:a16="http://schemas.microsoft.com/office/drawing/2014/main" id="{D8F1D8BF-9549-4DB4-8539-54E7306FE4B2}"/>
                  </a:ext>
                </a:extLst>
              </p:cNvPr>
              <p:cNvSpPr>
                <a:spLocks noChangeShapeType="1"/>
              </p:cNvSpPr>
              <p:nvPr userDrawn="1"/>
            </p:nvSpPr>
            <p:spPr bwMode="auto">
              <a:xfrm>
                <a:off x="291362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7" name="Line 53">
                <a:extLst>
                  <a:ext uri="{FF2B5EF4-FFF2-40B4-BE49-F238E27FC236}">
                    <a16:creationId xmlns:a16="http://schemas.microsoft.com/office/drawing/2014/main" id="{21A8334C-E16F-4C67-A640-48814127DE18}"/>
                  </a:ext>
                </a:extLst>
              </p:cNvPr>
              <p:cNvSpPr>
                <a:spLocks noChangeShapeType="1"/>
              </p:cNvSpPr>
              <p:nvPr userDrawn="1"/>
            </p:nvSpPr>
            <p:spPr bwMode="auto">
              <a:xfrm>
                <a:off x="305762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8" name="Line 54">
                <a:extLst>
                  <a:ext uri="{FF2B5EF4-FFF2-40B4-BE49-F238E27FC236}">
                    <a16:creationId xmlns:a16="http://schemas.microsoft.com/office/drawing/2014/main" id="{87645081-3E3E-46BC-930C-6315E36C5EB3}"/>
                  </a:ext>
                </a:extLst>
              </p:cNvPr>
              <p:cNvSpPr>
                <a:spLocks noChangeShapeType="1"/>
              </p:cNvSpPr>
              <p:nvPr userDrawn="1"/>
            </p:nvSpPr>
            <p:spPr bwMode="auto">
              <a:xfrm>
                <a:off x="320161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9" name="Line 55">
                <a:extLst>
                  <a:ext uri="{FF2B5EF4-FFF2-40B4-BE49-F238E27FC236}">
                    <a16:creationId xmlns:a16="http://schemas.microsoft.com/office/drawing/2014/main" id="{A4BEC564-851D-4F58-80F1-6A0185EDAFE7}"/>
                  </a:ext>
                </a:extLst>
              </p:cNvPr>
              <p:cNvSpPr>
                <a:spLocks noChangeShapeType="1"/>
              </p:cNvSpPr>
              <p:nvPr userDrawn="1"/>
            </p:nvSpPr>
            <p:spPr bwMode="auto">
              <a:xfrm>
                <a:off x="334560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0" name="Line 56">
                <a:extLst>
                  <a:ext uri="{FF2B5EF4-FFF2-40B4-BE49-F238E27FC236}">
                    <a16:creationId xmlns:a16="http://schemas.microsoft.com/office/drawing/2014/main" id="{432A9BBC-9761-4CF7-8E8B-58C807DB482F}"/>
                  </a:ext>
                </a:extLst>
              </p:cNvPr>
              <p:cNvSpPr>
                <a:spLocks noChangeShapeType="1"/>
              </p:cNvSpPr>
              <p:nvPr userDrawn="1"/>
            </p:nvSpPr>
            <p:spPr bwMode="auto">
              <a:xfrm>
                <a:off x="348959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1" name="Line 57">
                <a:extLst>
                  <a:ext uri="{FF2B5EF4-FFF2-40B4-BE49-F238E27FC236}">
                    <a16:creationId xmlns:a16="http://schemas.microsoft.com/office/drawing/2014/main" id="{20A6B1C2-9D27-470D-A085-87FA71EAB4A1}"/>
                  </a:ext>
                </a:extLst>
              </p:cNvPr>
              <p:cNvSpPr>
                <a:spLocks noChangeShapeType="1"/>
              </p:cNvSpPr>
              <p:nvPr userDrawn="1"/>
            </p:nvSpPr>
            <p:spPr bwMode="auto">
              <a:xfrm>
                <a:off x="363358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2" name="Line 58">
                <a:extLst>
                  <a:ext uri="{FF2B5EF4-FFF2-40B4-BE49-F238E27FC236}">
                    <a16:creationId xmlns:a16="http://schemas.microsoft.com/office/drawing/2014/main" id="{F23207BF-AF0B-4F40-8B7A-C3F38848C909}"/>
                  </a:ext>
                </a:extLst>
              </p:cNvPr>
              <p:cNvSpPr>
                <a:spLocks noChangeShapeType="1"/>
              </p:cNvSpPr>
              <p:nvPr userDrawn="1"/>
            </p:nvSpPr>
            <p:spPr bwMode="auto">
              <a:xfrm>
                <a:off x="37775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 name="Line 59">
                <a:extLst>
                  <a:ext uri="{FF2B5EF4-FFF2-40B4-BE49-F238E27FC236}">
                    <a16:creationId xmlns:a16="http://schemas.microsoft.com/office/drawing/2014/main" id="{26C53B7A-6B78-45F3-81B8-0C4A985F930E}"/>
                  </a:ext>
                </a:extLst>
              </p:cNvPr>
              <p:cNvSpPr>
                <a:spLocks noChangeShapeType="1"/>
              </p:cNvSpPr>
              <p:nvPr userDrawn="1"/>
            </p:nvSpPr>
            <p:spPr bwMode="auto">
              <a:xfrm>
                <a:off x="39215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 name="Line 60">
                <a:extLst>
                  <a:ext uri="{FF2B5EF4-FFF2-40B4-BE49-F238E27FC236}">
                    <a16:creationId xmlns:a16="http://schemas.microsoft.com/office/drawing/2014/main" id="{EFE47F1C-76D7-41CA-9659-2A5E4423D6B4}"/>
                  </a:ext>
                </a:extLst>
              </p:cNvPr>
              <p:cNvSpPr>
                <a:spLocks noChangeShapeType="1"/>
              </p:cNvSpPr>
              <p:nvPr userDrawn="1"/>
            </p:nvSpPr>
            <p:spPr bwMode="auto">
              <a:xfrm>
                <a:off x="406555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 name="Line 61">
                <a:extLst>
                  <a:ext uri="{FF2B5EF4-FFF2-40B4-BE49-F238E27FC236}">
                    <a16:creationId xmlns:a16="http://schemas.microsoft.com/office/drawing/2014/main" id="{64457307-026F-493B-ABF6-07B942375561}"/>
                  </a:ext>
                </a:extLst>
              </p:cNvPr>
              <p:cNvSpPr>
                <a:spLocks noChangeShapeType="1"/>
              </p:cNvSpPr>
              <p:nvPr userDrawn="1"/>
            </p:nvSpPr>
            <p:spPr bwMode="auto">
              <a:xfrm>
                <a:off x="420954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 name="Line 62">
                <a:extLst>
                  <a:ext uri="{FF2B5EF4-FFF2-40B4-BE49-F238E27FC236}">
                    <a16:creationId xmlns:a16="http://schemas.microsoft.com/office/drawing/2014/main" id="{030B4BD7-7599-44B1-8074-D5431EC3F5EB}"/>
                  </a:ext>
                </a:extLst>
              </p:cNvPr>
              <p:cNvSpPr>
                <a:spLocks noChangeShapeType="1"/>
              </p:cNvSpPr>
              <p:nvPr userDrawn="1"/>
            </p:nvSpPr>
            <p:spPr bwMode="auto">
              <a:xfrm>
                <a:off x="435353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 name="Line 63">
                <a:extLst>
                  <a:ext uri="{FF2B5EF4-FFF2-40B4-BE49-F238E27FC236}">
                    <a16:creationId xmlns:a16="http://schemas.microsoft.com/office/drawing/2014/main" id="{4595D81E-7D18-4885-B662-9E134883C21E}"/>
                  </a:ext>
                </a:extLst>
              </p:cNvPr>
              <p:cNvSpPr>
                <a:spLocks noChangeShapeType="1"/>
              </p:cNvSpPr>
              <p:nvPr userDrawn="1"/>
            </p:nvSpPr>
            <p:spPr bwMode="auto">
              <a:xfrm>
                <a:off x="449753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 name="Line 64">
                <a:extLst>
                  <a:ext uri="{FF2B5EF4-FFF2-40B4-BE49-F238E27FC236}">
                    <a16:creationId xmlns:a16="http://schemas.microsoft.com/office/drawing/2014/main" id="{9D7EEAE3-EB7B-4CAB-8D29-74B01BF77DA7}"/>
                  </a:ext>
                </a:extLst>
              </p:cNvPr>
              <p:cNvSpPr>
                <a:spLocks noChangeShapeType="1"/>
              </p:cNvSpPr>
              <p:nvPr userDrawn="1"/>
            </p:nvSpPr>
            <p:spPr bwMode="auto">
              <a:xfrm>
                <a:off x="464152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 name="Line 65">
                <a:extLst>
                  <a:ext uri="{FF2B5EF4-FFF2-40B4-BE49-F238E27FC236}">
                    <a16:creationId xmlns:a16="http://schemas.microsoft.com/office/drawing/2014/main" id="{0F246FB1-7AE4-4FC2-ADF0-AEC7C07561B7}"/>
                  </a:ext>
                </a:extLst>
              </p:cNvPr>
              <p:cNvSpPr>
                <a:spLocks noChangeShapeType="1"/>
              </p:cNvSpPr>
              <p:nvPr userDrawn="1"/>
            </p:nvSpPr>
            <p:spPr bwMode="auto">
              <a:xfrm>
                <a:off x="478551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 name="Line 66">
                <a:extLst>
                  <a:ext uri="{FF2B5EF4-FFF2-40B4-BE49-F238E27FC236}">
                    <a16:creationId xmlns:a16="http://schemas.microsoft.com/office/drawing/2014/main" id="{F57F2CE7-B513-47B5-9D3D-A274C47CC757}"/>
                  </a:ext>
                </a:extLst>
              </p:cNvPr>
              <p:cNvSpPr>
                <a:spLocks noChangeShapeType="1"/>
              </p:cNvSpPr>
              <p:nvPr userDrawn="1"/>
            </p:nvSpPr>
            <p:spPr bwMode="auto">
              <a:xfrm>
                <a:off x="492950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 name="Line 67">
                <a:extLst>
                  <a:ext uri="{FF2B5EF4-FFF2-40B4-BE49-F238E27FC236}">
                    <a16:creationId xmlns:a16="http://schemas.microsoft.com/office/drawing/2014/main" id="{9040D867-6020-46C6-8856-42B9EE18A29D}"/>
                  </a:ext>
                </a:extLst>
              </p:cNvPr>
              <p:cNvSpPr>
                <a:spLocks noChangeShapeType="1"/>
              </p:cNvSpPr>
              <p:nvPr userDrawn="1"/>
            </p:nvSpPr>
            <p:spPr bwMode="auto">
              <a:xfrm>
                <a:off x="507349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 name="Line 68">
                <a:extLst>
                  <a:ext uri="{FF2B5EF4-FFF2-40B4-BE49-F238E27FC236}">
                    <a16:creationId xmlns:a16="http://schemas.microsoft.com/office/drawing/2014/main" id="{F353CD92-5CA1-4C0F-8661-E074AB491295}"/>
                  </a:ext>
                </a:extLst>
              </p:cNvPr>
              <p:cNvSpPr>
                <a:spLocks noChangeShapeType="1"/>
              </p:cNvSpPr>
              <p:nvPr userDrawn="1"/>
            </p:nvSpPr>
            <p:spPr bwMode="auto">
              <a:xfrm>
                <a:off x="521748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 name="Line 69">
                <a:extLst>
                  <a:ext uri="{FF2B5EF4-FFF2-40B4-BE49-F238E27FC236}">
                    <a16:creationId xmlns:a16="http://schemas.microsoft.com/office/drawing/2014/main" id="{0D038A48-2468-4083-ABDA-2013B92143E0}"/>
                  </a:ext>
                </a:extLst>
              </p:cNvPr>
              <p:cNvSpPr>
                <a:spLocks noChangeShapeType="1"/>
              </p:cNvSpPr>
              <p:nvPr userDrawn="1"/>
            </p:nvSpPr>
            <p:spPr bwMode="auto">
              <a:xfrm>
                <a:off x="536147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4" name="Line 70">
                <a:extLst>
                  <a:ext uri="{FF2B5EF4-FFF2-40B4-BE49-F238E27FC236}">
                    <a16:creationId xmlns:a16="http://schemas.microsoft.com/office/drawing/2014/main" id="{BAF64418-9CE6-467B-8BF0-9E2B368CB22E}"/>
                  </a:ext>
                </a:extLst>
              </p:cNvPr>
              <p:cNvSpPr>
                <a:spLocks noChangeShapeType="1"/>
              </p:cNvSpPr>
              <p:nvPr userDrawn="1"/>
            </p:nvSpPr>
            <p:spPr bwMode="auto">
              <a:xfrm>
                <a:off x="564945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5" name="Line 71">
                <a:extLst>
                  <a:ext uri="{FF2B5EF4-FFF2-40B4-BE49-F238E27FC236}">
                    <a16:creationId xmlns:a16="http://schemas.microsoft.com/office/drawing/2014/main" id="{B08E98E2-2275-4757-AF6A-CEA7367028EB}"/>
                  </a:ext>
                </a:extLst>
              </p:cNvPr>
              <p:cNvSpPr>
                <a:spLocks noChangeShapeType="1"/>
              </p:cNvSpPr>
              <p:nvPr userDrawn="1"/>
            </p:nvSpPr>
            <p:spPr bwMode="auto">
              <a:xfrm>
                <a:off x="579344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 name="Line 72">
                <a:extLst>
                  <a:ext uri="{FF2B5EF4-FFF2-40B4-BE49-F238E27FC236}">
                    <a16:creationId xmlns:a16="http://schemas.microsoft.com/office/drawing/2014/main" id="{BAF0F2BB-8D3E-4967-B761-CA8A2E97D03B}"/>
                  </a:ext>
                </a:extLst>
              </p:cNvPr>
              <p:cNvSpPr>
                <a:spLocks noChangeShapeType="1"/>
              </p:cNvSpPr>
              <p:nvPr userDrawn="1"/>
            </p:nvSpPr>
            <p:spPr bwMode="auto">
              <a:xfrm>
                <a:off x="593744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7" name="Line 73">
                <a:extLst>
                  <a:ext uri="{FF2B5EF4-FFF2-40B4-BE49-F238E27FC236}">
                    <a16:creationId xmlns:a16="http://schemas.microsoft.com/office/drawing/2014/main" id="{723DDDCA-6CF4-4716-9D83-57D409851449}"/>
                  </a:ext>
                </a:extLst>
              </p:cNvPr>
              <p:cNvSpPr>
                <a:spLocks noChangeShapeType="1"/>
              </p:cNvSpPr>
              <p:nvPr userDrawn="1"/>
            </p:nvSpPr>
            <p:spPr bwMode="auto">
              <a:xfrm>
                <a:off x="608143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8" name="Line 74">
                <a:extLst>
                  <a:ext uri="{FF2B5EF4-FFF2-40B4-BE49-F238E27FC236}">
                    <a16:creationId xmlns:a16="http://schemas.microsoft.com/office/drawing/2014/main" id="{AAEFDC64-D696-421A-A86D-9EB4A4E11CA5}"/>
                  </a:ext>
                </a:extLst>
              </p:cNvPr>
              <p:cNvSpPr>
                <a:spLocks noChangeShapeType="1"/>
              </p:cNvSpPr>
              <p:nvPr userDrawn="1"/>
            </p:nvSpPr>
            <p:spPr bwMode="auto">
              <a:xfrm>
                <a:off x="622542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9" name="Line 75">
                <a:extLst>
                  <a:ext uri="{FF2B5EF4-FFF2-40B4-BE49-F238E27FC236}">
                    <a16:creationId xmlns:a16="http://schemas.microsoft.com/office/drawing/2014/main" id="{18106B5D-9A4D-4E6A-B509-CCFE36E6471B}"/>
                  </a:ext>
                </a:extLst>
              </p:cNvPr>
              <p:cNvSpPr>
                <a:spLocks noChangeShapeType="1"/>
              </p:cNvSpPr>
              <p:nvPr userDrawn="1"/>
            </p:nvSpPr>
            <p:spPr bwMode="auto">
              <a:xfrm>
                <a:off x="636941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0" name="Line 76">
                <a:extLst>
                  <a:ext uri="{FF2B5EF4-FFF2-40B4-BE49-F238E27FC236}">
                    <a16:creationId xmlns:a16="http://schemas.microsoft.com/office/drawing/2014/main" id="{BAFB4B40-3FCF-47E4-9472-C68AA657A83A}"/>
                  </a:ext>
                </a:extLst>
              </p:cNvPr>
              <p:cNvSpPr>
                <a:spLocks noChangeShapeType="1"/>
              </p:cNvSpPr>
              <p:nvPr userDrawn="1"/>
            </p:nvSpPr>
            <p:spPr bwMode="auto">
              <a:xfrm>
                <a:off x="651340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1" name="Line 77">
                <a:extLst>
                  <a:ext uri="{FF2B5EF4-FFF2-40B4-BE49-F238E27FC236}">
                    <a16:creationId xmlns:a16="http://schemas.microsoft.com/office/drawing/2014/main" id="{91AC1E62-A671-457A-B999-A9AD01C32097}"/>
                  </a:ext>
                </a:extLst>
              </p:cNvPr>
              <p:cNvSpPr>
                <a:spLocks noChangeShapeType="1"/>
              </p:cNvSpPr>
              <p:nvPr userDrawn="1"/>
            </p:nvSpPr>
            <p:spPr bwMode="auto">
              <a:xfrm>
                <a:off x="665739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2" name="Line 78">
                <a:extLst>
                  <a:ext uri="{FF2B5EF4-FFF2-40B4-BE49-F238E27FC236}">
                    <a16:creationId xmlns:a16="http://schemas.microsoft.com/office/drawing/2014/main" id="{EEE965B0-C6E6-4518-86CD-63D4B7EBA880}"/>
                  </a:ext>
                </a:extLst>
              </p:cNvPr>
              <p:cNvSpPr>
                <a:spLocks noChangeShapeType="1"/>
              </p:cNvSpPr>
              <p:nvPr userDrawn="1"/>
            </p:nvSpPr>
            <p:spPr bwMode="auto">
              <a:xfrm>
                <a:off x="680138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3" name="Line 79">
                <a:extLst>
                  <a:ext uri="{FF2B5EF4-FFF2-40B4-BE49-F238E27FC236}">
                    <a16:creationId xmlns:a16="http://schemas.microsoft.com/office/drawing/2014/main" id="{24997377-0B31-44D1-B937-DB15718E3166}"/>
                  </a:ext>
                </a:extLst>
              </p:cNvPr>
              <p:cNvSpPr>
                <a:spLocks noChangeShapeType="1"/>
              </p:cNvSpPr>
              <p:nvPr userDrawn="1"/>
            </p:nvSpPr>
            <p:spPr bwMode="auto">
              <a:xfrm>
                <a:off x="694537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4" name="Line 80">
                <a:extLst>
                  <a:ext uri="{FF2B5EF4-FFF2-40B4-BE49-F238E27FC236}">
                    <a16:creationId xmlns:a16="http://schemas.microsoft.com/office/drawing/2014/main" id="{D9108AD2-FE21-4DFA-98C7-9987526429BF}"/>
                  </a:ext>
                </a:extLst>
              </p:cNvPr>
              <p:cNvSpPr>
                <a:spLocks noChangeShapeType="1"/>
              </p:cNvSpPr>
              <p:nvPr userDrawn="1"/>
            </p:nvSpPr>
            <p:spPr bwMode="auto">
              <a:xfrm>
                <a:off x="70893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5" name="Line 81">
                <a:extLst>
                  <a:ext uri="{FF2B5EF4-FFF2-40B4-BE49-F238E27FC236}">
                    <a16:creationId xmlns:a16="http://schemas.microsoft.com/office/drawing/2014/main" id="{1CA5C353-7840-45EE-863A-10C278F5A325}"/>
                  </a:ext>
                </a:extLst>
              </p:cNvPr>
              <p:cNvSpPr>
                <a:spLocks noChangeShapeType="1"/>
              </p:cNvSpPr>
              <p:nvPr userDrawn="1"/>
            </p:nvSpPr>
            <p:spPr bwMode="auto">
              <a:xfrm>
                <a:off x="723335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6" name="Line 82">
                <a:extLst>
                  <a:ext uri="{FF2B5EF4-FFF2-40B4-BE49-F238E27FC236}">
                    <a16:creationId xmlns:a16="http://schemas.microsoft.com/office/drawing/2014/main" id="{26AFC1F5-9DCD-49DE-9CC8-D9D4F6233EF8}"/>
                  </a:ext>
                </a:extLst>
              </p:cNvPr>
              <p:cNvSpPr>
                <a:spLocks noChangeShapeType="1"/>
              </p:cNvSpPr>
              <p:nvPr userDrawn="1"/>
            </p:nvSpPr>
            <p:spPr bwMode="auto">
              <a:xfrm>
                <a:off x="737735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7" name="Line 83">
                <a:extLst>
                  <a:ext uri="{FF2B5EF4-FFF2-40B4-BE49-F238E27FC236}">
                    <a16:creationId xmlns:a16="http://schemas.microsoft.com/office/drawing/2014/main" id="{14B32CED-A602-42D5-A3B1-8FF2269F4501}"/>
                  </a:ext>
                </a:extLst>
              </p:cNvPr>
              <p:cNvSpPr>
                <a:spLocks noChangeShapeType="1"/>
              </p:cNvSpPr>
              <p:nvPr userDrawn="1"/>
            </p:nvSpPr>
            <p:spPr bwMode="auto">
              <a:xfrm>
                <a:off x="752134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8" name="Line 84">
                <a:extLst>
                  <a:ext uri="{FF2B5EF4-FFF2-40B4-BE49-F238E27FC236}">
                    <a16:creationId xmlns:a16="http://schemas.microsoft.com/office/drawing/2014/main" id="{8898D64B-560A-4FE6-A65E-5FDEE2787597}"/>
                  </a:ext>
                </a:extLst>
              </p:cNvPr>
              <p:cNvSpPr>
                <a:spLocks noChangeShapeType="1"/>
              </p:cNvSpPr>
              <p:nvPr userDrawn="1"/>
            </p:nvSpPr>
            <p:spPr bwMode="auto">
              <a:xfrm>
                <a:off x="766533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9" name="Line 85">
                <a:extLst>
                  <a:ext uri="{FF2B5EF4-FFF2-40B4-BE49-F238E27FC236}">
                    <a16:creationId xmlns:a16="http://schemas.microsoft.com/office/drawing/2014/main" id="{DE3EB8DA-494D-48D7-9D5A-041A02840615}"/>
                  </a:ext>
                </a:extLst>
              </p:cNvPr>
              <p:cNvSpPr>
                <a:spLocks noChangeShapeType="1"/>
              </p:cNvSpPr>
              <p:nvPr userDrawn="1"/>
            </p:nvSpPr>
            <p:spPr bwMode="auto">
              <a:xfrm>
                <a:off x="780932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 name="Line 86">
                <a:extLst>
                  <a:ext uri="{FF2B5EF4-FFF2-40B4-BE49-F238E27FC236}">
                    <a16:creationId xmlns:a16="http://schemas.microsoft.com/office/drawing/2014/main" id="{090115F5-7C62-42C7-915F-569C75B502BF}"/>
                  </a:ext>
                </a:extLst>
              </p:cNvPr>
              <p:cNvSpPr>
                <a:spLocks noChangeShapeType="1"/>
              </p:cNvSpPr>
              <p:nvPr userDrawn="1"/>
            </p:nvSpPr>
            <p:spPr bwMode="auto">
              <a:xfrm>
                <a:off x="795331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1" name="Line 87">
                <a:extLst>
                  <a:ext uri="{FF2B5EF4-FFF2-40B4-BE49-F238E27FC236}">
                    <a16:creationId xmlns:a16="http://schemas.microsoft.com/office/drawing/2014/main" id="{07150042-95BE-4CDF-8FFB-4CB35B404708}"/>
                  </a:ext>
                </a:extLst>
              </p:cNvPr>
              <p:cNvSpPr>
                <a:spLocks noChangeShapeType="1"/>
              </p:cNvSpPr>
              <p:nvPr userDrawn="1"/>
            </p:nvSpPr>
            <p:spPr bwMode="auto">
              <a:xfrm>
                <a:off x="809730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2" name="Line 88">
                <a:extLst>
                  <a:ext uri="{FF2B5EF4-FFF2-40B4-BE49-F238E27FC236}">
                    <a16:creationId xmlns:a16="http://schemas.microsoft.com/office/drawing/2014/main" id="{4D5B66A5-264B-4795-ADBD-502ED4E9C0E0}"/>
                  </a:ext>
                </a:extLst>
              </p:cNvPr>
              <p:cNvSpPr>
                <a:spLocks noChangeShapeType="1"/>
              </p:cNvSpPr>
              <p:nvPr userDrawn="1"/>
            </p:nvSpPr>
            <p:spPr bwMode="auto">
              <a:xfrm>
                <a:off x="824129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3" name="Line 89">
                <a:extLst>
                  <a:ext uri="{FF2B5EF4-FFF2-40B4-BE49-F238E27FC236}">
                    <a16:creationId xmlns:a16="http://schemas.microsoft.com/office/drawing/2014/main" id="{24BF882A-B84D-4511-B50C-111B07E51870}"/>
                  </a:ext>
                </a:extLst>
              </p:cNvPr>
              <p:cNvSpPr>
                <a:spLocks noChangeShapeType="1"/>
              </p:cNvSpPr>
              <p:nvPr userDrawn="1"/>
            </p:nvSpPr>
            <p:spPr bwMode="auto">
              <a:xfrm>
                <a:off x="838528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4" name="Line 90">
                <a:extLst>
                  <a:ext uri="{FF2B5EF4-FFF2-40B4-BE49-F238E27FC236}">
                    <a16:creationId xmlns:a16="http://schemas.microsoft.com/office/drawing/2014/main" id="{E5B34C9D-6C85-473E-B998-6581E2216D0E}"/>
                  </a:ext>
                </a:extLst>
              </p:cNvPr>
              <p:cNvSpPr>
                <a:spLocks noChangeShapeType="1"/>
              </p:cNvSpPr>
              <p:nvPr userDrawn="1"/>
            </p:nvSpPr>
            <p:spPr bwMode="auto">
              <a:xfrm>
                <a:off x="852927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 name="Line 91">
                <a:extLst>
                  <a:ext uri="{FF2B5EF4-FFF2-40B4-BE49-F238E27FC236}">
                    <a16:creationId xmlns:a16="http://schemas.microsoft.com/office/drawing/2014/main" id="{44595B99-1CD9-464F-88A0-268D2EA0DDAF}"/>
                  </a:ext>
                </a:extLst>
              </p:cNvPr>
              <p:cNvSpPr>
                <a:spLocks noChangeShapeType="1"/>
              </p:cNvSpPr>
              <p:nvPr userDrawn="1"/>
            </p:nvSpPr>
            <p:spPr bwMode="auto">
              <a:xfrm>
                <a:off x="867326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 name="Line 92">
                <a:extLst>
                  <a:ext uri="{FF2B5EF4-FFF2-40B4-BE49-F238E27FC236}">
                    <a16:creationId xmlns:a16="http://schemas.microsoft.com/office/drawing/2014/main" id="{EF9327C4-BC85-4DF3-9D0C-DF77C23C79C2}"/>
                  </a:ext>
                </a:extLst>
              </p:cNvPr>
              <p:cNvSpPr>
                <a:spLocks noChangeShapeType="1"/>
              </p:cNvSpPr>
              <p:nvPr userDrawn="1"/>
            </p:nvSpPr>
            <p:spPr bwMode="auto">
              <a:xfrm>
                <a:off x="881726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7" name="Line 93">
                <a:extLst>
                  <a:ext uri="{FF2B5EF4-FFF2-40B4-BE49-F238E27FC236}">
                    <a16:creationId xmlns:a16="http://schemas.microsoft.com/office/drawing/2014/main" id="{C52B8491-D39D-4464-9861-2C3197ED8FB1}"/>
                  </a:ext>
                </a:extLst>
              </p:cNvPr>
              <p:cNvSpPr>
                <a:spLocks noChangeShapeType="1"/>
              </p:cNvSpPr>
              <p:nvPr userDrawn="1"/>
            </p:nvSpPr>
            <p:spPr bwMode="auto">
              <a:xfrm>
                <a:off x="896125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8" name="Line 94">
                <a:extLst>
                  <a:ext uri="{FF2B5EF4-FFF2-40B4-BE49-F238E27FC236}">
                    <a16:creationId xmlns:a16="http://schemas.microsoft.com/office/drawing/2014/main" id="{F3C1B3B6-065E-4FA1-924E-4932FA75F3EC}"/>
                  </a:ext>
                </a:extLst>
              </p:cNvPr>
              <p:cNvSpPr>
                <a:spLocks noChangeShapeType="1"/>
              </p:cNvSpPr>
              <p:nvPr userDrawn="1"/>
            </p:nvSpPr>
            <p:spPr bwMode="auto">
              <a:xfrm>
                <a:off x="910524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9" name="Line 95">
                <a:extLst>
                  <a:ext uri="{FF2B5EF4-FFF2-40B4-BE49-F238E27FC236}">
                    <a16:creationId xmlns:a16="http://schemas.microsoft.com/office/drawing/2014/main" id="{30A7F764-5474-4681-ADEE-195CCB1CDA90}"/>
                  </a:ext>
                </a:extLst>
              </p:cNvPr>
              <p:cNvSpPr>
                <a:spLocks noChangeShapeType="1"/>
              </p:cNvSpPr>
              <p:nvPr userDrawn="1"/>
            </p:nvSpPr>
            <p:spPr bwMode="auto">
              <a:xfrm>
                <a:off x="924923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0" name="Line 96">
                <a:extLst>
                  <a:ext uri="{FF2B5EF4-FFF2-40B4-BE49-F238E27FC236}">
                    <a16:creationId xmlns:a16="http://schemas.microsoft.com/office/drawing/2014/main" id="{3B41F62B-F78D-4258-B192-ED82846047B7}"/>
                  </a:ext>
                </a:extLst>
              </p:cNvPr>
              <p:cNvSpPr>
                <a:spLocks noChangeShapeType="1"/>
              </p:cNvSpPr>
              <p:nvPr userDrawn="1"/>
            </p:nvSpPr>
            <p:spPr bwMode="auto">
              <a:xfrm>
                <a:off x="939322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1" name="Line 97">
                <a:extLst>
                  <a:ext uri="{FF2B5EF4-FFF2-40B4-BE49-F238E27FC236}">
                    <a16:creationId xmlns:a16="http://schemas.microsoft.com/office/drawing/2014/main" id="{2DC9E165-C10D-4D83-9EF1-A5082CA9ACAE}"/>
                  </a:ext>
                </a:extLst>
              </p:cNvPr>
              <p:cNvSpPr>
                <a:spLocks noChangeShapeType="1"/>
              </p:cNvSpPr>
              <p:nvPr userDrawn="1"/>
            </p:nvSpPr>
            <p:spPr bwMode="auto">
              <a:xfrm>
                <a:off x="953721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2" name="Line 98">
                <a:extLst>
                  <a:ext uri="{FF2B5EF4-FFF2-40B4-BE49-F238E27FC236}">
                    <a16:creationId xmlns:a16="http://schemas.microsoft.com/office/drawing/2014/main" id="{4C420AD3-BC41-430F-A995-2E86A183D761}"/>
                  </a:ext>
                </a:extLst>
              </p:cNvPr>
              <p:cNvSpPr>
                <a:spLocks noChangeShapeType="1"/>
              </p:cNvSpPr>
              <p:nvPr userDrawn="1"/>
            </p:nvSpPr>
            <p:spPr bwMode="auto">
              <a:xfrm>
                <a:off x="968120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3" name="Line 99">
                <a:extLst>
                  <a:ext uri="{FF2B5EF4-FFF2-40B4-BE49-F238E27FC236}">
                    <a16:creationId xmlns:a16="http://schemas.microsoft.com/office/drawing/2014/main" id="{7D129CCC-152F-4AB2-AE1B-A27D9C38917B}"/>
                  </a:ext>
                </a:extLst>
              </p:cNvPr>
              <p:cNvSpPr>
                <a:spLocks noChangeShapeType="1"/>
              </p:cNvSpPr>
              <p:nvPr userDrawn="1"/>
            </p:nvSpPr>
            <p:spPr bwMode="auto">
              <a:xfrm>
                <a:off x="11857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4" name="Line 100">
                <a:extLst>
                  <a:ext uri="{FF2B5EF4-FFF2-40B4-BE49-F238E27FC236}">
                    <a16:creationId xmlns:a16="http://schemas.microsoft.com/office/drawing/2014/main" id="{6BA0EE88-775D-4DED-AAA9-0F84326588B0}"/>
                  </a:ext>
                </a:extLst>
              </p:cNvPr>
              <p:cNvSpPr>
                <a:spLocks noChangeShapeType="1"/>
              </p:cNvSpPr>
              <p:nvPr userDrawn="1"/>
            </p:nvSpPr>
            <p:spPr bwMode="auto">
              <a:xfrm>
                <a:off x="982519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5" name="Line 103">
                <a:extLst>
                  <a:ext uri="{FF2B5EF4-FFF2-40B4-BE49-F238E27FC236}">
                    <a16:creationId xmlns:a16="http://schemas.microsoft.com/office/drawing/2014/main" id="{1B7CC1FA-EF48-429B-800A-C666B45F97D7}"/>
                  </a:ext>
                </a:extLst>
              </p:cNvPr>
              <p:cNvSpPr>
                <a:spLocks noChangeShapeType="1"/>
              </p:cNvSpPr>
              <p:nvPr userDrawn="1"/>
            </p:nvSpPr>
            <p:spPr bwMode="auto">
              <a:xfrm>
                <a:off x="5505467" y="613151"/>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6" name="Line 99">
                <a:extLst>
                  <a:ext uri="{FF2B5EF4-FFF2-40B4-BE49-F238E27FC236}">
                    <a16:creationId xmlns:a16="http://schemas.microsoft.com/office/drawing/2014/main" id="{C39D7A7B-875D-43E7-AA15-D0D41D5A20AC}"/>
                  </a:ext>
                </a:extLst>
              </p:cNvPr>
              <p:cNvSpPr>
                <a:spLocks noChangeShapeType="1"/>
              </p:cNvSpPr>
              <p:nvPr userDrawn="1"/>
            </p:nvSpPr>
            <p:spPr bwMode="auto">
              <a:xfrm>
                <a:off x="104174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7" name="Line 99">
                <a:extLst>
                  <a:ext uri="{FF2B5EF4-FFF2-40B4-BE49-F238E27FC236}">
                    <a16:creationId xmlns:a16="http://schemas.microsoft.com/office/drawing/2014/main" id="{4A221A8F-AA8C-429F-99F2-D9ACCFDE2C97}"/>
                  </a:ext>
                </a:extLst>
              </p:cNvPr>
              <p:cNvSpPr>
                <a:spLocks noChangeShapeType="1"/>
              </p:cNvSpPr>
              <p:nvPr userDrawn="1"/>
            </p:nvSpPr>
            <p:spPr bwMode="auto">
              <a:xfrm>
                <a:off x="89775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8" name="Line 100">
                <a:extLst>
                  <a:ext uri="{FF2B5EF4-FFF2-40B4-BE49-F238E27FC236}">
                    <a16:creationId xmlns:a16="http://schemas.microsoft.com/office/drawing/2014/main" id="{1B79F200-A8BA-489D-9E77-C350590CE1E3}"/>
                  </a:ext>
                </a:extLst>
              </p:cNvPr>
              <p:cNvSpPr>
                <a:spLocks noChangeShapeType="1"/>
              </p:cNvSpPr>
              <p:nvPr userDrawn="1"/>
            </p:nvSpPr>
            <p:spPr bwMode="auto">
              <a:xfrm>
                <a:off x="996919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9" name="Line 99">
                <a:extLst>
                  <a:ext uri="{FF2B5EF4-FFF2-40B4-BE49-F238E27FC236}">
                    <a16:creationId xmlns:a16="http://schemas.microsoft.com/office/drawing/2014/main" id="{9A9BC62E-DEA8-496F-9E8B-1B999891A049}"/>
                  </a:ext>
                </a:extLst>
              </p:cNvPr>
              <p:cNvSpPr>
                <a:spLocks noChangeShapeType="1"/>
              </p:cNvSpPr>
              <p:nvPr userDrawn="1"/>
            </p:nvSpPr>
            <p:spPr bwMode="auto">
              <a:xfrm>
                <a:off x="32179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0" name="Line 99">
                <a:extLst>
                  <a:ext uri="{FF2B5EF4-FFF2-40B4-BE49-F238E27FC236}">
                    <a16:creationId xmlns:a16="http://schemas.microsoft.com/office/drawing/2014/main" id="{BC335BF3-4274-4A7A-B852-B31B51C45ABF}"/>
                  </a:ext>
                </a:extLst>
              </p:cNvPr>
              <p:cNvSpPr>
                <a:spLocks noChangeShapeType="1"/>
              </p:cNvSpPr>
              <p:nvPr userDrawn="1"/>
            </p:nvSpPr>
            <p:spPr bwMode="auto">
              <a:xfrm>
                <a:off x="17780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1" name="Line 99">
                <a:extLst>
                  <a:ext uri="{FF2B5EF4-FFF2-40B4-BE49-F238E27FC236}">
                    <a16:creationId xmlns:a16="http://schemas.microsoft.com/office/drawing/2014/main" id="{940DEF4C-4D14-40D8-A28C-36C47C1FFE43}"/>
                  </a:ext>
                </a:extLst>
              </p:cNvPr>
              <p:cNvSpPr>
                <a:spLocks noChangeShapeType="1"/>
              </p:cNvSpPr>
              <p:nvPr userDrawn="1"/>
            </p:nvSpPr>
            <p:spPr bwMode="auto">
              <a:xfrm>
                <a:off x="60977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2" name="Line 99">
                <a:extLst>
                  <a:ext uri="{FF2B5EF4-FFF2-40B4-BE49-F238E27FC236}">
                    <a16:creationId xmlns:a16="http://schemas.microsoft.com/office/drawing/2014/main" id="{71D8B819-6FF4-4244-975C-DF2F219F8F3F}"/>
                  </a:ext>
                </a:extLst>
              </p:cNvPr>
              <p:cNvSpPr>
                <a:spLocks noChangeShapeType="1"/>
              </p:cNvSpPr>
              <p:nvPr userDrawn="1"/>
            </p:nvSpPr>
            <p:spPr bwMode="auto">
              <a:xfrm>
                <a:off x="46578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3" name="Line 99">
                <a:extLst>
                  <a:ext uri="{FF2B5EF4-FFF2-40B4-BE49-F238E27FC236}">
                    <a16:creationId xmlns:a16="http://schemas.microsoft.com/office/drawing/2014/main" id="{29ADFD8F-4616-40E9-BE5A-9A5DDF4C845E}"/>
                  </a:ext>
                </a:extLst>
              </p:cNvPr>
              <p:cNvSpPr>
                <a:spLocks noChangeShapeType="1"/>
              </p:cNvSpPr>
              <p:nvPr userDrawn="1"/>
            </p:nvSpPr>
            <p:spPr bwMode="auto">
              <a:xfrm>
                <a:off x="75376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4" name="Line 100">
                <a:extLst>
                  <a:ext uri="{FF2B5EF4-FFF2-40B4-BE49-F238E27FC236}">
                    <a16:creationId xmlns:a16="http://schemas.microsoft.com/office/drawing/2014/main" id="{C8F65069-8B3E-410E-BFB0-329AB5A58C49}"/>
                  </a:ext>
                </a:extLst>
              </p:cNvPr>
              <p:cNvSpPr>
                <a:spLocks noChangeShapeType="1"/>
              </p:cNvSpPr>
              <p:nvPr userDrawn="1"/>
            </p:nvSpPr>
            <p:spPr bwMode="auto">
              <a:xfrm>
                <a:off x="101136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5" name="Line 100">
                <a:extLst>
                  <a:ext uri="{FF2B5EF4-FFF2-40B4-BE49-F238E27FC236}">
                    <a16:creationId xmlns:a16="http://schemas.microsoft.com/office/drawing/2014/main" id="{3957CFDD-1A24-41AD-AC46-02B96736D4F9}"/>
                  </a:ext>
                </a:extLst>
              </p:cNvPr>
              <p:cNvSpPr>
                <a:spLocks noChangeShapeType="1"/>
              </p:cNvSpPr>
              <p:nvPr userDrawn="1"/>
            </p:nvSpPr>
            <p:spPr bwMode="auto">
              <a:xfrm>
                <a:off x="102580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6" name="Line 100">
                <a:extLst>
                  <a:ext uri="{FF2B5EF4-FFF2-40B4-BE49-F238E27FC236}">
                    <a16:creationId xmlns:a16="http://schemas.microsoft.com/office/drawing/2014/main" id="{A64D2D0B-0CD8-4B73-9AA1-49902EB1BFD3}"/>
                  </a:ext>
                </a:extLst>
              </p:cNvPr>
              <p:cNvSpPr>
                <a:spLocks noChangeShapeType="1"/>
              </p:cNvSpPr>
              <p:nvPr userDrawn="1"/>
            </p:nvSpPr>
            <p:spPr bwMode="auto">
              <a:xfrm>
                <a:off x="104020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7" name="Line 100">
                <a:extLst>
                  <a:ext uri="{FF2B5EF4-FFF2-40B4-BE49-F238E27FC236}">
                    <a16:creationId xmlns:a16="http://schemas.microsoft.com/office/drawing/2014/main" id="{6AB7AC07-4830-4DE3-B49F-37FAA2CE1C05}"/>
                  </a:ext>
                </a:extLst>
              </p:cNvPr>
              <p:cNvSpPr>
                <a:spLocks noChangeShapeType="1"/>
              </p:cNvSpPr>
              <p:nvPr userDrawn="1"/>
            </p:nvSpPr>
            <p:spPr bwMode="auto">
              <a:xfrm>
                <a:off x="105460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56824320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dt="0"/>
  <p:txStyles>
    <p:titleStyle>
      <a:lvl1pPr algn="ctr" defTabSz="914406"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ctr" defTabSz="914406" rtl="0" eaLnBrk="1" latinLnBrk="0" hangingPunct="1">
        <a:lnSpc>
          <a:spcPct val="90000"/>
        </a:lnSpc>
        <a:spcBef>
          <a:spcPts val="1000"/>
        </a:spcBef>
        <a:buFontTx/>
        <a:buNone/>
        <a:defRPr kumimoji="1" sz="2800" kern="1200">
          <a:solidFill>
            <a:schemeClr val="tx1"/>
          </a:solidFill>
          <a:latin typeface="+mn-lt"/>
          <a:ea typeface="+mn-ea"/>
          <a:cs typeface="+mn-cs"/>
        </a:defRPr>
      </a:lvl1pPr>
      <a:lvl2pPr marL="0" indent="0" algn="l" defTabSz="914406" rtl="0" eaLnBrk="1" latinLnBrk="0" hangingPunct="1">
        <a:lnSpc>
          <a:spcPct val="90000"/>
        </a:lnSpc>
        <a:spcBef>
          <a:spcPts val="500"/>
        </a:spcBef>
        <a:buFontTx/>
        <a:buNone/>
        <a:defRPr kumimoji="1" sz="2400" kern="1200">
          <a:solidFill>
            <a:schemeClr val="tx1"/>
          </a:solidFill>
          <a:latin typeface="+mn-lt"/>
          <a:ea typeface="+mn-ea"/>
          <a:cs typeface="+mn-cs"/>
        </a:defRPr>
      </a:lvl2pPr>
      <a:lvl3pPr marL="0" indent="0" algn="l" defTabSz="914406" rtl="0" eaLnBrk="1" latinLnBrk="0" hangingPunct="1">
        <a:lnSpc>
          <a:spcPct val="90000"/>
        </a:lnSpc>
        <a:spcBef>
          <a:spcPts val="500"/>
        </a:spcBef>
        <a:buFontTx/>
        <a:buNone/>
        <a:defRPr kumimoji="1" sz="2000" kern="1200">
          <a:solidFill>
            <a:schemeClr val="tx1"/>
          </a:solidFill>
          <a:latin typeface="+mn-lt"/>
          <a:ea typeface="+mn-ea"/>
          <a:cs typeface="+mn-cs"/>
        </a:defRPr>
      </a:lvl3pPr>
      <a:lvl4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4pPr>
      <a:lvl5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6" rtl="0" eaLnBrk="1" latinLnBrk="0" hangingPunct="1">
        <a:defRPr kumimoji="1" sz="1800" kern="1200">
          <a:solidFill>
            <a:schemeClr val="tx1"/>
          </a:solidFill>
          <a:latin typeface="+mn-lt"/>
          <a:ea typeface="+mn-ea"/>
          <a:cs typeface="+mn-cs"/>
        </a:defRPr>
      </a:lvl1pPr>
      <a:lvl2pPr marL="457203" algn="l" defTabSz="914406" rtl="0" eaLnBrk="1" latinLnBrk="0" hangingPunct="1">
        <a:defRPr kumimoji="1" sz="1800" kern="1200">
          <a:solidFill>
            <a:schemeClr val="tx1"/>
          </a:solidFill>
          <a:latin typeface="+mn-lt"/>
          <a:ea typeface="+mn-ea"/>
          <a:cs typeface="+mn-cs"/>
        </a:defRPr>
      </a:lvl2pPr>
      <a:lvl3pPr marL="914406" algn="l" defTabSz="914406" rtl="0" eaLnBrk="1" latinLnBrk="0" hangingPunct="1">
        <a:defRPr kumimoji="1" sz="1800" kern="1200">
          <a:solidFill>
            <a:schemeClr val="tx1"/>
          </a:solidFill>
          <a:latin typeface="+mn-lt"/>
          <a:ea typeface="+mn-ea"/>
          <a:cs typeface="+mn-cs"/>
        </a:defRPr>
      </a:lvl3pPr>
      <a:lvl4pPr marL="1371609" algn="l" defTabSz="914406" rtl="0" eaLnBrk="1" latinLnBrk="0" hangingPunct="1">
        <a:defRPr kumimoji="1" sz="1800" kern="1200">
          <a:solidFill>
            <a:schemeClr val="tx1"/>
          </a:solidFill>
          <a:latin typeface="+mn-lt"/>
          <a:ea typeface="+mn-ea"/>
          <a:cs typeface="+mn-cs"/>
        </a:defRPr>
      </a:lvl4pPr>
      <a:lvl5pPr marL="1828812" algn="l" defTabSz="914406" rtl="0" eaLnBrk="1" latinLnBrk="0" hangingPunct="1">
        <a:defRPr kumimoji="1" sz="1800" kern="1200">
          <a:solidFill>
            <a:schemeClr val="tx1"/>
          </a:solidFill>
          <a:latin typeface="+mn-lt"/>
          <a:ea typeface="+mn-ea"/>
          <a:cs typeface="+mn-cs"/>
        </a:defRPr>
      </a:lvl5pPr>
      <a:lvl6pPr marL="2286015" algn="l" defTabSz="914406" rtl="0" eaLnBrk="1" latinLnBrk="0" hangingPunct="1">
        <a:defRPr kumimoji="1" sz="1800" kern="1200">
          <a:solidFill>
            <a:schemeClr val="tx1"/>
          </a:solidFill>
          <a:latin typeface="+mn-lt"/>
          <a:ea typeface="+mn-ea"/>
          <a:cs typeface="+mn-cs"/>
        </a:defRPr>
      </a:lvl6pPr>
      <a:lvl7pPr marL="2743218" algn="l" defTabSz="914406" rtl="0" eaLnBrk="1" latinLnBrk="0" hangingPunct="1">
        <a:defRPr kumimoji="1" sz="1800" kern="1200">
          <a:solidFill>
            <a:schemeClr val="tx1"/>
          </a:solidFill>
          <a:latin typeface="+mn-lt"/>
          <a:ea typeface="+mn-ea"/>
          <a:cs typeface="+mn-cs"/>
        </a:defRPr>
      </a:lvl7pPr>
      <a:lvl8pPr marL="3200421" algn="l" defTabSz="914406" rtl="0" eaLnBrk="1" latinLnBrk="0" hangingPunct="1">
        <a:defRPr kumimoji="1" sz="1800" kern="1200">
          <a:solidFill>
            <a:schemeClr val="tx1"/>
          </a:solidFill>
          <a:latin typeface="+mn-lt"/>
          <a:ea typeface="+mn-ea"/>
          <a:cs typeface="+mn-cs"/>
        </a:defRPr>
      </a:lvl8pPr>
      <a:lvl9pPr marL="3657624" algn="l" defTabSz="914406"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orient="horz" pos="2381">
          <p15:clr>
            <a:srgbClr val="F26B43"/>
          </p15:clr>
        </p15:guide>
        <p15:guide id="3" orient="horz" pos="22">
          <p15:clr>
            <a:srgbClr val="F26B43"/>
          </p15:clr>
        </p15:guide>
        <p15:guide id="4" orient="horz" pos="4649">
          <p15:clr>
            <a:srgbClr val="F26B43"/>
          </p15:clr>
        </p15:guide>
        <p15:guide id="5" pos="6633">
          <p15:clr>
            <a:srgbClr val="F26B43"/>
          </p15:clr>
        </p15:guide>
        <p15:guide id="6" pos="102">
          <p15:clr>
            <a:srgbClr val="F26B43"/>
          </p15:clr>
        </p15:guide>
        <p15:guide id="7" orient="horz" pos="70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326878-5EFD-A3E0-C944-5F3540DF9D2D}"/>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413DA-6407-FD1E-6451-41882D673306}"/>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BFD28F-FCCF-458D-1202-7F35F7923886}"/>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3F9269EE-88A7-25F8-C018-7C2E33140415}"/>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59105E-1C83-F62F-FF83-873F21107541}"/>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81204946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359" imgH="358" progId="TCLayout.ActiveDocument.1">
                  <p:embed/>
                </p:oleObj>
              </mc:Choice>
              <mc:Fallback>
                <p:oleObj name="think-cell スライド" r:id="rId4" imgW="359" imgH="358"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917" r:id="rId1"/>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D06710B-A373-488A-BBFB-A6D396ED2F5D}"/>
              </a:ext>
            </a:extLst>
          </p:cNvPr>
          <p:cNvSpPr>
            <a:spLocks noGrp="1"/>
          </p:cNvSpPr>
          <p:nvPr>
            <p:ph type="title"/>
          </p:nvPr>
        </p:nvSpPr>
        <p:spPr/>
        <p:txBody>
          <a:bodyPr>
            <a:normAutofit fontScale="90000"/>
          </a:bodyPr>
          <a:lstStyle/>
          <a:p>
            <a:pPr>
              <a:spcBef>
                <a:spcPts val="0"/>
              </a:spcBef>
            </a:pPr>
            <a:br>
              <a:rPr lang="en-US" altLang="ja-JP" dirty="0"/>
            </a:br>
            <a:r>
              <a:rPr lang="ja-JP" altLang="en-US" dirty="0"/>
              <a:t>資料１　累積的影響についてのヒアリング用資料</a:t>
            </a:r>
            <a:br>
              <a:rPr lang="en-US" altLang="ja-JP" dirty="0"/>
            </a:br>
            <a:r>
              <a:rPr lang="ja-JP" altLang="en-US" dirty="0"/>
              <a:t>　</a:t>
            </a:r>
            <a:br>
              <a:rPr lang="en-US" altLang="ja-JP" dirty="0"/>
            </a:br>
            <a:r>
              <a:rPr lang="ja-JP" altLang="en-US" dirty="0"/>
              <a:t>（久保田先生</a:t>
            </a:r>
            <a:r>
              <a:rPr lang="en-US" altLang="ja-JP" dirty="0"/>
              <a:t>2025/</a:t>
            </a:r>
            <a:r>
              <a:rPr lang="ja-JP" altLang="en-US" dirty="0"/>
              <a:t>３</a:t>
            </a:r>
            <a:r>
              <a:rPr lang="en-US" altLang="ja-JP" dirty="0"/>
              <a:t>/17)</a:t>
            </a:r>
            <a:br>
              <a:rPr lang="en-US" altLang="ja-JP" dirty="0"/>
            </a:br>
            <a:endParaRPr lang="ja-JP" altLang="en-US" dirty="0"/>
          </a:p>
        </p:txBody>
      </p:sp>
    </p:spTree>
    <p:extLst>
      <p:ext uri="{BB962C8B-B14F-4D97-AF65-F5344CB8AC3E}">
        <p14:creationId xmlns:p14="http://schemas.microsoft.com/office/powerpoint/2010/main" val="243785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47393" y="417134"/>
            <a:ext cx="8271821" cy="587854"/>
          </a:xfrm>
        </p:spPr>
        <p:txBody>
          <a:bodyPr/>
          <a:lstStyle/>
          <a:p>
            <a:r>
              <a:rPr lang="ja-JP" altLang="en-US" sz="2000" dirty="0"/>
              <a:t>１．背景認識</a:t>
            </a:r>
          </a:p>
        </p:txBody>
      </p:sp>
      <p:sp>
        <p:nvSpPr>
          <p:cNvPr id="4" name="テキスト ボックス 3">
            <a:extLst>
              <a:ext uri="{FF2B5EF4-FFF2-40B4-BE49-F238E27FC236}">
                <a16:creationId xmlns:a16="http://schemas.microsoft.com/office/drawing/2014/main" id="{50D59E5F-3E9C-CAA0-84AB-B38D5DD529E2}"/>
              </a:ext>
            </a:extLst>
          </p:cNvPr>
          <p:cNvSpPr txBox="1"/>
          <p:nvPr/>
        </p:nvSpPr>
        <p:spPr>
          <a:xfrm>
            <a:off x="347393" y="1122403"/>
            <a:ext cx="2003921" cy="338554"/>
          </a:xfrm>
          <a:prstGeom prst="rect">
            <a:avLst/>
          </a:prstGeom>
          <a:solidFill>
            <a:srgbClr val="009C89"/>
          </a:solidFill>
        </p:spPr>
        <p:txBody>
          <a:bodyPr vert="horz" wrap="square" rtlCol="0" anchor="ctr">
            <a:spAutoFit/>
          </a:bodyPr>
          <a:lstStyle/>
          <a:p>
            <a:pPr algn="ctr"/>
            <a:r>
              <a:rPr kumimoji="1" lang="ja-JP" altLang="en-US" sz="1600" b="1" dirty="0">
                <a:solidFill>
                  <a:schemeClr val="bg1"/>
                </a:solidFill>
              </a:rPr>
              <a:t>国内外の状況</a:t>
            </a:r>
          </a:p>
        </p:txBody>
      </p:sp>
      <p:sp>
        <p:nvSpPr>
          <p:cNvPr id="8" name="テキスト ボックス 7">
            <a:extLst>
              <a:ext uri="{FF2B5EF4-FFF2-40B4-BE49-F238E27FC236}">
                <a16:creationId xmlns:a16="http://schemas.microsoft.com/office/drawing/2014/main" id="{59C651CB-4AE2-7A8D-2BB0-F723F3183EFE}"/>
              </a:ext>
            </a:extLst>
          </p:cNvPr>
          <p:cNvSpPr txBox="1"/>
          <p:nvPr/>
        </p:nvSpPr>
        <p:spPr>
          <a:xfrm>
            <a:off x="347393" y="1446260"/>
            <a:ext cx="5051920" cy="5025350"/>
          </a:xfrm>
          <a:prstGeom prst="rect">
            <a:avLst/>
          </a:prstGeom>
          <a:noFill/>
          <a:ln>
            <a:noFill/>
          </a:ln>
        </p:spPr>
        <p:txBody>
          <a:bodyPr wrap="square" rtlCol="0" anchor="ctr">
            <a:spAutoFit/>
          </a:bodyPr>
          <a:lstStyle/>
          <a:p>
            <a:pPr marL="171450" indent="-171450">
              <a:lnSpc>
                <a:spcPts val="1600"/>
              </a:lnSpc>
              <a:spcAft>
                <a:spcPts val="600"/>
              </a:spcAft>
              <a:buFont typeface="Wingdings" panose="05000000000000000000" pitchFamily="2" charset="2"/>
              <a:buChar char="l"/>
            </a:pPr>
            <a:r>
              <a:rPr lang="ja-JP" altLang="en-US" sz="1200" dirty="0"/>
              <a:t>累積的環境影響評価（</a:t>
            </a:r>
            <a:r>
              <a:rPr lang="en-US" altLang="ja-JP" sz="1200" dirty="0"/>
              <a:t>Cumulative Effects Assessment : CEA</a:t>
            </a:r>
            <a:r>
              <a:rPr lang="ja-JP" altLang="en-US" sz="1200" dirty="0"/>
              <a:t>））には、広域の空間計画等において扱うものと、個別事業の</a:t>
            </a:r>
            <a:r>
              <a:rPr lang="en-US" altLang="ja-JP" sz="1200" dirty="0"/>
              <a:t>EIA</a:t>
            </a:r>
            <a:r>
              <a:rPr lang="ja-JP" altLang="en-US" sz="1200" dirty="0"/>
              <a:t>等において扱うものがあり、現在では多くの国において幅広く実施されている。個別事業の</a:t>
            </a:r>
            <a:r>
              <a:rPr lang="en-US" altLang="ja-JP" sz="1200" dirty="0"/>
              <a:t>CEA</a:t>
            </a:r>
            <a:r>
              <a:rPr lang="ja-JP" altLang="en-US" sz="1200" dirty="0"/>
              <a:t>については、米国やカナダでは従前より個別事業の</a:t>
            </a:r>
            <a:r>
              <a:rPr lang="en-US" altLang="ja-JP" sz="1200" dirty="0"/>
              <a:t>EIA</a:t>
            </a:r>
            <a:r>
              <a:rPr lang="ja-JP" altLang="en-US" sz="1200" dirty="0"/>
              <a:t>の中で制度化され、実施されてきた。</a:t>
            </a:r>
            <a:r>
              <a:rPr lang="en-US" altLang="ja-JP" sz="1200" dirty="0"/>
              <a:t>EU</a:t>
            </a:r>
            <a:r>
              <a:rPr lang="ja-JP" altLang="en-US" sz="1200" dirty="0"/>
              <a:t>では</a:t>
            </a:r>
            <a:r>
              <a:rPr lang="en-US" altLang="ja-JP" sz="1200" dirty="0"/>
              <a:t>2014</a:t>
            </a:r>
            <a:r>
              <a:rPr lang="ja-JP" altLang="en-US" sz="1200" dirty="0"/>
              <a:t>年の</a:t>
            </a:r>
            <a:r>
              <a:rPr lang="en-US" altLang="ja-JP" sz="1200" dirty="0"/>
              <a:t>EIA</a:t>
            </a:r>
            <a:r>
              <a:rPr lang="ja-JP" altLang="en-US" sz="1200" dirty="0"/>
              <a:t>指令の改訂において累積的影響に係る要求がより強化された。</a:t>
            </a:r>
          </a:p>
          <a:p>
            <a:pPr marL="171450" indent="-171450">
              <a:lnSpc>
                <a:spcPts val="1600"/>
              </a:lnSpc>
              <a:spcAft>
                <a:spcPts val="600"/>
              </a:spcAft>
              <a:buFont typeface="Wingdings" panose="05000000000000000000" pitchFamily="2" charset="2"/>
              <a:buChar char="l"/>
            </a:pPr>
            <a:r>
              <a:rPr lang="ja-JP" altLang="en-US" sz="1200" dirty="0"/>
              <a:t>我が国においても、前者の広域</a:t>
            </a:r>
            <a:r>
              <a:rPr lang="en-US" altLang="ja-JP" sz="1200" dirty="0"/>
              <a:t>CEA</a:t>
            </a:r>
            <a:r>
              <a:rPr lang="ja-JP" altLang="en-US" sz="1200" dirty="0"/>
              <a:t>は、瀬戸内海や東京湾で制度化してきた総量規制の中で一定の取組はなされてきたといえる。一方、個別事業の</a:t>
            </a:r>
            <a:r>
              <a:rPr lang="en-US" altLang="ja-JP" sz="1200" dirty="0"/>
              <a:t>CEA</a:t>
            </a:r>
            <a:r>
              <a:rPr lang="ja-JP" altLang="en-US" sz="1200" dirty="0"/>
              <a:t>については、環境影響評価法や同法に基づく基本的事項において累積影響に関する記載はない。平成</a:t>
            </a:r>
            <a:r>
              <a:rPr lang="en-US" altLang="ja-JP" sz="1200" dirty="0"/>
              <a:t>30</a:t>
            </a:r>
            <a:r>
              <a:rPr lang="ja-JP" altLang="en-US" sz="1200" dirty="0"/>
              <a:t>年の「環境影響評価法に基づく基本的事項に関する技術検討委員会報告書」において、初めて「累積的影響、複合的影響」について言及されている。この背景としては、平成</a:t>
            </a:r>
            <a:r>
              <a:rPr lang="en-US" altLang="ja-JP" sz="1200" dirty="0"/>
              <a:t>24</a:t>
            </a:r>
            <a:r>
              <a:rPr lang="ja-JP" altLang="en-US" sz="1200" dirty="0"/>
              <a:t>年の法改正により風力発電所が法アセスの対象となり、風況のよい場所に事業が集中立地することで鳥類や景観への累積的影響への懸念が高まったことがあるといえる。</a:t>
            </a:r>
          </a:p>
          <a:p>
            <a:pPr marL="171450" indent="-171450">
              <a:lnSpc>
                <a:spcPts val="1600"/>
              </a:lnSpc>
              <a:spcAft>
                <a:spcPts val="600"/>
              </a:spcAft>
              <a:buFont typeface="Wingdings" panose="05000000000000000000" pitchFamily="2" charset="2"/>
              <a:buChar char="l"/>
            </a:pPr>
            <a:r>
              <a:rPr lang="ja-JP" altLang="en-US" sz="1200" dirty="0"/>
              <a:t>ただし、実際の我が国のアセスの中での取組状況としては、複数の事業の工事車両の累積による影響が検討されている例や、同一地域における複数の事業による影響について協議会を設置し、モニタリングを通じて順応的管理を行おうとしている例など、未だ限定的である。</a:t>
            </a:r>
          </a:p>
          <a:p>
            <a:pPr marL="171450" indent="-171450">
              <a:lnSpc>
                <a:spcPts val="1600"/>
              </a:lnSpc>
              <a:spcAft>
                <a:spcPts val="600"/>
              </a:spcAft>
              <a:buFont typeface="Wingdings" panose="05000000000000000000" pitchFamily="2" charset="2"/>
              <a:buChar char="l"/>
            </a:pPr>
            <a:r>
              <a:rPr lang="ja-JP" altLang="en-US" sz="1200" dirty="0"/>
              <a:t>このような状況に対して、中央環境審議会総合政策部会環境影響評価制度小委員会・風力発電に係る環境影響評価制度の在り方に関する小委員会においても、累積的影響に関して、その必要性・重要性の指摘や実際に取組む際の課題等についてさまざまな意見がだされ、令和７年３月６日（木）の答申においても累積的影響への対応の必要性に言及されている。</a:t>
            </a:r>
            <a:endParaRPr lang="en-US" altLang="ja-JP" sz="1200" dirty="0">
              <a:highlight>
                <a:srgbClr val="FFFFFF"/>
              </a:highlight>
            </a:endParaRPr>
          </a:p>
        </p:txBody>
      </p:sp>
      <p:graphicFrame>
        <p:nvGraphicFramePr>
          <p:cNvPr id="7" name="表 6">
            <a:extLst>
              <a:ext uri="{FF2B5EF4-FFF2-40B4-BE49-F238E27FC236}">
                <a16:creationId xmlns:a16="http://schemas.microsoft.com/office/drawing/2014/main" id="{D8D17AD9-369B-D341-9F6B-C2988944F208}"/>
              </a:ext>
            </a:extLst>
          </p:cNvPr>
          <p:cNvGraphicFramePr>
            <a:graphicFrameLocks noGrp="1"/>
          </p:cNvGraphicFramePr>
          <p:nvPr>
            <p:extLst>
              <p:ext uri="{D42A27DB-BD31-4B8C-83A1-F6EECF244321}">
                <p14:modId xmlns:p14="http://schemas.microsoft.com/office/powerpoint/2010/main" val="3161417928"/>
              </p:ext>
            </p:extLst>
          </p:nvPr>
        </p:nvGraphicFramePr>
        <p:xfrm>
          <a:off x="5399313" y="3828013"/>
          <a:ext cx="4159292" cy="2628900"/>
        </p:xfrm>
        <a:graphic>
          <a:graphicData uri="http://schemas.openxmlformats.org/drawingml/2006/table">
            <a:tbl>
              <a:tblPr firstRow="1" bandRow="1">
                <a:tableStyleId>{5C22544A-7EE6-4342-B048-85BDC9FD1C3A}</a:tableStyleId>
              </a:tblPr>
              <a:tblGrid>
                <a:gridCol w="4159292">
                  <a:extLst>
                    <a:ext uri="{9D8B030D-6E8A-4147-A177-3AD203B41FA5}">
                      <a16:colId xmlns:a16="http://schemas.microsoft.com/office/drawing/2014/main" val="2123643618"/>
                    </a:ext>
                  </a:extLst>
                </a:gridCol>
              </a:tblGrid>
              <a:tr h="370840">
                <a:tc>
                  <a:txBody>
                    <a:bodyPr/>
                    <a:lstStyle/>
                    <a:p>
                      <a:pPr algn="ctr"/>
                      <a:r>
                        <a:rPr kumimoji="1" lang="ja-JP" altLang="en-US" sz="1200" dirty="0"/>
                        <a:t>中央環境審議会アセス小委員会及び風力小委</a:t>
                      </a:r>
                      <a:endParaRPr kumimoji="1" lang="en-US" altLang="ja-JP" sz="1200" dirty="0"/>
                    </a:p>
                    <a:p>
                      <a:pPr algn="ctr"/>
                      <a:r>
                        <a:rPr kumimoji="1" lang="ja-JP" altLang="en-US" sz="1200" dirty="0"/>
                        <a:t>において出された累積的影響に関する意見</a:t>
                      </a:r>
                      <a:endParaRPr kumimoji="1" lang="en-US" altLang="ja-JP" sz="1200" dirty="0"/>
                    </a:p>
                  </a:txBody>
                  <a:tcPr/>
                </a:tc>
                <a:extLst>
                  <a:ext uri="{0D108BD9-81ED-4DB2-BD59-A6C34878D82A}">
                    <a16:rowId xmlns:a16="http://schemas.microsoft.com/office/drawing/2014/main" val="3732444170"/>
                  </a:ext>
                </a:extLst>
              </a:tr>
              <a:tr h="370840">
                <a:tc>
                  <a:txBody>
                    <a:bodyPr/>
                    <a:lstStyle/>
                    <a:p>
                      <a:pPr marL="171450" indent="-171450">
                        <a:buFont typeface="Arial" panose="020B0604020202020204" pitchFamily="34" charset="0"/>
                        <a:buChar char="•"/>
                      </a:pPr>
                      <a:r>
                        <a:rPr kumimoji="1" lang="ja-JP" altLang="en-US" sz="1050" dirty="0"/>
                        <a:t>風力発電では鳥類や景観について累積的影響が極めて重要である</a:t>
                      </a:r>
                      <a:endParaRPr kumimoji="1" lang="en-US" altLang="ja-JP" sz="1050" dirty="0"/>
                    </a:p>
                    <a:p>
                      <a:pPr marL="171450" indent="-171450">
                        <a:buFont typeface="Arial" panose="020B0604020202020204" pitchFamily="34" charset="0"/>
                        <a:buChar char="•"/>
                      </a:pPr>
                      <a:r>
                        <a:rPr kumimoji="1" lang="ja-JP" altLang="en-US" sz="1050" dirty="0"/>
                        <a:t>風力発電については多数の事例があり事後調査の結果等から累積的影響の実態について知見をまとめていくべき段階にあるといえる</a:t>
                      </a:r>
                      <a:endParaRPr kumimoji="1" lang="en-US" altLang="ja-JP" sz="1050" dirty="0"/>
                    </a:p>
                    <a:p>
                      <a:pPr marL="171450" indent="-171450">
                        <a:buFont typeface="Arial" panose="020B0604020202020204" pitchFamily="34" charset="0"/>
                        <a:buChar char="•"/>
                      </a:pPr>
                      <a:r>
                        <a:rPr kumimoji="1" lang="ja-JP" altLang="en-US" sz="1050" dirty="0"/>
                        <a:t>国際法との関係においても累積的影響を取り上げていくことが必要である</a:t>
                      </a:r>
                      <a:endParaRPr kumimoji="1" lang="en-US" altLang="ja-JP" sz="1050" dirty="0"/>
                    </a:p>
                    <a:p>
                      <a:pPr marL="171450" indent="-171450">
                        <a:buFont typeface="Arial" panose="020B0604020202020204" pitchFamily="34" charset="0"/>
                        <a:buChar char="•"/>
                      </a:pPr>
                      <a:r>
                        <a:rPr kumimoji="1" lang="ja-JP" altLang="en-US" sz="1050" dirty="0"/>
                        <a:t>累積的影響に係る定義や考え方、手法が国内ではきちんと整理されておらず国によるガイドライン等が必要である</a:t>
                      </a:r>
                      <a:endParaRPr kumimoji="1" lang="en-US" altLang="ja-JP" sz="1050" dirty="0"/>
                    </a:p>
                    <a:p>
                      <a:pPr marL="171450" indent="-171450">
                        <a:buFont typeface="Arial" panose="020B0604020202020204" pitchFamily="34" charset="0"/>
                        <a:buChar char="•"/>
                      </a:pPr>
                      <a:r>
                        <a:rPr kumimoji="1" lang="ja-JP" altLang="en-US" sz="1050" dirty="0"/>
                        <a:t>累積的影響を取り上げる場合には影響があった場合の責任の所在の考え方が課題である</a:t>
                      </a:r>
                      <a:endParaRPr kumimoji="1" lang="en-US" altLang="ja-JP" sz="1050" dirty="0"/>
                    </a:p>
                    <a:p>
                      <a:pPr marL="171450" indent="-171450">
                        <a:buFont typeface="Arial" panose="020B0604020202020204" pitchFamily="34" charset="0"/>
                        <a:buChar char="•"/>
                      </a:pPr>
                      <a:r>
                        <a:rPr kumimoji="1" lang="ja-JP" altLang="en-US" sz="1050" dirty="0"/>
                        <a:t>累積的影響を評価するには、ゾーニングやＳＥＡ等との関連が重要であり、個別事業の累積的影響と空間計画における</a:t>
                      </a:r>
                      <a:r>
                        <a:rPr kumimoji="1" lang="en-US" altLang="ja-JP" sz="1050" dirty="0"/>
                        <a:t>C</a:t>
                      </a:r>
                      <a:r>
                        <a:rPr kumimoji="1" lang="ja-JP" altLang="en-US" sz="1050" dirty="0"/>
                        <a:t>累積的影響をあわせて考える必要がある</a:t>
                      </a:r>
                      <a:endParaRPr kumimoji="1" lang="en-US" altLang="ja-JP" sz="1050" dirty="0"/>
                    </a:p>
                    <a:p>
                      <a:pPr marL="171450" indent="-171450">
                        <a:buFont typeface="Arial" panose="020B0604020202020204" pitchFamily="34" charset="0"/>
                        <a:buChar char="•"/>
                      </a:pPr>
                      <a:r>
                        <a:rPr kumimoji="1" lang="ja-JP" altLang="en-US" sz="1050" dirty="0"/>
                        <a:t>累積的影響評価については欧米で取組が進んでおり、これらを参考として検討していくことが重要である                                                    　等</a:t>
                      </a:r>
                    </a:p>
                  </a:txBody>
                  <a:tcPr/>
                </a:tc>
                <a:extLst>
                  <a:ext uri="{0D108BD9-81ED-4DB2-BD59-A6C34878D82A}">
                    <a16:rowId xmlns:a16="http://schemas.microsoft.com/office/drawing/2014/main" val="3518254546"/>
                  </a:ext>
                </a:extLst>
              </a:tr>
            </a:tbl>
          </a:graphicData>
        </a:graphic>
      </p:graphicFrame>
      <p:graphicFrame>
        <p:nvGraphicFramePr>
          <p:cNvPr id="11" name="表 10">
            <a:extLst>
              <a:ext uri="{FF2B5EF4-FFF2-40B4-BE49-F238E27FC236}">
                <a16:creationId xmlns:a16="http://schemas.microsoft.com/office/drawing/2014/main" id="{4B03BEAC-392F-FB44-CC09-0810860DFDCE}"/>
              </a:ext>
            </a:extLst>
          </p:cNvPr>
          <p:cNvGraphicFramePr>
            <a:graphicFrameLocks noGrp="1"/>
          </p:cNvGraphicFramePr>
          <p:nvPr>
            <p:extLst>
              <p:ext uri="{D42A27DB-BD31-4B8C-83A1-F6EECF244321}">
                <p14:modId xmlns:p14="http://schemas.microsoft.com/office/powerpoint/2010/main" val="201567055"/>
              </p:ext>
            </p:extLst>
          </p:nvPr>
        </p:nvGraphicFramePr>
        <p:xfrm>
          <a:off x="5399314" y="1092883"/>
          <a:ext cx="4159291" cy="2468880"/>
        </p:xfrm>
        <a:graphic>
          <a:graphicData uri="http://schemas.openxmlformats.org/drawingml/2006/table">
            <a:tbl>
              <a:tblPr firstRow="1" bandRow="1">
                <a:tableStyleId>{5C22544A-7EE6-4342-B048-85BDC9FD1C3A}</a:tableStyleId>
              </a:tblPr>
              <a:tblGrid>
                <a:gridCol w="4159291">
                  <a:extLst>
                    <a:ext uri="{9D8B030D-6E8A-4147-A177-3AD203B41FA5}">
                      <a16:colId xmlns:a16="http://schemas.microsoft.com/office/drawing/2014/main" val="2123643618"/>
                    </a:ext>
                  </a:extLst>
                </a:gridCol>
              </a:tblGrid>
              <a:tr h="370840">
                <a:tc>
                  <a:txBody>
                    <a:bodyPr/>
                    <a:lstStyle/>
                    <a:p>
                      <a:pPr algn="ctr"/>
                      <a:r>
                        <a:rPr kumimoji="1" lang="ja-JP" altLang="en-US" sz="1200" dirty="0"/>
                        <a:t>環境影響評価法に基づく基本的事項に関する技術検討委員会報告書（</a:t>
                      </a:r>
                      <a:r>
                        <a:rPr kumimoji="1" lang="en-US" altLang="ja-JP" sz="1200" dirty="0"/>
                        <a:t>H30 </a:t>
                      </a:r>
                      <a:r>
                        <a:rPr kumimoji="1" lang="ja-JP" altLang="en-US" sz="1200" dirty="0"/>
                        <a:t>）における累積的影響に係る記述</a:t>
                      </a:r>
                    </a:p>
                  </a:txBody>
                  <a:tcPr/>
                </a:tc>
                <a:extLst>
                  <a:ext uri="{0D108BD9-81ED-4DB2-BD59-A6C34878D82A}">
                    <a16:rowId xmlns:a16="http://schemas.microsoft.com/office/drawing/2014/main" val="3732444170"/>
                  </a:ext>
                </a:extLst>
              </a:tr>
              <a:tr h="370840">
                <a:tc>
                  <a:txBody>
                    <a:bodyPr/>
                    <a:lstStyle/>
                    <a:p>
                      <a:pPr marL="0" indent="0">
                        <a:buFont typeface="Wingdings" panose="05000000000000000000" pitchFamily="2" charset="2"/>
                        <a:buNone/>
                      </a:pPr>
                      <a:r>
                        <a:rPr kumimoji="1" lang="en-US" altLang="ja-JP" sz="1050" dirty="0"/>
                        <a:t>Ⅲ</a:t>
                      </a:r>
                      <a:r>
                        <a:rPr kumimoji="1" lang="ja-JP" altLang="en-US" sz="1050" dirty="0"/>
                        <a:t>　県境影響評価制度の円滑な実施に向けて</a:t>
                      </a:r>
                      <a:endParaRPr kumimoji="1" lang="en-US" altLang="ja-JP" sz="1050" dirty="0"/>
                    </a:p>
                    <a:p>
                      <a:pPr marL="0" indent="0">
                        <a:buFont typeface="Wingdings" panose="05000000000000000000" pitchFamily="2" charset="2"/>
                        <a:buNone/>
                      </a:pPr>
                      <a:r>
                        <a:rPr kumimoji="1" lang="ja-JP" altLang="en-US" sz="1050" dirty="0"/>
                        <a:t>（基本的事項そのものとは直ちに関係しないものの今後の環境影響評価制度の円滑な実施に向けての特に重要な事項）</a:t>
                      </a:r>
                      <a:endParaRPr kumimoji="1" lang="en-US" altLang="ja-JP" sz="1050" dirty="0"/>
                    </a:p>
                    <a:p>
                      <a:pPr marL="0" indent="0">
                        <a:buFont typeface="Wingdings" panose="05000000000000000000" pitchFamily="2" charset="2"/>
                        <a:buNone/>
                      </a:pPr>
                      <a:r>
                        <a:rPr kumimoji="1" lang="ja-JP" altLang="en-US" sz="1050" dirty="0"/>
                        <a:t>（８）累積的影響、複合的影響の取扱いについて</a:t>
                      </a:r>
                      <a:endParaRPr kumimoji="1" lang="en-US" altLang="ja-JP" sz="1050" dirty="0"/>
                    </a:p>
                    <a:p>
                      <a:pPr marL="360000" lvl="1" indent="-171450" defTabSz="540000">
                        <a:buFont typeface="Arial" panose="020B0604020202020204" pitchFamily="34" charset="0"/>
                        <a:buChar char="•"/>
                      </a:pPr>
                      <a:r>
                        <a:rPr kumimoji="1" lang="ja-JP" altLang="en-US" sz="1050" dirty="0"/>
                        <a:t>定の地域に同種の複数の事業が集中することによる累積的影響、異種の複数の事業が集中することによる複合的影響について、その調査・予測・評価手法を含めた取扱いを検討すべきである。</a:t>
                      </a:r>
                      <a:endParaRPr kumimoji="1" lang="en-US" altLang="ja-JP" sz="1050" dirty="0"/>
                    </a:p>
                    <a:p>
                      <a:pPr marL="360000" lvl="1" indent="-171450" defTabSz="540000">
                        <a:buFont typeface="Arial" panose="020B0604020202020204" pitchFamily="34" charset="0"/>
                        <a:buChar char="•"/>
                      </a:pPr>
                      <a:r>
                        <a:rPr kumimoji="1" lang="ja-JP" altLang="en-US" sz="1050" dirty="0"/>
                        <a:t>累積的影響、複合的影響については、ゾーニングの取組による地方公共団体の関与や、事業者間の情報共有等のルール等を決めることが重要である。</a:t>
                      </a:r>
                    </a:p>
                    <a:p>
                      <a:pPr marL="360000" lvl="1" indent="-171450" defTabSz="540000">
                        <a:buFont typeface="Arial" panose="020B0604020202020204" pitchFamily="34" charset="0"/>
                        <a:buChar char="•"/>
                      </a:pPr>
                      <a:r>
                        <a:rPr kumimoji="1" lang="ja-JP" altLang="en-US" sz="1050" dirty="0"/>
                        <a:t>事後調査は、累積的影響、複合的影響の実態を把握するために重要であることから、一定期間、事後調査を行うことを促進すべきである。</a:t>
                      </a:r>
                    </a:p>
                  </a:txBody>
                  <a:tcPr/>
                </a:tc>
                <a:extLst>
                  <a:ext uri="{0D108BD9-81ED-4DB2-BD59-A6C34878D82A}">
                    <a16:rowId xmlns:a16="http://schemas.microsoft.com/office/drawing/2014/main" val="3518254546"/>
                  </a:ext>
                </a:extLst>
              </a:tr>
            </a:tbl>
          </a:graphicData>
        </a:graphic>
      </p:graphicFrame>
      <p:sp>
        <p:nvSpPr>
          <p:cNvPr id="13" name="テキスト ボックス 12">
            <a:extLst>
              <a:ext uri="{FF2B5EF4-FFF2-40B4-BE49-F238E27FC236}">
                <a16:creationId xmlns:a16="http://schemas.microsoft.com/office/drawing/2014/main" id="{4BF5ED1E-04D2-B9EC-A9CB-F7B0094BB42D}"/>
              </a:ext>
            </a:extLst>
          </p:cNvPr>
          <p:cNvSpPr txBox="1"/>
          <p:nvPr/>
        </p:nvSpPr>
        <p:spPr>
          <a:xfrm>
            <a:off x="5289550" y="3555756"/>
            <a:ext cx="4514850" cy="230832"/>
          </a:xfrm>
          <a:prstGeom prst="rect">
            <a:avLst/>
          </a:prstGeom>
          <a:noFill/>
        </p:spPr>
        <p:txBody>
          <a:bodyPr wrap="square" rtlCol="0" anchor="ctr">
            <a:spAutoFit/>
          </a:bodyPr>
          <a:lstStyle/>
          <a:p>
            <a:r>
              <a:rPr kumimoji="1" lang="ja-JP" altLang="en-US" sz="900" dirty="0"/>
              <a:t>出典：「環境影響評価法に基づく基本的事項に関する技術検討委員会報告書」</a:t>
            </a:r>
            <a:r>
              <a:rPr kumimoji="1" lang="en-US" altLang="ja-JP" sz="900" dirty="0"/>
              <a:t>H30,</a:t>
            </a:r>
            <a:r>
              <a:rPr kumimoji="1" lang="ja-JP" altLang="en-US" sz="900" dirty="0"/>
              <a:t>環境省</a:t>
            </a:r>
          </a:p>
        </p:txBody>
      </p:sp>
      <p:sp>
        <p:nvSpPr>
          <p:cNvPr id="14" name="テキスト ボックス 13">
            <a:extLst>
              <a:ext uri="{FF2B5EF4-FFF2-40B4-BE49-F238E27FC236}">
                <a16:creationId xmlns:a16="http://schemas.microsoft.com/office/drawing/2014/main" id="{1519CD76-5AF2-6F6B-87F1-64647B0760D4}"/>
              </a:ext>
            </a:extLst>
          </p:cNvPr>
          <p:cNvSpPr txBox="1"/>
          <p:nvPr/>
        </p:nvSpPr>
        <p:spPr>
          <a:xfrm>
            <a:off x="5399313" y="6456913"/>
            <a:ext cx="3484316" cy="229637"/>
          </a:xfrm>
          <a:prstGeom prst="rect">
            <a:avLst/>
          </a:prstGeom>
          <a:noFill/>
        </p:spPr>
        <p:txBody>
          <a:bodyPr wrap="square" rtlCol="0" anchor="ctr">
            <a:spAutoFit/>
          </a:bodyPr>
          <a:lstStyle/>
          <a:p>
            <a:r>
              <a:rPr kumimoji="1" lang="en-US" altLang="ja-JP" sz="900" dirty="0"/>
              <a:t>※</a:t>
            </a:r>
            <a:r>
              <a:rPr kumimoji="1" lang="ja-JP" altLang="en-US" sz="900" dirty="0"/>
              <a:t>審議会議事録より意見を抽出して作成</a:t>
            </a:r>
          </a:p>
        </p:txBody>
      </p:sp>
    </p:spTree>
    <p:extLst>
      <p:ext uri="{BB962C8B-B14F-4D97-AF65-F5344CB8AC3E}">
        <p14:creationId xmlns:p14="http://schemas.microsoft.com/office/powerpoint/2010/main" val="180546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p:txBody>
          <a:bodyPr/>
          <a:lstStyle/>
          <a:p>
            <a:r>
              <a:rPr lang="ja-JP" altLang="en-US" sz="2000" dirty="0"/>
              <a:t>参考：諸外国での累積的影響への取組状況</a:t>
            </a:r>
          </a:p>
        </p:txBody>
      </p:sp>
      <p:sp>
        <p:nvSpPr>
          <p:cNvPr id="3" name="テキスト ボックス 2">
            <a:extLst>
              <a:ext uri="{FF2B5EF4-FFF2-40B4-BE49-F238E27FC236}">
                <a16:creationId xmlns:a16="http://schemas.microsoft.com/office/drawing/2014/main" id="{9C917BEE-32C6-0DB4-ADE4-D94999A18127}"/>
              </a:ext>
            </a:extLst>
          </p:cNvPr>
          <p:cNvSpPr txBox="1"/>
          <p:nvPr/>
        </p:nvSpPr>
        <p:spPr>
          <a:xfrm>
            <a:off x="323544" y="1144421"/>
            <a:ext cx="6950215" cy="338554"/>
          </a:xfrm>
          <a:prstGeom prst="rect">
            <a:avLst/>
          </a:prstGeom>
          <a:solidFill>
            <a:srgbClr val="009C89"/>
          </a:solidFill>
        </p:spPr>
        <p:txBody>
          <a:bodyPr vert="horz" wrap="square" rtlCol="0" anchor="ctr">
            <a:spAutoFit/>
          </a:bodyPr>
          <a:lstStyle/>
          <a:p>
            <a:r>
              <a:rPr lang="ja-JP" altLang="en-US" sz="1600" b="1" dirty="0">
                <a:solidFill>
                  <a:prstClr val="white"/>
                </a:solidFill>
                <a:latin typeface="Arial"/>
                <a:ea typeface="Meiryo UI"/>
              </a:rPr>
              <a:t>累積的影響に係る論文の数からみた各国における取組状況</a:t>
            </a:r>
          </a:p>
        </p:txBody>
      </p:sp>
      <p:sp>
        <p:nvSpPr>
          <p:cNvPr id="14" name="テキスト ボックス 13">
            <a:extLst>
              <a:ext uri="{FF2B5EF4-FFF2-40B4-BE49-F238E27FC236}">
                <a16:creationId xmlns:a16="http://schemas.microsoft.com/office/drawing/2014/main" id="{B87A04D1-3C0D-240F-6DA4-DE80CB3AACA2}"/>
              </a:ext>
            </a:extLst>
          </p:cNvPr>
          <p:cNvSpPr txBox="1"/>
          <p:nvPr/>
        </p:nvSpPr>
        <p:spPr>
          <a:xfrm>
            <a:off x="187540" y="1618048"/>
            <a:ext cx="2616622" cy="4970591"/>
          </a:xfrm>
          <a:prstGeom prst="rect">
            <a:avLst/>
          </a:prstGeom>
          <a:noFill/>
          <a:ln>
            <a:noFill/>
          </a:ln>
        </p:spPr>
        <p:txBody>
          <a:bodyPr wrap="square" rtlCol="0" anchor="ctr">
            <a:spAutoFit/>
          </a:bodyPr>
          <a:lstStyle/>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ブレークリー</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によると、</a:t>
            </a:r>
            <a:r>
              <a:rPr lang="en-US" altLang="ja-JP" sz="1200" dirty="0">
                <a:solidFill>
                  <a:prstClr val="black"/>
                </a:solidFill>
                <a:latin typeface="Arial"/>
                <a:ea typeface="Meiryo UI"/>
              </a:rPr>
              <a:t>2008</a:t>
            </a:r>
            <a:r>
              <a:rPr lang="ja-JP" altLang="en-US" sz="1200" dirty="0">
                <a:solidFill>
                  <a:prstClr val="black"/>
                </a:solidFill>
                <a:latin typeface="Arial"/>
                <a:ea typeface="Meiryo UI"/>
              </a:rPr>
              <a:t>年から</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年に発表された累積的影響評価に関係する学術論文を検索したところ、</a:t>
            </a:r>
            <a:r>
              <a:rPr lang="en-US" altLang="ja-JP" sz="1200" dirty="0">
                <a:solidFill>
                  <a:prstClr val="black"/>
                </a:solidFill>
                <a:latin typeface="Arial"/>
                <a:ea typeface="Meiryo UI"/>
              </a:rPr>
              <a:t>171</a:t>
            </a:r>
            <a:r>
              <a:rPr lang="ja-JP" altLang="en-US" sz="1200" dirty="0">
                <a:solidFill>
                  <a:prstClr val="black"/>
                </a:solidFill>
                <a:latin typeface="Arial"/>
                <a:ea typeface="Meiryo UI"/>
              </a:rPr>
              <a:t>本が特定され、査読された論文の大部分（</a:t>
            </a:r>
            <a:r>
              <a:rPr lang="en-US" altLang="ja-JP" sz="1200" dirty="0">
                <a:solidFill>
                  <a:prstClr val="black"/>
                </a:solidFill>
                <a:latin typeface="Arial"/>
                <a:ea typeface="Meiryo UI"/>
              </a:rPr>
              <a:t>60</a:t>
            </a:r>
            <a:r>
              <a:rPr lang="ja-JP" altLang="en-US" sz="1200" dirty="0">
                <a:solidFill>
                  <a:prstClr val="black"/>
                </a:solidFill>
                <a:latin typeface="Arial"/>
                <a:ea typeface="Meiryo UI"/>
              </a:rPr>
              <a:t>％）は北米で生まれたものであった。</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論文の</a:t>
            </a:r>
            <a:r>
              <a:rPr lang="en-US" altLang="ja-JP" sz="1200" dirty="0">
                <a:solidFill>
                  <a:prstClr val="black"/>
                </a:solidFill>
                <a:latin typeface="Arial"/>
                <a:ea typeface="Meiryo UI"/>
              </a:rPr>
              <a:t>38</a:t>
            </a:r>
            <a:r>
              <a:rPr lang="ja-JP" altLang="en-US" sz="1200" dirty="0">
                <a:solidFill>
                  <a:prstClr val="black"/>
                </a:solidFill>
                <a:latin typeface="Arial"/>
                <a:ea typeface="Meiryo UI"/>
              </a:rPr>
              <a:t>％はカナダの研究者（</a:t>
            </a:r>
            <a:r>
              <a:rPr lang="en-US" altLang="ja-JP" sz="1200" dirty="0">
                <a:solidFill>
                  <a:prstClr val="black"/>
                </a:solidFill>
                <a:latin typeface="Arial"/>
                <a:ea typeface="Meiryo UI"/>
              </a:rPr>
              <a:t>n=65</a:t>
            </a:r>
            <a:r>
              <a:rPr lang="ja-JP" altLang="en-US" sz="1200" dirty="0">
                <a:solidFill>
                  <a:prstClr val="black"/>
                </a:solidFill>
                <a:latin typeface="Arial"/>
                <a:ea typeface="Meiryo UI"/>
              </a:rPr>
              <a:t>）、</a:t>
            </a:r>
            <a:r>
              <a:rPr lang="en-US" altLang="ja-JP" sz="1200" dirty="0">
                <a:solidFill>
                  <a:prstClr val="black"/>
                </a:solidFill>
                <a:latin typeface="Arial"/>
                <a:ea typeface="Meiryo UI"/>
              </a:rPr>
              <a:t>22</a:t>
            </a:r>
            <a:r>
              <a:rPr lang="ja-JP" altLang="en-US" sz="1200" dirty="0">
                <a:solidFill>
                  <a:prstClr val="black"/>
                </a:solidFill>
                <a:latin typeface="Arial"/>
                <a:ea typeface="Meiryo UI"/>
              </a:rPr>
              <a:t>％は米国の研究者（</a:t>
            </a:r>
            <a:r>
              <a:rPr lang="en-US" altLang="ja-JP" sz="1200" dirty="0">
                <a:solidFill>
                  <a:prstClr val="black"/>
                </a:solidFill>
                <a:latin typeface="Arial"/>
                <a:ea typeface="Meiryo UI"/>
              </a:rPr>
              <a:t>n=37</a:t>
            </a:r>
            <a:r>
              <a:rPr lang="ja-JP" altLang="en-US" sz="1200" dirty="0">
                <a:solidFill>
                  <a:prstClr val="black"/>
                </a:solidFill>
                <a:latin typeface="Arial"/>
                <a:ea typeface="Meiryo UI"/>
              </a:rPr>
              <a:t>）によるもので、残りの</a:t>
            </a:r>
            <a:r>
              <a:rPr lang="en-US" altLang="ja-JP" sz="1200" dirty="0">
                <a:solidFill>
                  <a:prstClr val="black"/>
                </a:solidFill>
                <a:latin typeface="Arial"/>
                <a:ea typeface="Meiryo UI"/>
              </a:rPr>
              <a:t>40%</a:t>
            </a:r>
            <a:r>
              <a:rPr lang="ja-JP" altLang="en-US" sz="1200" dirty="0">
                <a:solidFill>
                  <a:prstClr val="black"/>
                </a:solidFill>
                <a:latin typeface="Arial"/>
                <a:ea typeface="Meiryo UI"/>
              </a:rPr>
              <a:t>の論文のうち</a:t>
            </a:r>
            <a:r>
              <a:rPr lang="en-US" altLang="ja-JP" sz="1200" dirty="0">
                <a:solidFill>
                  <a:prstClr val="black"/>
                </a:solidFill>
                <a:latin typeface="Arial"/>
                <a:ea typeface="Meiryo UI"/>
              </a:rPr>
              <a:t>23%</a:t>
            </a:r>
            <a:r>
              <a:rPr lang="ja-JP" altLang="en-US" sz="1200" dirty="0">
                <a:solidFill>
                  <a:prstClr val="black"/>
                </a:solidFill>
                <a:latin typeface="Arial"/>
                <a:ea typeface="Meiryo UI"/>
              </a:rPr>
              <a:t>は英国</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欧州連合（</a:t>
            </a:r>
            <a:r>
              <a:rPr lang="en-US" altLang="ja-JP" sz="1200" dirty="0">
                <a:solidFill>
                  <a:prstClr val="black"/>
                </a:solidFill>
                <a:latin typeface="Arial"/>
                <a:ea typeface="Meiryo UI"/>
              </a:rPr>
              <a:t>n=39</a:t>
            </a:r>
            <a:r>
              <a:rPr lang="ja-JP" altLang="en-US" sz="1200" dirty="0">
                <a:solidFill>
                  <a:prstClr val="black"/>
                </a:solidFill>
                <a:latin typeface="Arial"/>
                <a:ea typeface="Meiryo UI"/>
              </a:rPr>
              <a:t>）、</a:t>
            </a:r>
            <a:r>
              <a:rPr lang="en-US" altLang="ja-JP" sz="1200" dirty="0">
                <a:solidFill>
                  <a:prstClr val="black"/>
                </a:solidFill>
                <a:latin typeface="Arial"/>
                <a:ea typeface="Meiryo UI"/>
              </a:rPr>
              <a:t>6%</a:t>
            </a:r>
            <a:r>
              <a:rPr lang="ja-JP" altLang="en-US" sz="1200" dirty="0">
                <a:solidFill>
                  <a:prstClr val="black"/>
                </a:solidFill>
                <a:latin typeface="Arial"/>
                <a:ea typeface="Meiryo UI"/>
              </a:rPr>
              <a:t>はオセアニア（</a:t>
            </a:r>
            <a:r>
              <a:rPr lang="en-US" altLang="ja-JP" sz="1200" dirty="0">
                <a:solidFill>
                  <a:prstClr val="black"/>
                </a:solidFill>
                <a:latin typeface="Arial"/>
                <a:ea typeface="Meiryo UI"/>
              </a:rPr>
              <a:t>n=11</a:t>
            </a:r>
            <a:r>
              <a:rPr lang="ja-JP" altLang="en-US" sz="1200" dirty="0">
                <a:solidFill>
                  <a:prstClr val="black"/>
                </a:solidFill>
                <a:latin typeface="Arial"/>
                <a:ea typeface="Meiryo UI"/>
              </a:rPr>
              <a:t>）、</a:t>
            </a:r>
            <a:r>
              <a:rPr lang="en-US" altLang="ja-JP" sz="1200" dirty="0">
                <a:solidFill>
                  <a:prstClr val="black"/>
                </a:solidFill>
                <a:latin typeface="Arial"/>
                <a:ea typeface="Meiryo UI"/>
              </a:rPr>
              <a:t>5%</a:t>
            </a:r>
            <a:r>
              <a:rPr lang="ja-JP" altLang="en-US" sz="1200" dirty="0">
                <a:solidFill>
                  <a:prstClr val="black"/>
                </a:solidFill>
                <a:latin typeface="Arial"/>
                <a:ea typeface="Meiryo UI"/>
              </a:rPr>
              <a:t>は南米（</a:t>
            </a:r>
            <a:r>
              <a:rPr lang="en-US" altLang="ja-JP" sz="1200" dirty="0">
                <a:solidFill>
                  <a:prstClr val="black"/>
                </a:solidFill>
                <a:latin typeface="Arial"/>
                <a:ea typeface="Meiryo UI"/>
              </a:rPr>
              <a:t>n=8</a:t>
            </a:r>
            <a:r>
              <a:rPr lang="ja-JP" altLang="en-US" sz="1200" dirty="0">
                <a:solidFill>
                  <a:prstClr val="black"/>
                </a:solidFill>
                <a:latin typeface="Arial"/>
                <a:ea typeface="Meiryo UI"/>
              </a:rPr>
              <a:t>）、</a:t>
            </a:r>
            <a:r>
              <a:rPr lang="en-US" altLang="ja-JP" sz="1200" dirty="0">
                <a:solidFill>
                  <a:prstClr val="black"/>
                </a:solidFill>
                <a:latin typeface="Arial"/>
                <a:ea typeface="Meiryo UI"/>
              </a:rPr>
              <a:t>4%</a:t>
            </a:r>
            <a:r>
              <a:rPr lang="ja-JP" altLang="en-US" sz="1200" dirty="0">
                <a:solidFill>
                  <a:prstClr val="black"/>
                </a:solidFill>
                <a:latin typeface="Arial"/>
                <a:ea typeface="Meiryo UI"/>
              </a:rPr>
              <a:t>はアジア（</a:t>
            </a:r>
            <a:r>
              <a:rPr lang="en-US" altLang="ja-JP" sz="1200" dirty="0">
                <a:solidFill>
                  <a:prstClr val="black"/>
                </a:solidFill>
                <a:latin typeface="Arial"/>
                <a:ea typeface="Meiryo UI"/>
              </a:rPr>
              <a:t>n=7</a:t>
            </a:r>
            <a:r>
              <a:rPr lang="ja-JP" altLang="en-US" sz="1200" dirty="0">
                <a:solidFill>
                  <a:prstClr val="black"/>
                </a:solidFill>
                <a:latin typeface="Arial"/>
                <a:ea typeface="Meiryo UI"/>
              </a:rPr>
              <a:t>）、</a:t>
            </a:r>
            <a:r>
              <a:rPr lang="en-US" altLang="ja-JP" sz="1200" dirty="0">
                <a:solidFill>
                  <a:prstClr val="black"/>
                </a:solidFill>
                <a:latin typeface="Arial"/>
                <a:ea typeface="Meiryo UI"/>
              </a:rPr>
              <a:t>2%</a:t>
            </a:r>
            <a:r>
              <a:rPr lang="ja-JP" altLang="en-US" sz="1200" dirty="0">
                <a:solidFill>
                  <a:prstClr val="black"/>
                </a:solidFill>
                <a:latin typeface="Arial"/>
                <a:ea typeface="Meiryo UI"/>
              </a:rPr>
              <a:t>はアフリカ（</a:t>
            </a:r>
            <a:r>
              <a:rPr lang="en-US" altLang="ja-JP" sz="1200" dirty="0">
                <a:solidFill>
                  <a:prstClr val="black"/>
                </a:solidFill>
                <a:latin typeface="Arial"/>
                <a:ea typeface="Meiryo UI"/>
              </a:rPr>
              <a:t>n=4</a:t>
            </a:r>
            <a:r>
              <a:rPr lang="ja-JP" altLang="en-US" sz="1200" dirty="0">
                <a:solidFill>
                  <a:prstClr val="black"/>
                </a:solidFill>
                <a:latin typeface="Arial"/>
                <a:ea typeface="Meiryo UI"/>
              </a:rPr>
              <a:t>）中東（</a:t>
            </a:r>
            <a:r>
              <a:rPr lang="en-US" altLang="ja-JP" sz="1200" dirty="0">
                <a:solidFill>
                  <a:prstClr val="black"/>
                </a:solidFill>
                <a:latin typeface="Arial"/>
                <a:ea typeface="Meiryo UI"/>
              </a:rPr>
              <a:t>n=1</a:t>
            </a:r>
            <a:r>
              <a:rPr lang="ja-JP" altLang="en-US" sz="1200" dirty="0">
                <a:solidFill>
                  <a:prstClr val="black"/>
                </a:solidFill>
                <a:latin typeface="Arial"/>
                <a:ea typeface="Meiryo UI"/>
              </a:rPr>
              <a:t>）は</a:t>
            </a:r>
            <a:r>
              <a:rPr lang="en-US" altLang="ja-JP" sz="1200" dirty="0">
                <a:solidFill>
                  <a:prstClr val="black"/>
                </a:solidFill>
                <a:latin typeface="Arial"/>
                <a:ea typeface="Meiryo UI"/>
              </a:rPr>
              <a:t>1%</a:t>
            </a:r>
            <a:r>
              <a:rPr lang="ja-JP" altLang="en-US" sz="1200" dirty="0">
                <a:solidFill>
                  <a:prstClr val="black"/>
                </a:solidFill>
                <a:latin typeface="Arial"/>
                <a:ea typeface="Meiryo UI"/>
              </a:rPr>
              <a:t>未満。</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これらを見る限り、累積的影響は主に米国、カナダ、</a:t>
            </a:r>
            <a:r>
              <a:rPr lang="en-US" altLang="ja-JP" sz="1200" dirty="0">
                <a:solidFill>
                  <a:prstClr val="black"/>
                </a:solidFill>
                <a:latin typeface="Arial"/>
                <a:ea typeface="Meiryo UI"/>
              </a:rPr>
              <a:t>EU</a:t>
            </a:r>
            <a:r>
              <a:rPr lang="ja-JP" altLang="en-US" sz="1200" dirty="0">
                <a:solidFill>
                  <a:prstClr val="black"/>
                </a:solidFill>
                <a:latin typeface="Arial"/>
                <a:ea typeface="Meiryo UI"/>
              </a:rPr>
              <a:t>で行われているが、アジア諸国でも取組み始めていることがうかがえる。</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endParaRPr lang="en-US" altLang="ja-JP" sz="1200" dirty="0">
              <a:solidFill>
                <a:prstClr val="black"/>
              </a:solidFill>
              <a:latin typeface="Arial"/>
              <a:ea typeface="Meiryo UI"/>
            </a:endParaRPr>
          </a:p>
          <a:p>
            <a:pPr>
              <a:spcAft>
                <a:spcPts val="600"/>
              </a:spcAft>
            </a:pPr>
            <a:r>
              <a:rPr lang="en-US" altLang="ja-JP" sz="1200" dirty="0">
                <a:solidFill>
                  <a:prstClr val="black"/>
                </a:solidFill>
                <a:latin typeface="Arial"/>
                <a:ea typeface="Meiryo UI"/>
              </a:rPr>
              <a:t>*</a:t>
            </a:r>
            <a:r>
              <a:rPr lang="en-US" altLang="ja-JP" sz="1000" dirty="0">
                <a:solidFill>
                  <a:prstClr val="black"/>
                </a:solidFill>
                <a:latin typeface="Arial"/>
                <a:ea typeface="Meiryo UI"/>
              </a:rPr>
              <a:t>Blakley, J. and Russell, J., IAIA RESEARCH INNOVATION GRANT 2018  Issues and Insights in Cumulative Effects Assessment: A Review of International Academic Literature 2008-2018 (2018)</a:t>
            </a:r>
          </a:p>
          <a:p>
            <a:pPr>
              <a:spcAft>
                <a:spcPts val="600"/>
              </a:spcAft>
            </a:pPr>
            <a:endParaRPr lang="en-US" altLang="ja-JP" sz="1200" dirty="0">
              <a:solidFill>
                <a:prstClr val="black"/>
              </a:solidFill>
              <a:latin typeface="Arial"/>
              <a:ea typeface="Meiryo UI"/>
            </a:endParaRPr>
          </a:p>
        </p:txBody>
      </p:sp>
      <p:pic>
        <p:nvPicPr>
          <p:cNvPr id="10" name="図 9">
            <a:extLst>
              <a:ext uri="{FF2B5EF4-FFF2-40B4-BE49-F238E27FC236}">
                <a16:creationId xmlns:a16="http://schemas.microsoft.com/office/drawing/2014/main" id="{CE2CF429-6D39-7C85-A2F2-D97013B59B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007617" y="1633437"/>
            <a:ext cx="6215380" cy="4937760"/>
          </a:xfrm>
          <a:prstGeom prst="rect">
            <a:avLst/>
          </a:prstGeom>
          <a:noFill/>
          <a:ln>
            <a:noFill/>
          </a:ln>
        </p:spPr>
      </p:pic>
    </p:spTree>
    <p:extLst>
      <p:ext uri="{BB962C8B-B14F-4D97-AF65-F5344CB8AC3E}">
        <p14:creationId xmlns:p14="http://schemas.microsoft.com/office/powerpoint/2010/main" val="4952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2CCCC-7171-568B-64FA-34F731FE1C23}"/>
            </a:ext>
          </a:extLst>
        </p:cNvPr>
        <p:cNvGrpSpPr/>
        <p:nvPr/>
      </p:nvGrpSpPr>
      <p:grpSpPr>
        <a:xfrm>
          <a:off x="0" y="0"/>
          <a:ext cx="0" cy="0"/>
          <a:chOff x="0" y="0"/>
          <a:chExt cx="0" cy="0"/>
        </a:xfrm>
      </p:grpSpPr>
      <p:sp>
        <p:nvSpPr>
          <p:cNvPr id="6" name="タイトル 1">
            <a:extLst>
              <a:ext uri="{FF2B5EF4-FFF2-40B4-BE49-F238E27FC236}">
                <a16:creationId xmlns:a16="http://schemas.microsoft.com/office/drawing/2014/main" id="{E291E746-63C7-C84C-9059-8019FC96E5F2}"/>
              </a:ext>
            </a:extLst>
          </p:cNvPr>
          <p:cNvSpPr>
            <a:spLocks noGrp="1"/>
          </p:cNvSpPr>
          <p:nvPr>
            <p:ph type="title"/>
          </p:nvPr>
        </p:nvSpPr>
        <p:spPr>
          <a:xfrm>
            <a:off x="351952" y="398490"/>
            <a:ext cx="8271821" cy="587854"/>
          </a:xfrm>
        </p:spPr>
        <p:txBody>
          <a:bodyPr/>
          <a:lstStyle/>
          <a:p>
            <a:r>
              <a:rPr lang="ja-JP" altLang="en-US" sz="2000" dirty="0"/>
              <a:t>参考　中央環境審議会の答申（抜粋）（</a:t>
            </a:r>
            <a:r>
              <a:rPr lang="en-US" altLang="ja-JP" sz="2000" dirty="0"/>
              <a:t>2025.3.6)</a:t>
            </a:r>
            <a:endParaRPr lang="ja-JP" altLang="en-US" sz="2000" dirty="0"/>
          </a:p>
        </p:txBody>
      </p:sp>
      <p:sp>
        <p:nvSpPr>
          <p:cNvPr id="9" name="テキスト ボックス 8">
            <a:extLst>
              <a:ext uri="{FF2B5EF4-FFF2-40B4-BE49-F238E27FC236}">
                <a16:creationId xmlns:a16="http://schemas.microsoft.com/office/drawing/2014/main" id="{187DB301-1395-0626-851A-C46104504B17}"/>
              </a:ext>
            </a:extLst>
          </p:cNvPr>
          <p:cNvSpPr txBox="1"/>
          <p:nvPr/>
        </p:nvSpPr>
        <p:spPr>
          <a:xfrm>
            <a:off x="267675" y="1142615"/>
            <a:ext cx="8924858" cy="5039841"/>
          </a:xfrm>
          <a:prstGeom prst="rect">
            <a:avLst/>
          </a:prstGeom>
          <a:noFill/>
          <a:ln w="31750">
            <a:solidFill>
              <a:schemeClr val="accent2"/>
            </a:solidFill>
          </a:ln>
        </p:spPr>
        <p:txBody>
          <a:bodyPr vert="horz" wrap="square" rtlCol="0" anchor="ctr">
            <a:spAutoFit/>
          </a:bodyPr>
          <a:lstStyle/>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2.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戦略的環境影響評価の実現</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個別事業の計画・実施に枠組みを与える上位の計画や政策の検討段階を対象とした戦略的環境影響評価は、早期の効果的な環境配慮の確保や、地域における適切なコミュニケーションの推進等に資するものとして、国際的にも多くの国々において、その導入実績が確認されている。また、近年では、環境的側面から持続可能であると同時に、経済・社会の側面からも健全で持続可能であることを包括的に確保するためのシステムとして、持続可能性アセスメントの導入に向けた期待も高まっている状況に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我が国では、これまでに、戦略的環境影響評価の趣旨に資するものとして、とりわけ再生可能エネルギーの導入に関して、</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地球温暖化対策の推進に関する法律に基づき、市町村等が、国や都道府県の環境配慮基準を踏まえつつ、地域の環境の保全、経済及び社会の持続的発展に資するよう、協議会における合意形成を図りながら、促進区域を設定すること等により、地域と共生し、環境配慮が確保された再生可能エネルギーの導入拡大を促進する制度の導入</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早期段階から環境配慮を図るため、領海及び排他的経済水域における洋上風力発電事業の区域指定に当たり、あらかじめ環境省が海洋環境調査を実施する制度の検討</a:t>
            </a:r>
          </a:p>
          <a:p>
            <a:pPr algn="just"/>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等の取組が推進されてきたところではあるが、十全な戦略的環境影響評価制度の実現には至っていない。</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今後は、まず、環境影響評価に係る手続件数が多く、今後も更なる導入拡大が期待される陸上風力発電事業を対象に、Ⅲ</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環境配慮の観点を含むゾーニングの仕組みを有する他制度と、環境影響評価手続の在り方を検討することにより、効果的に陸上風力発電事業の立地誘導を図っていくこと、国が環境保全上配慮すべき重要な区域の考え方を提示すること等により、我が国における戦略的環境影響評価の実現を目指していくべき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また、環境影響評価法の対象となる</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13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の事業種を対象とし、引き続き、個別事業の上位の計画や政策の検討段階を対象とする戦略的環境影響評価の実現に向けて、持続可能性アセスメントも視野に入れ、検討を進めていくことが求められる。</a:t>
            </a:r>
          </a:p>
          <a:p>
            <a:pPr algn="just"/>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endPar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endParaRPr>
          </a:p>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3.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累積的な環境影響への対応</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複数の事業が集中的に実施されているような地域では、累積的な環境影響が強く懸念される。とりわけ風力発電事業については、ネット・ゼロの実現に向け、更なる導入拡大が必要とされる状況において、鳥類や景観等に係る累積的な環境影響への懸念に適切に対応していくことが求められ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諸外国における参考事例等を整理の上、我が国における累積的な環境影響評価に係る技術的な考え方、累積的な環境影響の責任分担の考え方等について検討を行い、ガイドライン等を策定していくことが必要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くわえて、複数の事業による環境影響が累積することにより、環境影響の程度が著しいものとなるおそれがある場合には、地域特性や事業特性も踏まえ、特定の区域内で実施される事業数を適切に設定するなど、ゾーニングの仕組みを有する他制度を効果的に活用していくことや、各地域計画の策定に当たり、累積的な環境影響の回避・低減を図っていくことについても、検討を進めることが望まれる。また、近傍で実施される他の事業に係る環境影響を事業者自身が把握するためには、Ⅳ</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１で述べたように、制度的に環境影響評価図書の継続公開を進めていくことが効果的であると言える。</a:t>
            </a:r>
          </a:p>
        </p:txBody>
      </p:sp>
    </p:spTree>
    <p:extLst>
      <p:ext uri="{BB962C8B-B14F-4D97-AF65-F5344CB8AC3E}">
        <p14:creationId xmlns:p14="http://schemas.microsoft.com/office/powerpoint/2010/main" val="1663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51952" y="398490"/>
            <a:ext cx="8271821" cy="587854"/>
          </a:xfrm>
        </p:spPr>
        <p:txBody>
          <a:bodyPr/>
          <a:lstStyle/>
          <a:p>
            <a:r>
              <a:rPr lang="ja-JP" altLang="en-US" sz="2000" dirty="0"/>
              <a:t>２．調査計画</a:t>
            </a:r>
          </a:p>
        </p:txBody>
      </p:sp>
      <p:sp>
        <p:nvSpPr>
          <p:cNvPr id="31" name="テキスト ボックス 30">
            <a:extLst>
              <a:ext uri="{FF2B5EF4-FFF2-40B4-BE49-F238E27FC236}">
                <a16:creationId xmlns:a16="http://schemas.microsoft.com/office/drawing/2014/main" id="{B95D14FE-2B3B-0745-4D04-B53356F627F8}"/>
              </a:ext>
            </a:extLst>
          </p:cNvPr>
          <p:cNvSpPr txBox="1"/>
          <p:nvPr/>
        </p:nvSpPr>
        <p:spPr>
          <a:xfrm>
            <a:off x="351952" y="1156619"/>
            <a:ext cx="8172616" cy="307777"/>
          </a:xfrm>
          <a:prstGeom prst="rect">
            <a:avLst/>
          </a:prstGeom>
          <a:noFill/>
          <a:ln>
            <a:noFill/>
          </a:ln>
        </p:spPr>
        <p:txBody>
          <a:bodyPr wrap="square" rtlCol="0" anchor="ctr">
            <a:spAutoFit/>
          </a:bodyPr>
          <a:lstStyle/>
          <a:p>
            <a:pPr>
              <a:spcAft>
                <a:spcPts val="600"/>
              </a:spcAft>
            </a:pPr>
            <a:r>
              <a:rPr lang="ja-JP" altLang="en-US" sz="1400" dirty="0"/>
              <a:t>諸外国の状況について、現在以下のような手順で調査を進めている。</a:t>
            </a:r>
            <a:endParaRPr lang="en-US" altLang="ja-JP" sz="1100" dirty="0">
              <a:highlight>
                <a:srgbClr val="FFFFFF"/>
              </a:highlight>
            </a:endParaRPr>
          </a:p>
        </p:txBody>
      </p:sp>
      <p:sp>
        <p:nvSpPr>
          <p:cNvPr id="3" name="テキスト ボックス 2">
            <a:extLst>
              <a:ext uri="{FF2B5EF4-FFF2-40B4-BE49-F238E27FC236}">
                <a16:creationId xmlns:a16="http://schemas.microsoft.com/office/drawing/2014/main" id="{E777A8D2-22DE-1518-E378-F661337DE270}"/>
              </a:ext>
            </a:extLst>
          </p:cNvPr>
          <p:cNvSpPr txBox="1"/>
          <p:nvPr/>
        </p:nvSpPr>
        <p:spPr>
          <a:xfrm>
            <a:off x="783098" y="1546718"/>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①　</a:t>
            </a:r>
            <a:r>
              <a:rPr kumimoji="1" lang="ja-JP" altLang="en-US" sz="1600" b="1" dirty="0">
                <a:solidFill>
                  <a:schemeClr val="accent1"/>
                </a:solidFill>
              </a:rPr>
              <a:t>諸外国での</a:t>
            </a:r>
            <a:r>
              <a:rPr kumimoji="1" lang="en-US" altLang="ja-JP" sz="1600" b="1" dirty="0">
                <a:solidFill>
                  <a:schemeClr val="accent1"/>
                </a:solidFill>
              </a:rPr>
              <a:t>CEA</a:t>
            </a:r>
            <a:r>
              <a:rPr kumimoji="1" lang="ja-JP" altLang="en-US" sz="1600" b="1" dirty="0">
                <a:solidFill>
                  <a:schemeClr val="accent1"/>
                </a:solidFill>
              </a:rPr>
              <a:t>実施状況と主な国の特徴（概略）</a:t>
            </a:r>
          </a:p>
        </p:txBody>
      </p:sp>
      <p:sp>
        <p:nvSpPr>
          <p:cNvPr id="4" name="テキスト ボックス 3">
            <a:extLst>
              <a:ext uri="{FF2B5EF4-FFF2-40B4-BE49-F238E27FC236}">
                <a16:creationId xmlns:a16="http://schemas.microsoft.com/office/drawing/2014/main" id="{27F17FF1-D0A0-EBD6-0432-FE9C2CFBDF16}"/>
              </a:ext>
            </a:extLst>
          </p:cNvPr>
          <p:cNvSpPr txBox="1"/>
          <p:nvPr/>
        </p:nvSpPr>
        <p:spPr>
          <a:xfrm>
            <a:off x="1263484" y="1901937"/>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既存文献や各国の</a:t>
            </a:r>
            <a:r>
              <a:rPr lang="en-US" altLang="ja-JP" sz="1200" dirty="0"/>
              <a:t>HP</a:t>
            </a:r>
            <a:r>
              <a:rPr lang="ja-JP" altLang="en-US" sz="1200" dirty="0"/>
              <a:t>情報等より、諸外国での</a:t>
            </a:r>
            <a:r>
              <a:rPr lang="en-US" altLang="ja-JP" sz="1200" dirty="0"/>
              <a:t>CEA</a:t>
            </a:r>
            <a:r>
              <a:rPr lang="ja-JP" altLang="en-US" sz="1200" dirty="0"/>
              <a:t>（累積的影響評価）実施状況やそれぞれの特徴等を把握する。</a:t>
            </a:r>
            <a:endParaRPr lang="en-US" altLang="ja-JP" sz="1200" dirty="0"/>
          </a:p>
          <a:p>
            <a:pPr defTabSz="720000">
              <a:spcBef>
                <a:spcPts val="600"/>
              </a:spcBef>
            </a:pPr>
            <a:r>
              <a:rPr lang="en-US" altLang="ja-JP" sz="1200" dirty="0">
                <a:highlight>
                  <a:srgbClr val="FFFFFF"/>
                </a:highlight>
              </a:rPr>
              <a:t>    ※</a:t>
            </a:r>
            <a:r>
              <a:rPr lang="ja-JP" altLang="en-US" sz="1200" dirty="0">
                <a:highlight>
                  <a:srgbClr val="FFFFFF"/>
                </a:highlight>
              </a:rPr>
              <a:t>ｐ２スライドの参考情報等</a:t>
            </a:r>
            <a:endParaRPr lang="en-US" altLang="ja-JP" sz="1200" dirty="0">
              <a:highlight>
                <a:srgbClr val="FFFFFF"/>
              </a:highlight>
            </a:endParaRPr>
          </a:p>
        </p:txBody>
      </p:sp>
      <p:sp>
        <p:nvSpPr>
          <p:cNvPr id="5" name="テキスト ボックス 4">
            <a:extLst>
              <a:ext uri="{FF2B5EF4-FFF2-40B4-BE49-F238E27FC236}">
                <a16:creationId xmlns:a16="http://schemas.microsoft.com/office/drawing/2014/main" id="{10241DF2-BB9E-A35C-2C88-A02CD4AB79A7}"/>
              </a:ext>
            </a:extLst>
          </p:cNvPr>
          <p:cNvSpPr txBox="1"/>
          <p:nvPr/>
        </p:nvSpPr>
        <p:spPr>
          <a:xfrm>
            <a:off x="783098" y="2596125"/>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②　欧米の主なガイドラインより、</a:t>
            </a:r>
            <a:r>
              <a:rPr kumimoji="1" lang="en-US" altLang="ja-JP" sz="1600" b="1" dirty="0">
                <a:solidFill>
                  <a:schemeClr val="accent1"/>
                </a:solidFill>
              </a:rPr>
              <a:t>CEA</a:t>
            </a:r>
            <a:r>
              <a:rPr kumimoji="1" lang="ja-JP" altLang="en-US" sz="1600" b="1" dirty="0">
                <a:solidFill>
                  <a:schemeClr val="accent1"/>
                </a:solidFill>
              </a:rPr>
              <a:t>の基本的な事項を整理</a:t>
            </a:r>
          </a:p>
        </p:txBody>
      </p:sp>
      <p:sp>
        <p:nvSpPr>
          <p:cNvPr id="7" name="テキスト ボックス 6">
            <a:extLst>
              <a:ext uri="{FF2B5EF4-FFF2-40B4-BE49-F238E27FC236}">
                <a16:creationId xmlns:a16="http://schemas.microsoft.com/office/drawing/2014/main" id="{BD50DDA2-1026-0944-C3A5-1EED5C1EE6CF}"/>
              </a:ext>
            </a:extLst>
          </p:cNvPr>
          <p:cNvSpPr txBox="1"/>
          <p:nvPr/>
        </p:nvSpPr>
        <p:spPr>
          <a:xfrm>
            <a:off x="1263484" y="4368233"/>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よりターゲットを絞ったガイドライン（事業種別、影響を受ける対象の類型別等）及び個別の事例より、具体的なスクリーニング、予測評価、ミティゲーション等の手法について整理する。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現在実施中、例えば</a:t>
            </a:r>
            <a:r>
              <a:rPr lang="en-US" altLang="ja-JP" sz="1200" dirty="0">
                <a:highlight>
                  <a:srgbClr val="FFFFFF"/>
                </a:highlight>
              </a:rPr>
              <a:t>EU</a:t>
            </a:r>
            <a:r>
              <a:rPr lang="ja-JP" altLang="en-US" sz="1200" dirty="0">
                <a:highlight>
                  <a:srgbClr val="FFFFFF"/>
                </a:highlight>
              </a:rPr>
              <a:t>ナチュラ</a:t>
            </a:r>
            <a:r>
              <a:rPr lang="en-US" altLang="ja-JP" sz="1200" dirty="0">
                <a:highlight>
                  <a:srgbClr val="FFFFFF"/>
                </a:highlight>
              </a:rPr>
              <a:t>2000</a:t>
            </a:r>
            <a:r>
              <a:rPr lang="ja-JP" altLang="en-US" sz="1200" dirty="0">
                <a:highlight>
                  <a:srgbClr val="FFFFFF"/>
                </a:highlight>
              </a:rPr>
              <a:t>関連のガイドライン等</a:t>
            </a:r>
            <a:endParaRPr lang="en-US" altLang="ja-JP" sz="1200" dirty="0">
              <a:highlight>
                <a:srgbClr val="FFFFFF"/>
              </a:highlight>
            </a:endParaRPr>
          </a:p>
        </p:txBody>
      </p:sp>
      <p:sp>
        <p:nvSpPr>
          <p:cNvPr id="8" name="テキスト ボックス 7">
            <a:extLst>
              <a:ext uri="{FF2B5EF4-FFF2-40B4-BE49-F238E27FC236}">
                <a16:creationId xmlns:a16="http://schemas.microsoft.com/office/drawing/2014/main" id="{D2313171-6C6A-FF4E-F79B-D452E8FB9AC3}"/>
              </a:ext>
            </a:extLst>
          </p:cNvPr>
          <p:cNvSpPr txBox="1"/>
          <p:nvPr/>
        </p:nvSpPr>
        <p:spPr>
          <a:xfrm>
            <a:off x="783098" y="4014854"/>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③</a:t>
            </a:r>
            <a:r>
              <a:rPr kumimoji="1" lang="ja-JP" altLang="en-US" sz="1600" b="1" dirty="0">
                <a:solidFill>
                  <a:schemeClr val="accent1"/>
                </a:solidFill>
              </a:rPr>
              <a:t>　より具体的な手法の調査</a:t>
            </a:r>
          </a:p>
        </p:txBody>
      </p:sp>
      <p:sp>
        <p:nvSpPr>
          <p:cNvPr id="9" name="テキスト ボックス 8">
            <a:extLst>
              <a:ext uri="{FF2B5EF4-FFF2-40B4-BE49-F238E27FC236}">
                <a16:creationId xmlns:a16="http://schemas.microsoft.com/office/drawing/2014/main" id="{4FD62D9C-BC67-F82B-37F7-EF90A537D19A}"/>
              </a:ext>
            </a:extLst>
          </p:cNvPr>
          <p:cNvSpPr txBox="1"/>
          <p:nvPr/>
        </p:nvSpPr>
        <p:spPr>
          <a:xfrm>
            <a:off x="1263484" y="3065474"/>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欧米や国際機関等の主なガイドラインより、法制度や位置づけ、</a:t>
            </a:r>
            <a:r>
              <a:rPr lang="en-US" altLang="ja-JP" sz="1200" dirty="0"/>
              <a:t>CEA</a:t>
            </a:r>
            <a:r>
              <a:rPr lang="ja-JP" altLang="en-US" sz="1200" dirty="0"/>
              <a:t>の定義や考え方、基本的な実施手順、重大な影響が想定される場合の責務のあり方等を明確にする。（個票作成→比較表の作成→まとめ。）</a:t>
            </a:r>
            <a:r>
              <a:rPr lang="en-US" altLang="ja-JP" sz="1200" dirty="0">
                <a:highlight>
                  <a:srgbClr val="FFFFFF"/>
                </a:highlight>
              </a:rPr>
              <a:t>   </a:t>
            </a:r>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現在の進捗状況：ガイドライン一覧、比較表参照　</a:t>
            </a:r>
            <a:r>
              <a:rPr lang="en-US" altLang="ja-JP" sz="1200" dirty="0">
                <a:highlight>
                  <a:srgbClr val="FFFFFF"/>
                </a:highlight>
              </a:rPr>
              <a:t> </a:t>
            </a:r>
          </a:p>
        </p:txBody>
      </p:sp>
      <p:sp>
        <p:nvSpPr>
          <p:cNvPr id="10" name="テキスト ボックス 9">
            <a:extLst>
              <a:ext uri="{FF2B5EF4-FFF2-40B4-BE49-F238E27FC236}">
                <a16:creationId xmlns:a16="http://schemas.microsoft.com/office/drawing/2014/main" id="{E888D9DF-2F4D-F742-6BDF-516DBBAB35DD}"/>
              </a:ext>
            </a:extLst>
          </p:cNvPr>
          <p:cNvSpPr txBox="1"/>
          <p:nvPr/>
        </p:nvSpPr>
        <p:spPr>
          <a:xfrm>
            <a:off x="1263484" y="5683866"/>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①～③の調査結果を踏まえ、我が国のアセス制度に</a:t>
            </a:r>
            <a:r>
              <a:rPr lang="en-US" altLang="ja-JP" sz="1200" dirty="0"/>
              <a:t>CEA</a:t>
            </a:r>
            <a:r>
              <a:rPr lang="ja-JP" altLang="en-US" sz="1200" dirty="0"/>
              <a:t>を位置づける場合の課題や留意点等について整理する。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制度的課題、組織体制的課題、情報システム整備上の課題等</a:t>
            </a:r>
            <a:endParaRPr lang="en-US" altLang="ja-JP" sz="1200" dirty="0">
              <a:highlight>
                <a:srgbClr val="FFFFFF"/>
              </a:highlight>
            </a:endParaRPr>
          </a:p>
        </p:txBody>
      </p:sp>
      <p:sp>
        <p:nvSpPr>
          <p:cNvPr id="11" name="テキスト ボックス 10">
            <a:extLst>
              <a:ext uri="{FF2B5EF4-FFF2-40B4-BE49-F238E27FC236}">
                <a16:creationId xmlns:a16="http://schemas.microsoft.com/office/drawing/2014/main" id="{D95F3469-794C-C520-007D-38DAB424E1C6}"/>
              </a:ext>
            </a:extLst>
          </p:cNvPr>
          <p:cNvSpPr txBox="1"/>
          <p:nvPr/>
        </p:nvSpPr>
        <p:spPr>
          <a:xfrm>
            <a:off x="783098" y="5279131"/>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④　我が国のアセス制度に位置づける場合の課題等のまとめ</a:t>
            </a:r>
          </a:p>
        </p:txBody>
      </p:sp>
      <p:sp>
        <p:nvSpPr>
          <p:cNvPr id="12" name="矢印: 下 11">
            <a:extLst>
              <a:ext uri="{FF2B5EF4-FFF2-40B4-BE49-F238E27FC236}">
                <a16:creationId xmlns:a16="http://schemas.microsoft.com/office/drawing/2014/main" id="{5B625857-E280-DA67-4C6F-FEE9424F6402}"/>
              </a:ext>
            </a:extLst>
          </p:cNvPr>
          <p:cNvSpPr/>
          <p:nvPr/>
        </p:nvSpPr>
        <p:spPr>
          <a:xfrm>
            <a:off x="1054100" y="1993900"/>
            <a:ext cx="152234" cy="386089"/>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D7CE48E7-2D9E-E88D-A5DF-D8372D154A42}"/>
              </a:ext>
            </a:extLst>
          </p:cNvPr>
          <p:cNvSpPr/>
          <p:nvPr/>
        </p:nvSpPr>
        <p:spPr>
          <a:xfrm>
            <a:off x="1047501" y="317274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F1C7CC15-086F-45F5-BAB7-5FE6BE4FCB14}"/>
              </a:ext>
            </a:extLst>
          </p:cNvPr>
          <p:cNvSpPr/>
          <p:nvPr/>
        </p:nvSpPr>
        <p:spPr>
          <a:xfrm>
            <a:off x="1053851" y="448719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97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01A67-FBDA-5AD6-CE08-74806405BA19}"/>
              </a:ext>
            </a:extLst>
          </p:cNvPr>
          <p:cNvSpPr>
            <a:spLocks noGrp="1"/>
          </p:cNvSpPr>
          <p:nvPr>
            <p:ph type="title"/>
          </p:nvPr>
        </p:nvSpPr>
        <p:spPr>
          <a:xfrm>
            <a:off x="344964" y="371680"/>
            <a:ext cx="8271821" cy="587854"/>
          </a:xfrm>
        </p:spPr>
        <p:txBody>
          <a:bodyPr/>
          <a:lstStyle/>
          <a:p>
            <a:r>
              <a:rPr lang="ja-JP" altLang="en-US" sz="2000" dirty="0"/>
              <a:t>３</a:t>
            </a:r>
            <a:r>
              <a:rPr kumimoji="1" lang="ja-JP" altLang="en-US" sz="2000" dirty="0"/>
              <a:t>．主な着眼点</a:t>
            </a:r>
          </a:p>
        </p:txBody>
      </p:sp>
      <p:sp>
        <p:nvSpPr>
          <p:cNvPr id="4" name="テキスト ボックス 3">
            <a:extLst>
              <a:ext uri="{FF2B5EF4-FFF2-40B4-BE49-F238E27FC236}">
                <a16:creationId xmlns:a16="http://schemas.microsoft.com/office/drawing/2014/main" id="{EEC98463-2F2F-C820-8E27-E24DB49CD0B6}"/>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ガイドライン等からの整理項目（個票、比較表の整理項目）</a:t>
            </a:r>
          </a:p>
        </p:txBody>
      </p:sp>
      <p:sp>
        <p:nvSpPr>
          <p:cNvPr id="5" name="テキスト ボックス 4">
            <a:extLst>
              <a:ext uri="{FF2B5EF4-FFF2-40B4-BE49-F238E27FC236}">
                <a16:creationId xmlns:a16="http://schemas.microsoft.com/office/drawing/2014/main" id="{9ED3786D-3DE7-EBC4-3E0E-EB05662EF008}"/>
              </a:ext>
            </a:extLst>
          </p:cNvPr>
          <p:cNvSpPr txBox="1"/>
          <p:nvPr/>
        </p:nvSpPr>
        <p:spPr>
          <a:xfrm>
            <a:off x="459773" y="1521312"/>
            <a:ext cx="9048612" cy="4693593"/>
          </a:xfrm>
          <a:prstGeom prst="rect">
            <a:avLst/>
          </a:prstGeom>
          <a:noFill/>
          <a:ln w="31750">
            <a:solidFill>
              <a:schemeClr val="accent2"/>
            </a:solidFill>
          </a:ln>
        </p:spPr>
        <p:txBody>
          <a:bodyPr vert="horz" wrap="square" rtlCol="0" anchor="ctr">
            <a:spAutoFit/>
          </a:bodyPr>
          <a:lstStyle/>
          <a:p>
            <a:pPr algn="r">
              <a:spcAft>
                <a:spcPts val="600"/>
              </a:spcAft>
            </a:pPr>
            <a:r>
              <a:rPr lang="en-US" altLang="ja-JP" sz="1050" dirty="0"/>
              <a:t>※</a:t>
            </a:r>
            <a:r>
              <a:rPr lang="ja-JP" altLang="en-US" sz="1050" dirty="0"/>
              <a:t>（　）内は現在調査を進める中でみえてきたポイント</a:t>
            </a:r>
            <a:endParaRPr lang="en-US" altLang="ja-JP" sz="1050" dirty="0"/>
          </a:p>
          <a:p>
            <a:pPr marL="171450" indent="-171450">
              <a:spcAft>
                <a:spcPts val="600"/>
              </a:spcAft>
              <a:buFont typeface="Arial" panose="020B0604020202020204" pitchFamily="34" charset="0"/>
              <a:buChar char="•"/>
            </a:pPr>
            <a:r>
              <a:rPr lang="ja-JP" altLang="en-US" sz="1400" dirty="0"/>
              <a:t>法的位置づけ</a:t>
            </a:r>
            <a:r>
              <a:rPr lang="en-US" altLang="ja-JP" sz="1400" dirty="0"/>
              <a:t> </a:t>
            </a:r>
            <a:r>
              <a:rPr lang="ja-JP" altLang="en-US" sz="1400" dirty="0"/>
              <a:t>　</a:t>
            </a:r>
            <a:r>
              <a:rPr lang="ja-JP" altLang="en-US" sz="1050" dirty="0"/>
              <a:t>（根拠法、</a:t>
            </a:r>
            <a:r>
              <a:rPr lang="en-US" altLang="ja-JP" sz="1050" dirty="0"/>
              <a:t>EIA</a:t>
            </a:r>
            <a:r>
              <a:rPr lang="ja-JP" altLang="en-US" sz="1050" dirty="0"/>
              <a:t>制度との関係等）</a:t>
            </a:r>
            <a:endParaRPr lang="en-US" altLang="ja-JP" sz="1050" dirty="0"/>
          </a:p>
          <a:p>
            <a:pPr marL="171450" indent="-171450">
              <a:spcAft>
                <a:spcPts val="600"/>
              </a:spcAft>
              <a:buFont typeface="Arial" panose="020B0604020202020204" pitchFamily="34" charset="0"/>
              <a:buChar char="•"/>
            </a:pPr>
            <a:r>
              <a:rPr lang="ja-JP" altLang="en-US" sz="1400" dirty="0"/>
              <a:t>累積的影響の定義・考え方　</a:t>
            </a:r>
            <a:r>
              <a:rPr lang="ja-JP" altLang="en-US" sz="1050" dirty="0"/>
              <a:t>（当該行為が過去、現在、および合理的に予測される他の影響に加えられた場合の影響、影響を受ける要素に着目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累積的影響評価の手順</a:t>
            </a:r>
            <a:r>
              <a:rPr lang="ja-JP" altLang="en-US" sz="1050" dirty="0"/>
              <a:t>　（スコーピング段階、関係情報の収集、影響の予測、影響の重大性の評価、ミティゲーション、モニタリング　等）</a:t>
            </a:r>
            <a:endParaRPr lang="en-US" altLang="ja-JP" sz="1050" dirty="0"/>
          </a:p>
          <a:p>
            <a:pPr marL="171450" indent="-171450">
              <a:spcAft>
                <a:spcPts val="600"/>
              </a:spcAft>
              <a:buFont typeface="Arial" panose="020B0604020202020204" pitchFamily="34" charset="0"/>
              <a:buChar char="•"/>
            </a:pPr>
            <a:r>
              <a:rPr lang="ja-JP" altLang="en-US" sz="1400" dirty="0"/>
              <a:t>累積的影響を受ける要素の範囲・条件</a:t>
            </a:r>
            <a:r>
              <a:rPr lang="ja-JP" altLang="en-US" sz="1050" dirty="0"/>
              <a:t>　（大気・水等、生物多様性・生態系、レクリエーション空間、文化的環境、生産環境、少数民族　等）</a:t>
            </a:r>
            <a:endParaRPr lang="en-US" altLang="ja-JP" sz="1050" dirty="0"/>
          </a:p>
          <a:p>
            <a:pPr marL="171450" indent="-171450">
              <a:spcAft>
                <a:spcPts val="600"/>
              </a:spcAft>
              <a:buFont typeface="Arial" panose="020B0604020202020204" pitchFamily="34" charset="0"/>
              <a:buChar char="•"/>
            </a:pPr>
            <a:r>
              <a:rPr lang="ja-JP" altLang="en-US" sz="1400" dirty="0"/>
              <a:t>対象とする時間的範囲　</a:t>
            </a:r>
            <a:r>
              <a:rPr lang="ja-JP" altLang="en-US" sz="1050" dirty="0"/>
              <a:t>（当該行為の存続期間より長くなる可能性大）</a:t>
            </a:r>
            <a:endParaRPr lang="en-US" altLang="ja-JP" sz="1050" dirty="0"/>
          </a:p>
          <a:p>
            <a:pPr marL="171450" indent="-171450">
              <a:spcAft>
                <a:spcPts val="600"/>
              </a:spcAft>
              <a:buFont typeface="Arial" panose="020B0604020202020204" pitchFamily="34" charset="0"/>
              <a:buChar char="•"/>
            </a:pPr>
            <a:r>
              <a:rPr lang="ja-JP" altLang="en-US" sz="1400" dirty="0"/>
              <a:t>対象とする空間的範囲　</a:t>
            </a:r>
            <a:r>
              <a:rPr lang="ja-JP" altLang="en-US" sz="1050" dirty="0"/>
              <a:t>（当該行為の影響範囲より広くなる可能性大）</a:t>
            </a:r>
            <a:endParaRPr lang="en-US" altLang="ja-JP" sz="1050" dirty="0"/>
          </a:p>
          <a:p>
            <a:pPr marL="171450" indent="-171450">
              <a:spcAft>
                <a:spcPts val="600"/>
              </a:spcAft>
              <a:buFont typeface="Arial" panose="020B0604020202020204" pitchFamily="34" charset="0"/>
              <a:buChar char="•"/>
            </a:pPr>
            <a:r>
              <a:rPr lang="ja-JP" altLang="en-US" sz="1400" dirty="0"/>
              <a:t>解析の対象とする事業の範囲　</a:t>
            </a:r>
            <a:r>
              <a:rPr lang="ja-JP" altLang="en-US" sz="1050" dirty="0"/>
              <a:t>（合理的に予測される他の影響とはどこまでか、など）</a:t>
            </a:r>
            <a:endParaRPr lang="en-US" altLang="ja-JP" sz="1050" dirty="0"/>
          </a:p>
          <a:p>
            <a:pPr marL="171450" indent="-171450">
              <a:spcAft>
                <a:spcPts val="600"/>
              </a:spcAft>
              <a:buFont typeface="Arial" panose="020B0604020202020204" pitchFamily="34" charset="0"/>
              <a:buChar char="•"/>
            </a:pPr>
            <a:r>
              <a:rPr lang="ja-JP" altLang="en-US" sz="1400" dirty="0"/>
              <a:t>解析ツール</a:t>
            </a:r>
            <a:r>
              <a:rPr lang="ja-JP" altLang="en-US" sz="1050" dirty="0"/>
              <a:t>　（チェックリスト、マトリクス分析、ネットワークやシステム図を用いた影響分析、モデリング手法、トレンド分析、オーバーレイマッピングと</a:t>
            </a:r>
            <a:r>
              <a:rPr lang="en-US" altLang="ja-JP" sz="1050" dirty="0"/>
              <a:t>GIS</a:t>
            </a:r>
            <a:r>
              <a:rPr lang="ja-JP" altLang="en-US" sz="1050" dirty="0"/>
              <a:t>　等）</a:t>
            </a:r>
            <a:endParaRPr lang="en-US" altLang="ja-JP" sz="1400" dirty="0"/>
          </a:p>
          <a:p>
            <a:pPr marL="171450" indent="-171450">
              <a:spcAft>
                <a:spcPts val="600"/>
              </a:spcAft>
              <a:buFont typeface="Arial" panose="020B0604020202020204" pitchFamily="34" charset="0"/>
              <a:buChar char="•"/>
            </a:pPr>
            <a:r>
              <a:rPr lang="ja-JP" altLang="en-US" sz="1400" dirty="0"/>
              <a:t>評価の考え方・閾値の設定方法・設定者等</a:t>
            </a:r>
            <a:r>
              <a:rPr lang="ja-JP" altLang="en-US" sz="1050" dirty="0"/>
              <a:t>　（閾値としてどのような指標が使えるか、誰が閾値を決めるか、上位計画や各種基準値との関係　等）</a:t>
            </a:r>
            <a:endParaRPr lang="en-US" altLang="ja-JP" sz="1050" dirty="0"/>
          </a:p>
          <a:p>
            <a:pPr marL="171450" indent="-171450">
              <a:spcAft>
                <a:spcPts val="600"/>
              </a:spcAft>
              <a:buFont typeface="Arial" panose="020B0604020202020204" pitchFamily="34" charset="0"/>
              <a:buChar char="•"/>
            </a:pPr>
            <a:r>
              <a:rPr lang="ja-JP" altLang="en-US" sz="1400" dirty="0"/>
              <a:t>ミティゲーションの責務・範囲</a:t>
            </a:r>
            <a:r>
              <a:rPr lang="ja-JP" altLang="en-US" sz="1050" dirty="0"/>
              <a:t>　　（行政、地域のステークホルダー等との関係、当該行為の事象主体だけが責務を負うものではない）</a:t>
            </a:r>
            <a:endParaRPr lang="en-US" altLang="ja-JP" sz="1050" dirty="0"/>
          </a:p>
          <a:p>
            <a:pPr marL="171450" indent="-171450">
              <a:spcAft>
                <a:spcPts val="600"/>
              </a:spcAft>
              <a:buFont typeface="Arial" panose="020B0604020202020204" pitchFamily="34" charset="0"/>
              <a:buChar char="•"/>
            </a:pPr>
            <a:r>
              <a:rPr lang="ja-JP" altLang="en-US" sz="1400" dirty="0"/>
              <a:t>モニタリングの責務・範囲　</a:t>
            </a:r>
            <a:r>
              <a:rPr lang="ja-JP" altLang="en-US" sz="1050" dirty="0"/>
              <a:t>　（当該行為の事業主体のモニタリング、地域行政等が主導するモニタリングへの参加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累積的影響評価における住民参加　</a:t>
            </a:r>
            <a:r>
              <a:rPr lang="ja-JP" altLang="en-US" sz="1050" dirty="0"/>
              <a:t>　（通常</a:t>
            </a:r>
            <a:r>
              <a:rPr lang="en-US" altLang="ja-JP" sz="1050" dirty="0"/>
              <a:t>EIA</a:t>
            </a:r>
            <a:r>
              <a:rPr lang="ja-JP" altLang="en-US" sz="1050" dirty="0"/>
              <a:t>における住民参加　＋　影響を受ける要素に関係する重点的な参加はあるか）</a:t>
            </a:r>
            <a:endParaRPr lang="en-US" altLang="ja-JP" sz="1050" dirty="0"/>
          </a:p>
          <a:p>
            <a:pPr marL="171450" indent="-171450">
              <a:spcAft>
                <a:spcPts val="600"/>
              </a:spcAft>
              <a:buFont typeface="Arial" panose="020B0604020202020204" pitchFamily="34" charset="0"/>
              <a:buChar char="•"/>
            </a:pPr>
            <a:r>
              <a:rPr lang="ja-JP" altLang="en-US" sz="1400" dirty="0"/>
              <a:t>データベースシステム等支援システムの有無</a:t>
            </a:r>
            <a:r>
              <a:rPr lang="ja-JP" altLang="en-US" sz="1050" dirty="0"/>
              <a:t>（スコーピングに必要な情報、影響を受ける要素のベースライン情報、閾値情報、解析モデル・システム　等）</a:t>
            </a:r>
            <a:endParaRPr lang="en-US" altLang="ja-JP" sz="1050" dirty="0"/>
          </a:p>
          <a:p>
            <a:pPr marL="171450" indent="-171450">
              <a:spcAft>
                <a:spcPts val="600"/>
              </a:spcAft>
              <a:buFont typeface="Arial" panose="020B0604020202020204" pitchFamily="34" charset="0"/>
              <a:buChar char="•"/>
            </a:pPr>
            <a:r>
              <a:rPr kumimoji="1" lang="ja-JP" altLang="en-US" sz="1400" dirty="0"/>
              <a:t>我が国のアセス制度に位置づける際に参考となる事項　</a:t>
            </a:r>
            <a:r>
              <a:rPr kumimoji="1" lang="ja-JP" altLang="en-US" sz="1050" dirty="0"/>
              <a:t>（重要なポイント、参考となる手法等）　</a:t>
            </a:r>
            <a:r>
              <a:rPr kumimoji="1" lang="ja-JP" altLang="en-US" sz="1400" dirty="0"/>
              <a:t>　　　　　　　　　　　　　　　　　　　　</a:t>
            </a:r>
            <a:endParaRPr kumimoji="1" lang="en-US" altLang="ja-JP" sz="1400" dirty="0"/>
          </a:p>
          <a:p>
            <a:pPr algn="r">
              <a:spcAft>
                <a:spcPts val="600"/>
              </a:spcAft>
            </a:pPr>
            <a:r>
              <a:rPr kumimoji="1" lang="ja-JP" altLang="en-US" sz="1400" dirty="0"/>
              <a:t>等</a:t>
            </a:r>
          </a:p>
        </p:txBody>
      </p:sp>
    </p:spTree>
    <p:extLst>
      <p:ext uri="{BB962C8B-B14F-4D97-AF65-F5344CB8AC3E}">
        <p14:creationId xmlns:p14="http://schemas.microsoft.com/office/powerpoint/2010/main" val="349068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C0F6D9C9-3FC9-89F0-C357-2F0C02704F94}"/>
              </a:ext>
            </a:extLst>
          </p:cNvPr>
          <p:cNvSpPr txBox="1"/>
          <p:nvPr/>
        </p:nvSpPr>
        <p:spPr>
          <a:xfrm>
            <a:off x="452897" y="1153018"/>
            <a:ext cx="8953103"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生態系・生物多様性への累積的影響を評価するにあたって何が重要／必要か</a:t>
            </a:r>
          </a:p>
        </p:txBody>
      </p:sp>
      <p:sp>
        <p:nvSpPr>
          <p:cNvPr id="6" name="タイトル 1">
            <a:extLst>
              <a:ext uri="{FF2B5EF4-FFF2-40B4-BE49-F238E27FC236}">
                <a16:creationId xmlns:a16="http://schemas.microsoft.com/office/drawing/2014/main" id="{A47FB8C7-7388-7598-668F-FBB6A0F34988}"/>
              </a:ext>
            </a:extLst>
          </p:cNvPr>
          <p:cNvSpPr>
            <a:spLocks noGrp="1"/>
          </p:cNvSpPr>
          <p:nvPr>
            <p:ph type="title"/>
          </p:nvPr>
        </p:nvSpPr>
        <p:spPr>
          <a:xfrm>
            <a:off x="351952" y="398490"/>
            <a:ext cx="8271821" cy="587854"/>
          </a:xfrm>
        </p:spPr>
        <p:txBody>
          <a:bodyPr/>
          <a:lstStyle/>
          <a:p>
            <a:r>
              <a:rPr lang="ja-JP" altLang="en-US" sz="2000" dirty="0"/>
              <a:t>４．本日ご意見をうかがいたい事項（主に①について）</a:t>
            </a:r>
          </a:p>
        </p:txBody>
      </p:sp>
      <p:sp>
        <p:nvSpPr>
          <p:cNvPr id="2" name="テキスト ボックス 1">
            <a:extLst>
              <a:ext uri="{FF2B5EF4-FFF2-40B4-BE49-F238E27FC236}">
                <a16:creationId xmlns:a16="http://schemas.microsoft.com/office/drawing/2014/main" id="{8547A4FB-D19F-52C5-8CA7-3E0B47AA0F71}"/>
              </a:ext>
            </a:extLst>
          </p:cNvPr>
          <p:cNvSpPr txBox="1"/>
          <p:nvPr/>
        </p:nvSpPr>
        <p:spPr>
          <a:xfrm>
            <a:off x="452897" y="1485964"/>
            <a:ext cx="8924858" cy="1056700"/>
          </a:xfrm>
          <a:prstGeom prst="rect">
            <a:avLst/>
          </a:prstGeom>
          <a:noFill/>
          <a:ln w="31750">
            <a:solidFill>
              <a:schemeClr val="accent2"/>
            </a:solidFill>
          </a:ln>
        </p:spPr>
        <p:txBody>
          <a:bodyPr vert="horz" wrap="square" rtlCol="0" anchor="ctr">
            <a:spAutoFit/>
          </a:bodyPr>
          <a:lstStyle/>
          <a:p>
            <a:pPr marL="171450" indent="-171450">
              <a:spcBef>
                <a:spcPts val="400"/>
              </a:spcBef>
              <a:buFont typeface="Arial" panose="020B0604020202020204" pitchFamily="34" charset="0"/>
              <a:buChar char="•"/>
            </a:pPr>
            <a:r>
              <a:rPr lang="ja-JP" altLang="en-US" sz="1400" dirty="0"/>
              <a:t>累積的影響を評価するべき対象をどう考えるべきか（絶滅危惧種等重要種、生態系・生物多様性への影響　等）</a:t>
            </a:r>
            <a:endParaRPr lang="en-US" altLang="ja-JP" sz="1400" dirty="0"/>
          </a:p>
          <a:p>
            <a:pPr marL="171450" indent="-171450">
              <a:spcBef>
                <a:spcPts val="400"/>
              </a:spcBef>
              <a:buFont typeface="Arial" panose="020B0604020202020204" pitchFamily="34" charset="0"/>
              <a:buChar char="•"/>
            </a:pPr>
            <a:r>
              <a:rPr lang="ja-JP" altLang="en-US" sz="1400" dirty="0"/>
              <a:t>閾値をどのように設定するか（過去に閾値検討が行われている例はあるか。とりわけ累積的影響評価では、過去からの累積的な開発の影響と環境悪化の関係の分析が必要となるが、これについて</a:t>
            </a:r>
            <a:r>
              <a:rPr lang="en-US" altLang="ja-JP" sz="1400" dirty="0"/>
              <a:t>GIS</a:t>
            </a:r>
            <a:r>
              <a:rPr lang="ja-JP" altLang="en-US" sz="1400" dirty="0"/>
              <a:t>を用いて過去の生物分布推定が可能か等）</a:t>
            </a:r>
            <a:endParaRPr lang="en-US" altLang="ja-JP" sz="1400" dirty="0"/>
          </a:p>
          <a:p>
            <a:pPr marL="171450" indent="-171450">
              <a:spcBef>
                <a:spcPts val="400"/>
              </a:spcBef>
              <a:buFont typeface="Arial" panose="020B0604020202020204" pitchFamily="34" charset="0"/>
              <a:buChar char="•"/>
            </a:pPr>
            <a:r>
              <a:rPr lang="ja-JP" altLang="en-US" sz="1400" dirty="0"/>
              <a:t>生物多様性に係る目標や計画（例えば生物多様性地域戦略）との関係についてどのように考えるのが適切か　　　　　</a:t>
            </a:r>
            <a:r>
              <a:rPr kumimoji="1" lang="ja-JP" altLang="en-US" sz="1400" dirty="0"/>
              <a:t>等</a:t>
            </a:r>
          </a:p>
        </p:txBody>
      </p:sp>
      <p:sp>
        <p:nvSpPr>
          <p:cNvPr id="4" name="テキスト ボックス 3">
            <a:extLst>
              <a:ext uri="{FF2B5EF4-FFF2-40B4-BE49-F238E27FC236}">
                <a16:creationId xmlns:a16="http://schemas.microsoft.com/office/drawing/2014/main" id="{DD76926C-EED8-56B7-1A8B-CBDB75E7C34B}"/>
              </a:ext>
            </a:extLst>
          </p:cNvPr>
          <p:cNvSpPr txBox="1"/>
          <p:nvPr/>
        </p:nvSpPr>
        <p:spPr>
          <a:xfrm>
            <a:off x="399087" y="4852131"/>
            <a:ext cx="8934285"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③　累積的影響評価を実施していくために必要なしくみ、システム、情報等に関するお考え（以下は例示）</a:t>
            </a:r>
          </a:p>
        </p:txBody>
      </p:sp>
      <p:sp>
        <p:nvSpPr>
          <p:cNvPr id="5" name="テキスト ボックス 4">
            <a:extLst>
              <a:ext uri="{FF2B5EF4-FFF2-40B4-BE49-F238E27FC236}">
                <a16:creationId xmlns:a16="http://schemas.microsoft.com/office/drawing/2014/main" id="{8E21E7D2-89EC-AFF1-15DC-DE4263B27F57}"/>
              </a:ext>
            </a:extLst>
          </p:cNvPr>
          <p:cNvSpPr txBox="1"/>
          <p:nvPr/>
        </p:nvSpPr>
        <p:spPr>
          <a:xfrm>
            <a:off x="402742" y="5202995"/>
            <a:ext cx="8924858" cy="1331262"/>
          </a:xfrm>
          <a:prstGeom prst="rect">
            <a:avLst/>
          </a:prstGeom>
          <a:noFill/>
          <a:ln w="31750">
            <a:solidFill>
              <a:schemeClr val="accent2"/>
            </a:solidFill>
          </a:ln>
        </p:spPr>
        <p:txBody>
          <a:bodyPr vert="horz" wrap="square" rtlCol="0" anchor="ctr">
            <a:spAutoFit/>
          </a:bodyPr>
          <a:lstStyle/>
          <a:p>
            <a:pPr marL="171450" indent="-171450">
              <a:lnSpc>
                <a:spcPts val="1800"/>
              </a:lnSpc>
              <a:spcBef>
                <a:spcPts val="200"/>
              </a:spcBef>
              <a:buFont typeface="Arial" panose="020B0604020202020204" pitchFamily="34" charset="0"/>
              <a:buChar char="•"/>
            </a:pPr>
            <a:r>
              <a:rPr lang="ja-JP" altLang="en-US" sz="1400" dirty="0"/>
              <a:t>環境情報提供システム：特に影響を受ける要素に関する情報（現所及び長期的な変化に係る情報　等）</a:t>
            </a:r>
            <a:endParaRPr lang="en-US" altLang="ja-JP" sz="1400" dirty="0"/>
          </a:p>
          <a:p>
            <a:pPr marL="171450" indent="-171450">
              <a:lnSpc>
                <a:spcPts val="1800"/>
              </a:lnSpc>
              <a:spcBef>
                <a:spcPts val="200"/>
              </a:spcBef>
              <a:buFont typeface="Arial" panose="020B0604020202020204" pitchFamily="34" charset="0"/>
              <a:buChar char="•"/>
            </a:pPr>
            <a:r>
              <a:rPr lang="ja-JP" altLang="en-US" sz="1400" dirty="0"/>
              <a:t>累積的影響の評価に関する枠組み・情報（広域的な計画・目標、影響の閾値や環境容量に関する情報　等）</a:t>
            </a:r>
            <a:endParaRPr lang="en-US" altLang="ja-JP" sz="1400" dirty="0"/>
          </a:p>
          <a:p>
            <a:pPr marL="171450" indent="-171450">
              <a:lnSpc>
                <a:spcPts val="1800"/>
              </a:lnSpc>
              <a:spcBef>
                <a:spcPts val="200"/>
              </a:spcBef>
              <a:buFont typeface="Arial" panose="020B0604020202020204" pitchFamily="34" charset="0"/>
              <a:buChar char="•"/>
            </a:pPr>
            <a:r>
              <a:rPr kumimoji="1" lang="ja-JP" altLang="en-US" sz="1400" dirty="0"/>
              <a:t>他の影響要因に関する情報（過去の影響・負荷、現状の影響・負荷、将来想定される開発等の情報　等）</a:t>
            </a:r>
            <a:endParaRPr kumimoji="1" lang="en-US" altLang="ja-JP" sz="1400" dirty="0"/>
          </a:p>
          <a:p>
            <a:pPr marL="171450" indent="-171450">
              <a:lnSpc>
                <a:spcPts val="1800"/>
              </a:lnSpc>
              <a:spcBef>
                <a:spcPts val="200"/>
              </a:spcBef>
              <a:buFont typeface="Arial" panose="020B0604020202020204" pitchFamily="34" charset="0"/>
              <a:buChar char="•"/>
            </a:pPr>
            <a:r>
              <a:rPr lang="ja-JP" altLang="en-US" sz="1400" dirty="0"/>
              <a:t>解析ツールの提供（影響経路モデルの例、影響解析モデル　等）</a:t>
            </a:r>
            <a:endParaRPr lang="en-US" altLang="ja-JP" sz="1400" dirty="0"/>
          </a:p>
          <a:p>
            <a:pPr marL="171450" indent="-171450">
              <a:lnSpc>
                <a:spcPts val="1800"/>
              </a:lnSpc>
              <a:spcBef>
                <a:spcPts val="200"/>
              </a:spcBef>
              <a:buFont typeface="Arial" panose="020B0604020202020204" pitchFamily="34" charset="0"/>
              <a:buChar char="•"/>
            </a:pPr>
            <a:r>
              <a:rPr kumimoji="1" lang="ja-JP" altLang="en-US" sz="1400" dirty="0"/>
              <a:t>専門家情報　　　</a:t>
            </a:r>
          </a:p>
        </p:txBody>
      </p:sp>
      <p:sp>
        <p:nvSpPr>
          <p:cNvPr id="8" name="テキスト ボックス 7">
            <a:extLst>
              <a:ext uri="{FF2B5EF4-FFF2-40B4-BE49-F238E27FC236}">
                <a16:creationId xmlns:a16="http://schemas.microsoft.com/office/drawing/2014/main" id="{0547717F-BF14-A033-87CE-2C3EA09FA047}"/>
              </a:ext>
            </a:extLst>
          </p:cNvPr>
          <p:cNvSpPr txBox="1"/>
          <p:nvPr/>
        </p:nvSpPr>
        <p:spPr>
          <a:xfrm>
            <a:off x="426328" y="2729247"/>
            <a:ext cx="89531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累積的影響評価を国内で実施する場合の枠組みの可能性について  </a:t>
            </a:r>
          </a:p>
        </p:txBody>
      </p:sp>
      <p:sp>
        <p:nvSpPr>
          <p:cNvPr id="9" name="テキスト ボックス 8">
            <a:extLst>
              <a:ext uri="{FF2B5EF4-FFF2-40B4-BE49-F238E27FC236}">
                <a16:creationId xmlns:a16="http://schemas.microsoft.com/office/drawing/2014/main" id="{B5C034DF-6DD5-178C-4F6A-8A4A4CB37990}"/>
              </a:ext>
            </a:extLst>
          </p:cNvPr>
          <p:cNvSpPr txBox="1"/>
          <p:nvPr/>
        </p:nvSpPr>
        <p:spPr>
          <a:xfrm>
            <a:off x="426328" y="3075400"/>
            <a:ext cx="8924858" cy="1649298"/>
          </a:xfrm>
          <a:prstGeom prst="rect">
            <a:avLst/>
          </a:prstGeom>
          <a:noFill/>
          <a:ln w="31750">
            <a:solidFill>
              <a:schemeClr val="accent2"/>
            </a:solidFill>
          </a:ln>
        </p:spPr>
        <p:txBody>
          <a:bodyPr vert="horz" wrap="square" rtlCol="0" anchor="ctr">
            <a:spAutoFit/>
          </a:bodyPr>
          <a:lstStyle/>
          <a:p>
            <a:pPr>
              <a:spcAft>
                <a:spcPts val="600"/>
              </a:spcAft>
            </a:pPr>
            <a:r>
              <a:rPr lang="ja-JP" altLang="en-US" sz="1400" dirty="0"/>
              <a:t>累積的影響評価を国内で実施する場合、我が国への導入方法として、どのあたりが可能性が高いか</a:t>
            </a:r>
            <a:r>
              <a:rPr lang="en-US" altLang="ja-JP" sz="1400" dirty="0"/>
              <a:t>/</a:t>
            </a:r>
            <a:r>
              <a:rPr lang="ja-JP" altLang="en-US" sz="1400" dirty="0"/>
              <a:t>適切か。</a:t>
            </a:r>
            <a:endParaRPr lang="en-US" altLang="ja-JP" sz="1400" dirty="0"/>
          </a:p>
          <a:p>
            <a:pPr marL="171450" indent="-171450">
              <a:lnSpc>
                <a:spcPts val="1800"/>
              </a:lnSpc>
              <a:spcBef>
                <a:spcPts val="200"/>
              </a:spcBef>
              <a:buFont typeface="Arial" panose="020B0604020202020204" pitchFamily="34" charset="0"/>
              <a:buChar char="•"/>
            </a:pPr>
            <a:r>
              <a:rPr lang="ja-JP" altLang="ja-JP" sz="1400" dirty="0"/>
              <a:t>環境影響評価法内での適用　</a:t>
            </a:r>
            <a:r>
              <a:rPr lang="en-US" altLang="ja-JP" sz="1400" dirty="0"/>
              <a:t>(</a:t>
            </a:r>
            <a:r>
              <a:rPr lang="ja-JP" altLang="ja-JP" sz="1400" dirty="0"/>
              <a:t>プロジェクトレベル</a:t>
            </a:r>
            <a:r>
              <a:rPr lang="ja-JP" altLang="en-US" sz="1400" dirty="0"/>
              <a:t>。将来</a:t>
            </a:r>
            <a:r>
              <a:rPr lang="en-US" altLang="ja-JP" sz="1400" dirty="0"/>
              <a:t>SEA</a:t>
            </a:r>
            <a:r>
              <a:rPr lang="ja-JP" altLang="ja-JP" sz="1400" dirty="0"/>
              <a:t>を法制化した場合は</a:t>
            </a:r>
            <a:r>
              <a:rPr lang="en-US" altLang="ja-JP" sz="1400" dirty="0"/>
              <a:t>SEA</a:t>
            </a:r>
            <a:r>
              <a:rPr lang="ja-JP" altLang="ja-JP" sz="1400" dirty="0"/>
              <a:t>レベル</a:t>
            </a:r>
            <a:r>
              <a:rPr lang="ja-JP" altLang="en-US" sz="1400" dirty="0"/>
              <a:t>も</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生物多様性戦略や環境基本計画での適用</a:t>
            </a:r>
            <a:r>
              <a:rPr lang="en-US" altLang="ja-JP" sz="1400" dirty="0"/>
              <a:t>(</a:t>
            </a:r>
            <a:r>
              <a:rPr lang="ja-JP" altLang="ja-JP" sz="1400" dirty="0"/>
              <a:t>モニタリングデータ収集と限界値への接近が警告可能になる</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地域開発計画や土地利用計画での適用　</a:t>
            </a:r>
            <a:r>
              <a:rPr lang="en-US" altLang="ja-JP" sz="1400" dirty="0"/>
              <a:t>(SEA</a:t>
            </a:r>
            <a:r>
              <a:rPr lang="ja-JP" altLang="ja-JP" sz="1400" dirty="0"/>
              <a:t>のような形で扱う</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地域別閾値を設定し、エリアごとの環境基準のような形で適用</a:t>
            </a:r>
            <a:r>
              <a:rPr lang="en-US" altLang="ja-JP" sz="1400" dirty="0"/>
              <a:t>(</a:t>
            </a:r>
            <a:r>
              <a:rPr lang="ja-JP" altLang="ja-JP" sz="1400" dirty="0"/>
              <a:t>保護目標種</a:t>
            </a:r>
            <a:r>
              <a:rPr lang="ja-JP" altLang="en-US" sz="1400" dirty="0"/>
              <a:t>等</a:t>
            </a:r>
            <a:r>
              <a:rPr lang="ja-JP" altLang="ja-JP" sz="1400" dirty="0"/>
              <a:t>を設定、生息条件を閾値として設定</a:t>
            </a:r>
            <a:r>
              <a:rPr lang="ja-JP" altLang="en-US"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環境センサスのようなデータベースの運用（インパクト情報と環境要素別累積情報を常時公開し各方面で利用可能に）</a:t>
            </a:r>
          </a:p>
        </p:txBody>
      </p:sp>
    </p:spTree>
    <p:extLst>
      <p:ext uri="{BB962C8B-B14F-4D97-AF65-F5344CB8AC3E}">
        <p14:creationId xmlns:p14="http://schemas.microsoft.com/office/powerpoint/2010/main" val="1893685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環境省template">
      <a:dk1>
        <a:sysClr val="windowText" lastClr="000000"/>
      </a:dk1>
      <a:lt1>
        <a:sysClr val="window" lastClr="FFFFFF"/>
      </a:lt1>
      <a:dk2>
        <a:srgbClr val="009C89"/>
      </a:dk2>
      <a:lt2>
        <a:srgbClr val="00584E"/>
      </a:lt2>
      <a:accent1>
        <a:srgbClr val="38BEE2"/>
      </a:accent1>
      <a:accent2>
        <a:srgbClr val="43B99A"/>
      </a:accent2>
      <a:accent3>
        <a:srgbClr val="83A4D1"/>
      </a:accent3>
      <a:accent4>
        <a:srgbClr val="C89E28"/>
      </a:accent4>
      <a:accent5>
        <a:srgbClr val="AC353C"/>
      </a:accent5>
      <a:accent6>
        <a:srgbClr val="ED7D31"/>
      </a:accent6>
      <a:hlink>
        <a:srgbClr val="0563C1"/>
      </a:hlink>
      <a:folHlink>
        <a:srgbClr val="954F72"/>
      </a:folHlink>
    </a:clrScheme>
    <a:fontScheme name="環境省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42F0983A2CA0E49B294803E9F315BA3" ma:contentTypeVersion="5" ma:contentTypeDescription="新しいドキュメントを作成します。" ma:contentTypeScope="" ma:versionID="c36782a63b48ef5dd9594a4c6f2e99ce">
  <xsd:schema xmlns:xsd="http://www.w3.org/2001/XMLSchema" xmlns:xs="http://www.w3.org/2001/XMLSchema" xmlns:p="http://schemas.microsoft.com/office/2006/metadata/properties" xmlns:ns3="d4dd616d-5771-4ed6-9c19-40fa9ff8e527" xmlns:ns4="5ac18767-cef5-4ac1-9b81-56123d54cc38" targetNamespace="http://schemas.microsoft.com/office/2006/metadata/properties" ma:root="true" ma:fieldsID="23f1afce96efa7124cf1b7ec047c196d" ns3:_="" ns4:_="">
    <xsd:import namespace="d4dd616d-5771-4ed6-9c19-40fa9ff8e527"/>
    <xsd:import namespace="5ac18767-cef5-4ac1-9b81-56123d54c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d616d-5771-4ed6-9c19-40fa9ff8e527"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18767-cef5-4ac1-9b81-56123d54c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D8326E-0DBA-41EE-85F6-C7BE812A4ABA}">
  <ds:schemaRefs>
    <ds:schemaRef ds:uri="http://schemas.microsoft.com/sharepoint/v3/contenttype/forms"/>
  </ds:schemaRefs>
</ds:datastoreItem>
</file>

<file path=customXml/itemProps2.xml><?xml version="1.0" encoding="utf-8"?>
<ds:datastoreItem xmlns:ds="http://schemas.openxmlformats.org/officeDocument/2006/customXml" ds:itemID="{C9EF912A-1FF1-4B67-B6EF-5B5321D78F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d616d-5771-4ed6-9c19-40fa9ff8e527"/>
    <ds:schemaRef ds:uri="5ac18767-cef5-4ac1-9b81-56123d54c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5B6C6D-FA30-46A4-A774-0CE98C79DB3E}">
  <ds:schemaRefs>
    <ds:schemaRef ds:uri="http://purl.org/dc/terms/"/>
    <ds:schemaRef ds:uri="http://purl.org/dc/elements/1.1/"/>
    <ds:schemaRef ds:uri="5ac18767-cef5-4ac1-9b81-56123d54cc38"/>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d4dd616d-5771-4ed6-9c19-40fa9ff8e527"/>
  </ds:schemaRefs>
</ds:datastoreItem>
</file>

<file path=docProps/app.xml><?xml version="1.0" encoding="utf-8"?>
<Properties xmlns="http://schemas.openxmlformats.org/officeDocument/2006/extended-properties" xmlns:vt="http://schemas.openxmlformats.org/officeDocument/2006/docPropsVTypes">
  <Template/>
  <TotalTime>38158</TotalTime>
  <Words>3044</Words>
  <Application>Microsoft Office PowerPoint</Application>
  <PresentationFormat>A4 210 x 297 mm</PresentationFormat>
  <Paragraphs>97</Paragraphs>
  <Slides>7</Slides>
  <Notes>1</Notes>
  <HiddenSlides>0</HiddenSlides>
  <MMClips>0</MMClips>
  <ScaleCrop>false</ScaleCrop>
  <HeadingPairs>
    <vt:vector size="8" baseType="variant">
      <vt:variant>
        <vt:lpstr>使用されているフォント</vt:lpstr>
      </vt:variant>
      <vt:variant>
        <vt:i4>8</vt:i4>
      </vt:variant>
      <vt:variant>
        <vt:lpstr>テーマ</vt:lpstr>
      </vt:variant>
      <vt:variant>
        <vt:i4>8</vt:i4>
      </vt:variant>
      <vt:variant>
        <vt:lpstr>埋め込まれた OLE サーバー</vt:lpstr>
      </vt:variant>
      <vt:variant>
        <vt:i4>1</vt:i4>
      </vt:variant>
      <vt:variant>
        <vt:lpstr>スライド タイトル</vt:lpstr>
      </vt:variant>
      <vt:variant>
        <vt:i4>7</vt:i4>
      </vt:variant>
    </vt:vector>
  </HeadingPairs>
  <TitlesOfParts>
    <vt:vector size="24" baseType="lpstr">
      <vt:lpstr>Meiryo UI</vt:lpstr>
      <vt:lpstr>Meiryo</vt:lpstr>
      <vt:lpstr>Meiryo</vt:lpstr>
      <vt:lpstr>游ゴシック</vt:lpstr>
      <vt:lpstr>游ゴシック Light</vt:lpstr>
      <vt:lpstr>Arial</vt:lpstr>
      <vt:lpstr>Calibri</vt:lpstr>
      <vt:lpstr>Wingdings</vt:lpstr>
      <vt:lpstr>環境省template_A4横</vt:lpstr>
      <vt:lpstr>1_デザインの設定</vt:lpstr>
      <vt:lpstr>環境省template_A4横</vt:lpstr>
      <vt:lpstr>1_環境省template_A4横</vt:lpstr>
      <vt:lpstr>2_環境省template_A4横</vt:lpstr>
      <vt:lpstr>Office テーマ</vt:lpstr>
      <vt:lpstr>デザインの設定</vt:lpstr>
      <vt:lpstr>環境省template_A4横</vt:lpstr>
      <vt:lpstr>think-cell スライド</vt:lpstr>
      <vt:lpstr> 資料１　累積的影響についてのヒアリング用資料 　 （久保田先生2025/３/17) </vt:lpstr>
      <vt:lpstr>１．背景認識</vt:lpstr>
      <vt:lpstr>参考：諸外国での累積的影響への取組状況</vt:lpstr>
      <vt:lpstr>参考　中央環境審議会の答申（抜粋）（2025.3.6)</vt:lpstr>
      <vt:lpstr>２．調査計画</vt:lpstr>
      <vt:lpstr>３．主な着眼点</vt:lpstr>
      <vt:lpstr>４．本日ご意見をうかがいたい事項（主に①について）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MRI</dc:creator>
  <cp:lastModifiedBy>辻阪吟子</cp:lastModifiedBy>
  <cp:revision>1391</cp:revision>
  <cp:lastPrinted>2025-03-17T02:02:02Z</cp:lastPrinted>
  <dcterms:created xsi:type="dcterms:W3CDTF">2019-07-05T01:50:35Z</dcterms:created>
  <dcterms:modified xsi:type="dcterms:W3CDTF">2025-03-26T02:56:40Z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0x010100C42F0983A2CA0E49B294803E9F315BA3</vt:lpwstr>
  </property>
</Properties>
</file>