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307" r:id="rId2"/>
    <p:sldId id="308" r:id="rId3"/>
    <p:sldId id="287" r:id="rId4"/>
    <p:sldId id="297" r:id="rId5"/>
    <p:sldId id="28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80" d="100"/>
          <a:sy n="80" d="100"/>
        </p:scale>
        <p:origin x="-90" y="-1170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8CA-D80F-4CE4-9EA3-5A60F3F6014D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D2705-D955-4809-A906-EDA123C34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91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459325" y="574425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18386" y="579412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38694" y="1367793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 / 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538695" y="2390526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695849" y="249045"/>
            <a:ext cx="1931152" cy="1937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835458" y="1396642"/>
            <a:ext cx="1654772" cy="258574"/>
            <a:chOff x="346677" y="1536563"/>
            <a:chExt cx="1654772" cy="258574"/>
          </a:xfrm>
        </p:grpSpPr>
        <p:sp>
          <p:nvSpPr>
            <p:cNvPr id="62" name="Rectangle 61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2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e 21"/>
          <p:cNvGrpSpPr/>
          <p:nvPr/>
        </p:nvGrpSpPr>
        <p:grpSpPr>
          <a:xfrm>
            <a:off x="832621" y="1809816"/>
            <a:ext cx="1654772" cy="258574"/>
            <a:chOff x="346677" y="2123122"/>
            <a:chExt cx="1654772" cy="258574"/>
          </a:xfrm>
        </p:grpSpPr>
        <p:sp>
          <p:nvSpPr>
            <p:cNvPr id="63" name="Rectangle 62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e 16"/>
          <p:cNvGrpSpPr/>
          <p:nvPr/>
        </p:nvGrpSpPr>
        <p:grpSpPr>
          <a:xfrm>
            <a:off x="829064" y="1000968"/>
            <a:ext cx="1661166" cy="259247"/>
            <a:chOff x="348095" y="368079"/>
            <a:chExt cx="1661166" cy="259247"/>
          </a:xfrm>
        </p:grpSpPr>
        <p:sp>
          <p:nvSpPr>
            <p:cNvPr id="60" name="Rectangle 5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(master)</a:t>
              </a:r>
            </a:p>
          </p:txBody>
        </p:sp>
        <p:pic>
          <p:nvPicPr>
            <p:cNvPr id="75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95" y="378926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 19"/>
          <p:cNvGrpSpPr/>
          <p:nvPr/>
        </p:nvGrpSpPr>
        <p:grpSpPr>
          <a:xfrm>
            <a:off x="825830" y="598563"/>
            <a:ext cx="1662981" cy="258948"/>
            <a:chOff x="346280" y="955562"/>
            <a:chExt cx="1662981" cy="258948"/>
          </a:xfrm>
        </p:grpSpPr>
        <p:sp>
          <p:nvSpPr>
            <p:cNvPr id="61" name="Rectangle 60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ZoneTexte 23"/>
          <p:cNvSpPr txBox="1"/>
          <p:nvPr/>
        </p:nvSpPr>
        <p:spPr>
          <a:xfrm>
            <a:off x="97599" y="4040841"/>
            <a:ext cx="59631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2753626" y="3738006"/>
            <a:ext cx="639392" cy="5078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</a:t>
            </a:r>
            <a:endParaRPr lang="fr-FR" sz="11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96506" y="1366737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87" name="Groupe 86"/>
          <p:cNvGrpSpPr/>
          <p:nvPr/>
        </p:nvGrpSpPr>
        <p:grpSpPr>
          <a:xfrm>
            <a:off x="5596507" y="2389470"/>
            <a:ext cx="1783675" cy="1705772"/>
            <a:chOff x="2528944" y="957116"/>
            <a:chExt cx="2083696" cy="1705772"/>
          </a:xfrm>
          <a:noFill/>
        </p:grpSpPr>
        <p:sp>
          <p:nvSpPr>
            <p:cNvPr id="88" name="Rectangle 8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693916" y="2567122"/>
            <a:ext cx="1931152" cy="193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server</a:t>
            </a:r>
          </a:p>
        </p:txBody>
      </p:sp>
      <p:grpSp>
        <p:nvGrpSpPr>
          <p:cNvPr id="98" name="Groupe 97"/>
          <p:cNvGrpSpPr/>
          <p:nvPr/>
        </p:nvGrpSpPr>
        <p:grpSpPr>
          <a:xfrm>
            <a:off x="829064" y="3264203"/>
            <a:ext cx="1654772" cy="258574"/>
            <a:chOff x="346677" y="1536563"/>
            <a:chExt cx="1654772" cy="258574"/>
          </a:xfrm>
        </p:grpSpPr>
        <p:sp>
          <p:nvSpPr>
            <p:cNvPr id="99" name="Rectangle 98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0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Groupe 100"/>
          <p:cNvGrpSpPr/>
          <p:nvPr/>
        </p:nvGrpSpPr>
        <p:grpSpPr>
          <a:xfrm>
            <a:off x="836877" y="2842614"/>
            <a:ext cx="1654772" cy="258574"/>
            <a:chOff x="346677" y="2123122"/>
            <a:chExt cx="1654772" cy="258574"/>
          </a:xfrm>
        </p:grpSpPr>
        <p:sp>
          <p:nvSpPr>
            <p:cNvPr id="104" name="Rectangle 103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e 108"/>
          <p:cNvGrpSpPr/>
          <p:nvPr/>
        </p:nvGrpSpPr>
        <p:grpSpPr>
          <a:xfrm>
            <a:off x="815688" y="3661524"/>
            <a:ext cx="1661166" cy="259247"/>
            <a:chOff x="348095" y="368079"/>
            <a:chExt cx="1661166" cy="259247"/>
          </a:xfrm>
        </p:grpSpPr>
        <p:sp>
          <p:nvSpPr>
            <p:cNvPr id="110" name="Rectangle 10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(master)</a:t>
              </a:r>
            </a:p>
          </p:txBody>
        </p:sp>
        <p:pic>
          <p:nvPicPr>
            <p:cNvPr id="111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95" y="378926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e 111"/>
          <p:cNvGrpSpPr/>
          <p:nvPr/>
        </p:nvGrpSpPr>
        <p:grpSpPr>
          <a:xfrm>
            <a:off x="815688" y="4094069"/>
            <a:ext cx="1662981" cy="258948"/>
            <a:chOff x="346280" y="955562"/>
            <a:chExt cx="1662981" cy="258948"/>
          </a:xfrm>
        </p:grpSpPr>
        <p:sp>
          <p:nvSpPr>
            <p:cNvPr id="113" name="Rectangle 112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4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5" name="Connecteur droit avec flèche 114"/>
          <p:cNvCxnSpPr>
            <a:stCxn id="110" idx="0"/>
            <a:endCxn id="99" idx="2"/>
          </p:cNvCxnSpPr>
          <p:nvPr/>
        </p:nvCxnSpPr>
        <p:spPr>
          <a:xfrm flipV="1">
            <a:off x="1649468" y="3522777"/>
            <a:ext cx="6982" cy="138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99" idx="0"/>
            <a:endCxn id="104" idx="2"/>
          </p:cNvCxnSpPr>
          <p:nvPr/>
        </p:nvCxnSpPr>
        <p:spPr>
          <a:xfrm flipV="1">
            <a:off x="1656450" y="3101188"/>
            <a:ext cx="7813" cy="163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7355" y="106879"/>
            <a:ext cx="4020631" cy="427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22" name="Flèche droite 121"/>
          <p:cNvSpPr/>
          <p:nvPr/>
        </p:nvSpPr>
        <p:spPr>
          <a:xfrm rot="16200000">
            <a:off x="6223327" y="4057606"/>
            <a:ext cx="416036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6824039" y="356114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6816579" y="272427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6811479" y="1964791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èche droite 125"/>
          <p:cNvSpPr/>
          <p:nvPr/>
        </p:nvSpPr>
        <p:spPr>
          <a:xfrm>
            <a:off x="151229" y="4183064"/>
            <a:ext cx="67266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7" name="Connecteur droit avec flèche 126"/>
          <p:cNvCxnSpPr>
            <a:stCxn id="113" idx="0"/>
            <a:endCxn id="110" idx="2"/>
          </p:cNvCxnSpPr>
          <p:nvPr/>
        </p:nvCxnSpPr>
        <p:spPr>
          <a:xfrm flipH="1" flipV="1">
            <a:off x="1649468" y="3920098"/>
            <a:ext cx="1815" cy="1743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11226" y="4276852"/>
            <a:ext cx="3745695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413292" y="2942289"/>
            <a:ext cx="32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 rot="5400000">
            <a:off x="2015626" y="3609270"/>
            <a:ext cx="140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459325" y="574425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18386" y="579412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38694" y="1732516"/>
            <a:ext cx="1783675" cy="4606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538695" y="2390526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695849" y="249045"/>
            <a:ext cx="1931152" cy="1937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835458" y="1396642"/>
            <a:ext cx="1654772" cy="258574"/>
            <a:chOff x="346677" y="1536563"/>
            <a:chExt cx="1654772" cy="258574"/>
          </a:xfrm>
        </p:grpSpPr>
        <p:sp>
          <p:nvSpPr>
            <p:cNvPr id="62" name="Rectangle 61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2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e 21"/>
          <p:cNvGrpSpPr/>
          <p:nvPr/>
        </p:nvGrpSpPr>
        <p:grpSpPr>
          <a:xfrm>
            <a:off x="832621" y="1809816"/>
            <a:ext cx="1654772" cy="258574"/>
            <a:chOff x="346677" y="2123122"/>
            <a:chExt cx="1654772" cy="258574"/>
          </a:xfrm>
        </p:grpSpPr>
        <p:sp>
          <p:nvSpPr>
            <p:cNvPr id="63" name="Rectangle 62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e 16"/>
          <p:cNvGrpSpPr/>
          <p:nvPr/>
        </p:nvGrpSpPr>
        <p:grpSpPr>
          <a:xfrm>
            <a:off x="829064" y="1000968"/>
            <a:ext cx="1661166" cy="259247"/>
            <a:chOff x="348095" y="368079"/>
            <a:chExt cx="1661166" cy="259247"/>
          </a:xfrm>
        </p:grpSpPr>
        <p:sp>
          <p:nvSpPr>
            <p:cNvPr id="60" name="Rectangle 5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(master)</a:t>
              </a:r>
            </a:p>
          </p:txBody>
        </p:sp>
        <p:pic>
          <p:nvPicPr>
            <p:cNvPr id="75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95" y="378926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 19"/>
          <p:cNvGrpSpPr/>
          <p:nvPr/>
        </p:nvGrpSpPr>
        <p:grpSpPr>
          <a:xfrm>
            <a:off x="825830" y="598563"/>
            <a:ext cx="1662981" cy="258948"/>
            <a:chOff x="346280" y="955562"/>
            <a:chExt cx="1662981" cy="258948"/>
          </a:xfrm>
        </p:grpSpPr>
        <p:sp>
          <p:nvSpPr>
            <p:cNvPr id="61" name="Rectangle 60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77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ZoneTexte 23"/>
          <p:cNvSpPr txBox="1"/>
          <p:nvPr/>
        </p:nvSpPr>
        <p:spPr>
          <a:xfrm>
            <a:off x="61974" y="3886466"/>
            <a:ext cx="596317" cy="33855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1)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  <a:endParaRPr lang="fr-FR" sz="11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765501" y="3429010"/>
            <a:ext cx="639392" cy="8463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4) Command 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</a:t>
            </a:r>
            <a:endParaRPr lang="fr-FR" sz="11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5" name="Connecteur droit avec flèche 4"/>
          <p:cNvCxnSpPr>
            <a:stCxn id="61" idx="2"/>
            <a:endCxn id="60" idx="0"/>
          </p:cNvCxnSpPr>
          <p:nvPr/>
        </p:nvCxnSpPr>
        <p:spPr>
          <a:xfrm>
            <a:off x="1661425" y="857511"/>
            <a:ext cx="1419" cy="1434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60" idx="2"/>
            <a:endCxn id="62" idx="0"/>
          </p:cNvCxnSpPr>
          <p:nvPr/>
        </p:nvCxnSpPr>
        <p:spPr>
          <a:xfrm>
            <a:off x="1662844" y="1259542"/>
            <a:ext cx="0" cy="137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62" idx="2"/>
            <a:endCxn id="63" idx="0"/>
          </p:cNvCxnSpPr>
          <p:nvPr/>
        </p:nvCxnSpPr>
        <p:spPr>
          <a:xfrm flipH="1">
            <a:off x="1660007" y="1655216"/>
            <a:ext cx="2837" cy="154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596506" y="1366737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Updater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87" name="Groupe 86"/>
          <p:cNvGrpSpPr/>
          <p:nvPr/>
        </p:nvGrpSpPr>
        <p:grpSpPr>
          <a:xfrm>
            <a:off x="5596507" y="2389470"/>
            <a:ext cx="1783675" cy="1705772"/>
            <a:chOff x="2528944" y="957116"/>
            <a:chExt cx="2083696" cy="1705772"/>
          </a:xfrm>
          <a:noFill/>
        </p:grpSpPr>
        <p:sp>
          <p:nvSpPr>
            <p:cNvPr id="88" name="Rectangle 8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693916" y="2567122"/>
            <a:ext cx="1931152" cy="1937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server</a:t>
            </a:r>
          </a:p>
        </p:txBody>
      </p:sp>
      <p:grpSp>
        <p:nvGrpSpPr>
          <p:cNvPr id="98" name="Groupe 97"/>
          <p:cNvGrpSpPr/>
          <p:nvPr/>
        </p:nvGrpSpPr>
        <p:grpSpPr>
          <a:xfrm>
            <a:off x="829064" y="3264203"/>
            <a:ext cx="1654772" cy="258574"/>
            <a:chOff x="346677" y="1536563"/>
            <a:chExt cx="1654772" cy="258574"/>
          </a:xfrm>
        </p:grpSpPr>
        <p:sp>
          <p:nvSpPr>
            <p:cNvPr id="99" name="Rectangle 98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Access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policy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0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2159"/>
              <a:ext cx="246584" cy="24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Groupe 100"/>
          <p:cNvGrpSpPr/>
          <p:nvPr/>
        </p:nvGrpSpPr>
        <p:grpSpPr>
          <a:xfrm>
            <a:off x="836877" y="2842614"/>
            <a:ext cx="1654772" cy="258574"/>
            <a:chOff x="346677" y="2123122"/>
            <a:chExt cx="1654772" cy="258574"/>
          </a:xfrm>
        </p:grpSpPr>
        <p:sp>
          <p:nvSpPr>
            <p:cNvPr id="104" name="Rectangle 103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e 108"/>
          <p:cNvGrpSpPr/>
          <p:nvPr/>
        </p:nvGrpSpPr>
        <p:grpSpPr>
          <a:xfrm>
            <a:off x="815688" y="3661524"/>
            <a:ext cx="1661166" cy="259247"/>
            <a:chOff x="348095" y="368079"/>
            <a:chExt cx="1661166" cy="259247"/>
          </a:xfrm>
        </p:grpSpPr>
        <p:sp>
          <p:nvSpPr>
            <p:cNvPr id="110" name="Rectangle 109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(master)</a:t>
              </a:r>
            </a:p>
          </p:txBody>
        </p:sp>
        <p:pic>
          <p:nvPicPr>
            <p:cNvPr id="111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95" y="378926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e 111"/>
          <p:cNvGrpSpPr/>
          <p:nvPr/>
        </p:nvGrpSpPr>
        <p:grpSpPr>
          <a:xfrm>
            <a:off x="815688" y="4094069"/>
            <a:ext cx="1662981" cy="258948"/>
            <a:chOff x="346280" y="955562"/>
            <a:chExt cx="1662981" cy="258948"/>
          </a:xfrm>
        </p:grpSpPr>
        <p:sp>
          <p:nvSpPr>
            <p:cNvPr id="113" name="Rectangle 112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114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0" y="955562"/>
              <a:ext cx="248400" cy="24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5" name="Connecteur droit avec flèche 114"/>
          <p:cNvCxnSpPr>
            <a:stCxn id="110" idx="0"/>
            <a:endCxn id="99" idx="2"/>
          </p:cNvCxnSpPr>
          <p:nvPr/>
        </p:nvCxnSpPr>
        <p:spPr>
          <a:xfrm flipV="1">
            <a:off x="1649468" y="3522777"/>
            <a:ext cx="6982" cy="138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99" idx="0"/>
            <a:endCxn id="104" idx="2"/>
          </p:cNvCxnSpPr>
          <p:nvPr/>
        </p:nvCxnSpPr>
        <p:spPr>
          <a:xfrm flipV="1">
            <a:off x="1656450" y="3101188"/>
            <a:ext cx="7813" cy="163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7355" y="95003"/>
            <a:ext cx="4020631" cy="4398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22" name="Flèche droite 121"/>
          <p:cNvSpPr/>
          <p:nvPr/>
        </p:nvSpPr>
        <p:spPr>
          <a:xfrm rot="16200000">
            <a:off x="6223327" y="4057606"/>
            <a:ext cx="416036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6824039" y="356114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6816579" y="272427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6811479" y="1964791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èche droite 125"/>
          <p:cNvSpPr/>
          <p:nvPr/>
        </p:nvSpPr>
        <p:spPr>
          <a:xfrm>
            <a:off x="151229" y="4183064"/>
            <a:ext cx="672668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cxnSp>
        <p:nvCxnSpPr>
          <p:cNvPr id="127" name="Connecteur droit avec flèche 126"/>
          <p:cNvCxnSpPr>
            <a:stCxn id="113" idx="0"/>
            <a:endCxn id="110" idx="2"/>
          </p:cNvCxnSpPr>
          <p:nvPr/>
        </p:nvCxnSpPr>
        <p:spPr>
          <a:xfrm flipH="1" flipV="1">
            <a:off x="1649468" y="3920098"/>
            <a:ext cx="1815" cy="1743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11226" y="4276852"/>
            <a:ext cx="3745695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413292" y="2942289"/>
            <a:ext cx="32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 rot="5400000">
            <a:off x="2015626" y="3609270"/>
            <a:ext cx="140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1974" y="2942289"/>
            <a:ext cx="324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-561455" y="1859039"/>
            <a:ext cx="223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7" name="Flèche droite 66"/>
          <p:cNvSpPr/>
          <p:nvPr/>
        </p:nvSpPr>
        <p:spPr>
          <a:xfrm>
            <a:off x="506937" y="652336"/>
            <a:ext cx="324000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8" name="Flèche droite 67"/>
          <p:cNvSpPr/>
          <p:nvPr/>
        </p:nvSpPr>
        <p:spPr>
          <a:xfrm rot="5400000">
            <a:off x="645271" y="2365636"/>
            <a:ext cx="720000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7500" y="2930414"/>
            <a:ext cx="596317" cy="33855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2) </a:t>
            </a:r>
          </a:p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  <a:endParaRPr lang="fr-FR" sz="11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010208" y="2192943"/>
            <a:ext cx="1093048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3) Command 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</a:t>
            </a:r>
            <a:endParaRPr lang="fr-FR" sz="11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5783285" y="1939103"/>
            <a:ext cx="0" cy="18165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5113868" y="3898606"/>
            <a:ext cx="576000" cy="1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4782816" y="3549114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V="1">
            <a:off x="4775356" y="2712244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4770256" y="2186887"/>
            <a:ext cx="2550" cy="269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32024" y="1029139"/>
            <a:ext cx="1783675" cy="4409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driver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94" name="Connecteur droit avec flèche 93"/>
          <p:cNvCxnSpPr/>
          <p:nvPr/>
        </p:nvCxnSpPr>
        <p:spPr>
          <a:xfrm flipV="1">
            <a:off x="4750892" y="1462638"/>
            <a:ext cx="2550" cy="269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769" y="267494"/>
            <a:ext cx="4921829" cy="4768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Device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96139" y="3239344"/>
            <a:ext cx="2160240" cy="1436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96695" y="3280085"/>
            <a:ext cx="1206036" cy="5878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pic>
        <p:nvPicPr>
          <p:cNvPr id="40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" y="54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6017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335998" y="267494"/>
            <a:ext cx="98584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 </a:t>
            </a:r>
            <a:r>
              <a:rPr lang="fr-FR" sz="1100" dirty="0" err="1" smtClean="0"/>
              <a:t>request</a:t>
            </a:r>
            <a:endParaRPr lang="fr-FR" sz="1100" dirty="0" smtClean="0"/>
          </a:p>
        </p:txBody>
      </p:sp>
      <p:sp>
        <p:nvSpPr>
          <p:cNvPr id="54" name="ZoneTexte 53"/>
          <p:cNvSpPr txBox="1"/>
          <p:nvPr/>
        </p:nvSpPr>
        <p:spPr>
          <a:xfrm>
            <a:off x="6979324" y="2308197"/>
            <a:ext cx="434414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</a:t>
            </a:r>
          </a:p>
        </p:txBody>
      </p:sp>
      <p:grpSp>
        <p:nvGrpSpPr>
          <p:cNvPr id="55" name="Groupe 45"/>
          <p:cNvGrpSpPr>
            <a:grpSpLocks/>
          </p:cNvGrpSpPr>
          <p:nvPr/>
        </p:nvGrpSpPr>
        <p:grpSpPr bwMode="auto">
          <a:xfrm>
            <a:off x="5097232" y="1593861"/>
            <a:ext cx="482880" cy="329816"/>
            <a:chOff x="4123917" y="3042615"/>
            <a:chExt cx="662738" cy="507492"/>
          </a:xfrm>
        </p:grpSpPr>
        <p:pic>
          <p:nvPicPr>
            <p:cNvPr id="5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1763688" y="436771"/>
            <a:ext cx="2160240" cy="18185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45" name="Flèche droite 44"/>
          <p:cNvSpPr/>
          <p:nvPr/>
        </p:nvSpPr>
        <p:spPr>
          <a:xfrm>
            <a:off x="1462108" y="778373"/>
            <a:ext cx="733628" cy="28120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46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47"/>
            <a:ext cx="369766" cy="3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216672" y="503537"/>
            <a:ext cx="1386059" cy="511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grpSp>
        <p:nvGrpSpPr>
          <p:cNvPr id="65" name="Groupe 45"/>
          <p:cNvGrpSpPr>
            <a:grpSpLocks/>
          </p:cNvGrpSpPr>
          <p:nvPr/>
        </p:nvGrpSpPr>
        <p:grpSpPr bwMode="auto">
          <a:xfrm>
            <a:off x="4296976" y="1346049"/>
            <a:ext cx="482880" cy="329816"/>
            <a:chOff x="4123917" y="3042615"/>
            <a:chExt cx="662738" cy="507492"/>
          </a:xfrm>
        </p:grpSpPr>
        <p:pic>
          <p:nvPicPr>
            <p:cNvPr id="6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Rectangle 58"/>
          <p:cNvSpPr/>
          <p:nvPr/>
        </p:nvSpPr>
        <p:spPr>
          <a:xfrm>
            <a:off x="5097232" y="339502"/>
            <a:ext cx="3756716" cy="213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Root</a:t>
            </a:r>
            <a:r>
              <a:rPr lang="fr-FR" sz="1200" dirty="0" smtClean="0">
                <a:solidFill>
                  <a:srgbClr val="000000"/>
                </a:solidFill>
              </a:rPr>
              <a:t> Partition</a:t>
            </a:r>
          </a:p>
          <a:p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</a:rPr>
              <a:t>Privileged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88224" y="411509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15278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35618" y="1013657"/>
            <a:ext cx="703119" cy="406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674" y="1955828"/>
            <a:ext cx="703119" cy="4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Sensor</a:t>
            </a:r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92" name="Flèche droite 91"/>
          <p:cNvSpPr/>
          <p:nvPr/>
        </p:nvSpPr>
        <p:spPr>
          <a:xfrm rot="16200000">
            <a:off x="6714018" y="1089842"/>
            <a:ext cx="295490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4" name="Flèche droite 93"/>
          <p:cNvSpPr/>
          <p:nvPr/>
        </p:nvSpPr>
        <p:spPr>
          <a:xfrm>
            <a:off x="7506601" y="1655174"/>
            <a:ext cx="585930" cy="268504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6" name="Flèche droite 95"/>
          <p:cNvSpPr/>
          <p:nvPr/>
        </p:nvSpPr>
        <p:spPr>
          <a:xfrm rot="5400000" flipV="1">
            <a:off x="7146066" y="1070191"/>
            <a:ext cx="295491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08674" y="1558669"/>
            <a:ext cx="703119" cy="365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Conf</a:t>
            </a:r>
            <a:r>
              <a:rPr lang="fr-FR" sz="1200" dirty="0" smtClean="0">
                <a:solidFill>
                  <a:srgbClr val="000000"/>
                </a:solidFill>
              </a:rPr>
              <a:t>. Mgr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282115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97232" y="2608224"/>
            <a:ext cx="3756716" cy="686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NW partition</a:t>
            </a:r>
          </a:p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>
                <a:solidFill>
                  <a:srgbClr val="000000"/>
                </a:solidFill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</a:rPr>
              <a:t>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96056" y="2671683"/>
            <a:ext cx="1329873" cy="400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Nw</a:t>
            </a:r>
            <a:r>
              <a:rPr lang="fr-FR" sz="1200" dirty="0" smtClean="0">
                <a:solidFill>
                  <a:srgbClr val="000000"/>
                </a:solidFill>
              </a:rPr>
              <a:t> manager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00966" y="3360177"/>
            <a:ext cx="3756716" cy="1577660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Partition 1</a:t>
            </a:r>
          </a:p>
        </p:txBody>
      </p:sp>
      <p:sp>
        <p:nvSpPr>
          <p:cNvPr id="112" name="Flèche droite 111"/>
          <p:cNvSpPr/>
          <p:nvPr/>
        </p:nvSpPr>
        <p:spPr>
          <a:xfrm rot="2771336">
            <a:off x="3280175" y="1763097"/>
            <a:ext cx="2276918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9147" y="1375042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518683" y="4472494"/>
            <a:ext cx="894225" cy="32220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56687" y="3465533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059349" y="4269476"/>
            <a:ext cx="703119" cy="40603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47717" y="3491364"/>
            <a:ext cx="703119" cy="471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rgbClr val="000000"/>
                </a:solidFill>
              </a:rPr>
              <a:t>virtualSensor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72858" y="3457916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6" name="Flèche vers le bas 125"/>
          <p:cNvSpPr/>
          <p:nvPr/>
        </p:nvSpPr>
        <p:spPr>
          <a:xfrm flipV="1">
            <a:off x="2774852" y="1034324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3263409" y="1161900"/>
            <a:ext cx="557845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B</a:t>
            </a:r>
          </a:p>
        </p:txBody>
      </p:sp>
      <p:pic>
        <p:nvPicPr>
          <p:cNvPr id="12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47" y="1151182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Flèche droite 128"/>
          <p:cNvSpPr/>
          <p:nvPr/>
        </p:nvSpPr>
        <p:spPr>
          <a:xfrm rot="16200000">
            <a:off x="5355507" y="2284307"/>
            <a:ext cx="453863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31" name="Flèche droite 130"/>
          <p:cNvSpPr/>
          <p:nvPr/>
        </p:nvSpPr>
        <p:spPr>
          <a:xfrm>
            <a:off x="6043151" y="1608714"/>
            <a:ext cx="675862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cxnSp>
        <p:nvCxnSpPr>
          <p:cNvPr id="132" name="Connecteur droit avec flèche 131"/>
          <p:cNvCxnSpPr>
            <a:stCxn id="88" idx="3"/>
            <a:endCxn id="90" idx="1"/>
          </p:cNvCxnSpPr>
          <p:nvPr/>
        </p:nvCxnSpPr>
        <p:spPr>
          <a:xfrm>
            <a:off x="7482449" y="733715"/>
            <a:ext cx="653169" cy="48296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333342" y="4208440"/>
            <a:ext cx="1450765" cy="3908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900" dirty="0" smtClean="0">
                <a:solidFill>
                  <a:srgbClr val="000000"/>
                </a:solidFill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</a:rPr>
              <a:t>optional</a:t>
            </a:r>
            <a:r>
              <a:rPr lang="fr-FR" sz="9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9" name="Flèche vers le bas 78"/>
          <p:cNvSpPr/>
          <p:nvPr/>
        </p:nvSpPr>
        <p:spPr>
          <a:xfrm rot="10800000" flipV="1">
            <a:off x="2250354" y="1064947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90598" y="100123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154407" y="112137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2</a:t>
            </a:r>
            <a:endParaRPr lang="fr-FR" sz="14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2738806" y="117271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3</a:t>
            </a:r>
            <a:endParaRPr lang="fr-FR" sz="1400" dirty="0" smtClean="0"/>
          </a:p>
        </p:txBody>
      </p:sp>
      <p:sp>
        <p:nvSpPr>
          <p:cNvPr id="60" name="ZoneTexte 59"/>
          <p:cNvSpPr txBox="1"/>
          <p:nvPr/>
        </p:nvSpPr>
        <p:spPr>
          <a:xfrm>
            <a:off x="4197590" y="1388163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4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5723417" y="231970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5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6275634" y="182107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619627" y="115512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7</a:t>
            </a:r>
            <a:endParaRPr lang="fr-FR" sz="1400" dirty="0" smtClean="0"/>
          </a:p>
        </p:txBody>
      </p:sp>
      <p:sp>
        <p:nvSpPr>
          <p:cNvPr id="69" name="ZoneTexte 68"/>
          <p:cNvSpPr txBox="1"/>
          <p:nvPr/>
        </p:nvSpPr>
        <p:spPr>
          <a:xfrm>
            <a:off x="7737762" y="703533"/>
            <a:ext cx="24846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8,9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7432756" y="1148977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10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638376" y="1500992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3343598"/>
            <a:ext cx="767131" cy="76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478306"/>
            <a:ext cx="766799" cy="7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92" grpId="0" animBg="1"/>
      <p:bldP spid="94" grpId="0" animBg="1"/>
      <p:bldP spid="96" grpId="0" animBg="1"/>
      <p:bldP spid="112" grpId="0" animBg="1"/>
      <p:bldP spid="126" grpId="0" animBg="1"/>
      <p:bldP spid="127" grpId="0"/>
      <p:bldP spid="129" grpId="0" animBg="1"/>
      <p:bldP spid="131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769" y="267494"/>
            <a:ext cx="4921829" cy="47683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Device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96139" y="3239344"/>
            <a:ext cx="2160240" cy="1436168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15415" y="3280085"/>
            <a:ext cx="1088185" cy="5878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pic>
        <p:nvPicPr>
          <p:cNvPr id="40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" y="54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283682" y="3034802"/>
            <a:ext cx="98584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 </a:t>
            </a:r>
            <a:r>
              <a:rPr lang="fr-FR" sz="1100" dirty="0" err="1" smtClean="0"/>
              <a:t>request</a:t>
            </a:r>
            <a:endParaRPr lang="fr-FR" sz="1100" dirty="0" smtClean="0"/>
          </a:p>
        </p:txBody>
      </p:sp>
      <p:sp>
        <p:nvSpPr>
          <p:cNvPr id="54" name="ZoneTexte 53"/>
          <p:cNvSpPr txBox="1"/>
          <p:nvPr/>
        </p:nvSpPr>
        <p:spPr>
          <a:xfrm>
            <a:off x="6979324" y="2308197"/>
            <a:ext cx="434414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</a:t>
            </a:r>
          </a:p>
        </p:txBody>
      </p:sp>
      <p:grpSp>
        <p:nvGrpSpPr>
          <p:cNvPr id="55" name="Groupe 45"/>
          <p:cNvGrpSpPr>
            <a:grpSpLocks/>
          </p:cNvGrpSpPr>
          <p:nvPr/>
        </p:nvGrpSpPr>
        <p:grpSpPr bwMode="auto">
          <a:xfrm>
            <a:off x="5097232" y="1593861"/>
            <a:ext cx="482880" cy="329816"/>
            <a:chOff x="4123917" y="3042615"/>
            <a:chExt cx="662738" cy="507492"/>
          </a:xfrm>
        </p:grpSpPr>
        <p:pic>
          <p:nvPicPr>
            <p:cNvPr id="5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1763688" y="436771"/>
            <a:ext cx="2160240" cy="18185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16672" y="503537"/>
            <a:ext cx="1386059" cy="511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  <p:sp>
        <p:nvSpPr>
          <p:cNvPr id="62" name="Flèche droite 61"/>
          <p:cNvSpPr/>
          <p:nvPr/>
        </p:nvSpPr>
        <p:spPr>
          <a:xfrm>
            <a:off x="1514171" y="3534008"/>
            <a:ext cx="733628" cy="28120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63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02" y="3305549"/>
            <a:ext cx="369766" cy="3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5097232" y="339502"/>
            <a:ext cx="3756716" cy="213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Root</a:t>
            </a:r>
            <a:r>
              <a:rPr lang="fr-FR" sz="1200" dirty="0" smtClean="0">
                <a:solidFill>
                  <a:srgbClr val="000000"/>
                </a:solidFill>
              </a:rPr>
              <a:t> Partition</a:t>
            </a:r>
          </a:p>
          <a:p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</a:rPr>
              <a:t>Privileged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88224" y="411509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15278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35618" y="1013657"/>
            <a:ext cx="703119" cy="406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674" y="1955828"/>
            <a:ext cx="703119" cy="4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Sensor</a:t>
            </a:r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108674" y="1558669"/>
            <a:ext cx="703119" cy="365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Conf</a:t>
            </a:r>
            <a:r>
              <a:rPr lang="fr-FR" sz="1200" dirty="0" smtClean="0">
                <a:solidFill>
                  <a:srgbClr val="000000"/>
                </a:solidFill>
              </a:rPr>
              <a:t>. Mgr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282115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97232" y="2608224"/>
            <a:ext cx="3756716" cy="686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NW partition</a:t>
            </a:r>
          </a:p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>
                <a:solidFill>
                  <a:srgbClr val="000000"/>
                </a:solidFill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</a:rPr>
              <a:t>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96056" y="2671683"/>
            <a:ext cx="1329873" cy="400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Nw</a:t>
            </a:r>
            <a:r>
              <a:rPr lang="fr-FR" sz="1200" dirty="0" smtClean="0">
                <a:solidFill>
                  <a:srgbClr val="000000"/>
                </a:solidFill>
              </a:rPr>
              <a:t> manager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00966" y="3360177"/>
            <a:ext cx="3756716" cy="1577660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Partition 1</a:t>
            </a:r>
          </a:p>
        </p:txBody>
      </p:sp>
      <p:sp>
        <p:nvSpPr>
          <p:cNvPr id="111" name="Flèche droite 110"/>
          <p:cNvSpPr/>
          <p:nvPr/>
        </p:nvSpPr>
        <p:spPr>
          <a:xfrm rot="20403987">
            <a:off x="3377120" y="3195910"/>
            <a:ext cx="1973524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9147" y="1375042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518683" y="4472494"/>
            <a:ext cx="894225" cy="32220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56687" y="3465533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059349" y="4269476"/>
            <a:ext cx="703119" cy="40603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47717" y="3491364"/>
            <a:ext cx="703119" cy="471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 Config</a:t>
            </a:r>
          </a:p>
        </p:txBody>
      </p:sp>
      <p:sp>
        <p:nvSpPr>
          <p:cNvPr id="118" name="Flèche droite 117"/>
          <p:cNvSpPr/>
          <p:nvPr/>
        </p:nvSpPr>
        <p:spPr>
          <a:xfrm rot="16200000" flipH="1">
            <a:off x="6568773" y="4154381"/>
            <a:ext cx="354867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1" name="Flèche droite 120"/>
          <p:cNvSpPr/>
          <p:nvPr/>
        </p:nvSpPr>
        <p:spPr>
          <a:xfrm rot="5400000" flipH="1" flipV="1">
            <a:off x="7061542" y="4145993"/>
            <a:ext cx="269979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72858" y="3457916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30" name="Flèche droite 129"/>
          <p:cNvSpPr/>
          <p:nvPr/>
        </p:nvSpPr>
        <p:spPr>
          <a:xfrm rot="16200000" flipH="1">
            <a:off x="5260894" y="3142946"/>
            <a:ext cx="366311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cxnSp>
        <p:nvCxnSpPr>
          <p:cNvPr id="5" name="Connecteur droit avec flèche 4"/>
          <p:cNvCxnSpPr>
            <a:endCxn id="116" idx="1"/>
          </p:cNvCxnSpPr>
          <p:nvPr/>
        </p:nvCxnSpPr>
        <p:spPr>
          <a:xfrm flipV="1">
            <a:off x="7418397" y="4472494"/>
            <a:ext cx="640952" cy="203018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èche vers le bas 143"/>
          <p:cNvSpPr/>
          <p:nvPr/>
        </p:nvSpPr>
        <p:spPr>
          <a:xfrm flipV="1">
            <a:off x="2851766" y="3867894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364073" y="3995470"/>
            <a:ext cx="554639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A</a:t>
            </a:r>
          </a:p>
        </p:txBody>
      </p:sp>
      <p:grpSp>
        <p:nvGrpSpPr>
          <p:cNvPr id="147" name="Groupe 45"/>
          <p:cNvGrpSpPr>
            <a:grpSpLocks/>
          </p:cNvGrpSpPr>
          <p:nvPr/>
        </p:nvGrpSpPr>
        <p:grpSpPr bwMode="auto">
          <a:xfrm>
            <a:off x="4275793" y="3384628"/>
            <a:ext cx="482880" cy="329816"/>
            <a:chOff x="4123917" y="3042615"/>
            <a:chExt cx="662738" cy="507492"/>
          </a:xfrm>
        </p:grpSpPr>
        <p:pic>
          <p:nvPicPr>
            <p:cNvPr id="148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Image 47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" name="Rectangle 152"/>
          <p:cNvSpPr/>
          <p:nvPr/>
        </p:nvSpPr>
        <p:spPr>
          <a:xfrm>
            <a:off x="2333342" y="4208440"/>
            <a:ext cx="1450765" cy="3908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900" dirty="0" smtClean="0">
                <a:solidFill>
                  <a:srgbClr val="000000"/>
                </a:solidFill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</a:rPr>
              <a:t>optional</a:t>
            </a:r>
            <a:r>
              <a:rPr lang="fr-FR" sz="9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8" name="Flèche droite 77"/>
          <p:cNvSpPr/>
          <p:nvPr/>
        </p:nvSpPr>
        <p:spPr>
          <a:xfrm>
            <a:off x="5988018" y="3643528"/>
            <a:ext cx="675862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79" name="Flèche vers le bas 78"/>
          <p:cNvSpPr/>
          <p:nvPr/>
        </p:nvSpPr>
        <p:spPr>
          <a:xfrm>
            <a:off x="2330312" y="3869856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64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99" y="334073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lèche droite 68"/>
          <p:cNvSpPr/>
          <p:nvPr/>
        </p:nvSpPr>
        <p:spPr>
          <a:xfrm>
            <a:off x="7374639" y="3694460"/>
            <a:ext cx="675862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856027" y="378376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219836" y="390391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2</a:t>
            </a:r>
            <a:endParaRPr lang="fr-FR" sz="14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2791447" y="398722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3</a:t>
            </a:r>
            <a:endParaRPr lang="fr-FR" sz="1400" dirty="0" smtClean="0"/>
          </a:p>
        </p:txBody>
      </p:sp>
      <p:sp>
        <p:nvSpPr>
          <p:cNvPr id="60" name="ZoneTexte 59"/>
          <p:cNvSpPr txBox="1"/>
          <p:nvPr/>
        </p:nvSpPr>
        <p:spPr>
          <a:xfrm>
            <a:off x="4312712" y="303480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4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5574724" y="3127014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5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6222913" y="385524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6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19349" y="418202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7</a:t>
            </a:r>
            <a:endParaRPr lang="fr-FR" sz="1400" dirty="0" smtClean="0"/>
          </a:p>
        </p:txBody>
      </p:sp>
      <p:sp>
        <p:nvSpPr>
          <p:cNvPr id="68" name="ZoneTexte 67"/>
          <p:cNvSpPr txBox="1"/>
          <p:nvPr/>
        </p:nvSpPr>
        <p:spPr>
          <a:xfrm>
            <a:off x="7696957" y="4574003"/>
            <a:ext cx="24846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8,9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319011" y="4189538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10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622418" y="3517895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11</a:t>
            </a:r>
          </a:p>
        </p:txBody>
      </p:sp>
      <p:pic>
        <p:nvPicPr>
          <p:cNvPr id="73" name="Imag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11" y="3984752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3343598"/>
            <a:ext cx="767131" cy="76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478306"/>
            <a:ext cx="766799" cy="7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1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11" grpId="0" animBg="1"/>
      <p:bldP spid="118" grpId="0" animBg="1"/>
      <p:bldP spid="121" grpId="0" animBg="1"/>
      <p:bldP spid="130" grpId="0" animBg="1"/>
      <p:bldP spid="144" grpId="0" animBg="1"/>
      <p:bldP spid="145" grpId="0"/>
      <p:bldP spid="78" grpId="0" animBg="1"/>
      <p:bldP spid="79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769" y="267494"/>
            <a:ext cx="4921829" cy="47683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Device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96139" y="3239344"/>
            <a:ext cx="2160240" cy="1436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pic>
        <p:nvPicPr>
          <p:cNvPr id="40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6" y="54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GLTM5861\Desktop\new icons\Device_desktop_comput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6017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1021247" y="3075390"/>
            <a:ext cx="98584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 </a:t>
            </a:r>
            <a:r>
              <a:rPr lang="fr-FR" sz="1100" dirty="0" err="1" smtClean="0"/>
              <a:t>request</a:t>
            </a:r>
            <a:endParaRPr lang="fr-FR" sz="1100" dirty="0" smtClean="0"/>
          </a:p>
        </p:txBody>
      </p:sp>
      <p:sp>
        <p:nvSpPr>
          <p:cNvPr id="54" name="ZoneTexte 53"/>
          <p:cNvSpPr txBox="1"/>
          <p:nvPr/>
        </p:nvSpPr>
        <p:spPr>
          <a:xfrm>
            <a:off x="6979324" y="2308197"/>
            <a:ext cx="434414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/>
              <a:t>Action</a:t>
            </a:r>
          </a:p>
        </p:txBody>
      </p:sp>
      <p:grpSp>
        <p:nvGrpSpPr>
          <p:cNvPr id="55" name="Groupe 45"/>
          <p:cNvGrpSpPr>
            <a:grpSpLocks/>
          </p:cNvGrpSpPr>
          <p:nvPr/>
        </p:nvGrpSpPr>
        <p:grpSpPr bwMode="auto">
          <a:xfrm>
            <a:off x="5097232" y="1593861"/>
            <a:ext cx="482880" cy="329816"/>
            <a:chOff x="4123917" y="3042615"/>
            <a:chExt cx="662738" cy="507492"/>
          </a:xfrm>
        </p:grpSpPr>
        <p:pic>
          <p:nvPicPr>
            <p:cNvPr id="56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Rectangle 43"/>
          <p:cNvSpPr/>
          <p:nvPr/>
        </p:nvSpPr>
        <p:spPr>
          <a:xfrm>
            <a:off x="1763688" y="436771"/>
            <a:ext cx="2160240" cy="18185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16672" y="503537"/>
            <a:ext cx="1386059" cy="511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Application (master)</a:t>
            </a:r>
          </a:p>
        </p:txBody>
      </p:sp>
      <p:sp>
        <p:nvSpPr>
          <p:cNvPr id="62" name="Flèche droite 61"/>
          <p:cNvSpPr/>
          <p:nvPr/>
        </p:nvSpPr>
        <p:spPr>
          <a:xfrm>
            <a:off x="1514171" y="3534008"/>
            <a:ext cx="733628" cy="28120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63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02" y="3305549"/>
            <a:ext cx="369766" cy="3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5097232" y="339502"/>
            <a:ext cx="3756716" cy="213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rgbClr val="000000"/>
                </a:solidFill>
              </a:rPr>
              <a:t>Root</a:t>
            </a:r>
            <a:r>
              <a:rPr lang="fr-FR" sz="1200" dirty="0" smtClean="0">
                <a:solidFill>
                  <a:srgbClr val="000000"/>
                </a:solidFill>
              </a:rPr>
              <a:t> Partition</a:t>
            </a:r>
          </a:p>
          <a:p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 smtClean="0">
                <a:solidFill>
                  <a:srgbClr val="000000"/>
                </a:solidFill>
              </a:rPr>
              <a:t>Privileged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88224" y="411509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15278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35618" y="1013657"/>
            <a:ext cx="703119" cy="406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8674" y="1955828"/>
            <a:ext cx="703119" cy="4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Sensor</a:t>
            </a:r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92" name="Flèche droite 91"/>
          <p:cNvSpPr/>
          <p:nvPr/>
        </p:nvSpPr>
        <p:spPr>
          <a:xfrm rot="16200000">
            <a:off x="6714018" y="1089842"/>
            <a:ext cx="295490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5" name="Flèche droite 94"/>
          <p:cNvSpPr/>
          <p:nvPr/>
        </p:nvSpPr>
        <p:spPr>
          <a:xfrm rot="1579945">
            <a:off x="7510032" y="1883761"/>
            <a:ext cx="537890" cy="292966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6" name="Flèche droite 95"/>
          <p:cNvSpPr/>
          <p:nvPr/>
        </p:nvSpPr>
        <p:spPr>
          <a:xfrm rot="5400000" flipV="1">
            <a:off x="7146066" y="1070191"/>
            <a:ext cx="295491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08674" y="1558669"/>
            <a:ext cx="703119" cy="365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Conf</a:t>
            </a:r>
            <a:r>
              <a:rPr lang="fr-FR" sz="1200" dirty="0" smtClean="0">
                <a:solidFill>
                  <a:srgbClr val="000000"/>
                </a:solidFill>
              </a:rPr>
              <a:t>. Mgr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282115" y="1504958"/>
            <a:ext cx="703119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97232" y="2608224"/>
            <a:ext cx="3756716" cy="6865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NW partition</a:t>
            </a:r>
          </a:p>
          <a:p>
            <a:pPr algn="r"/>
            <a:r>
              <a:rPr lang="fr-FR" sz="1200" dirty="0" smtClean="0">
                <a:solidFill>
                  <a:srgbClr val="000000"/>
                </a:solidFill>
              </a:rPr>
              <a:t>(</a:t>
            </a:r>
            <a:r>
              <a:rPr lang="fr-FR" sz="1200" dirty="0" err="1">
                <a:solidFill>
                  <a:srgbClr val="000000"/>
                </a:solidFill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</a:rPr>
              <a:t>rivileged</a:t>
            </a:r>
            <a:r>
              <a:rPr lang="fr-FR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96056" y="2671683"/>
            <a:ext cx="1329873" cy="400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Nw</a:t>
            </a:r>
            <a:r>
              <a:rPr lang="fr-FR" sz="1200" dirty="0" smtClean="0">
                <a:solidFill>
                  <a:srgbClr val="000000"/>
                </a:solidFill>
              </a:rPr>
              <a:t> manager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00966" y="3360177"/>
            <a:ext cx="3756716" cy="1577660"/>
          </a:xfrm>
          <a:prstGeom prst="rect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sz="1200" dirty="0" smtClean="0">
                <a:solidFill>
                  <a:srgbClr val="000000"/>
                </a:solidFill>
              </a:rPr>
              <a:t>Partition 1</a:t>
            </a:r>
          </a:p>
        </p:txBody>
      </p:sp>
      <p:sp>
        <p:nvSpPr>
          <p:cNvPr id="111" name="Flèche droite 110"/>
          <p:cNvSpPr/>
          <p:nvPr/>
        </p:nvSpPr>
        <p:spPr>
          <a:xfrm rot="20403987">
            <a:off x="3377120" y="3195910"/>
            <a:ext cx="1973524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9147" y="1375042"/>
            <a:ext cx="894225" cy="64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518683" y="4472494"/>
            <a:ext cx="894225" cy="32220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T &amp; S </a:t>
            </a:r>
            <a:r>
              <a:rPr lang="fr-FR" sz="1200" dirty="0" err="1" smtClean="0">
                <a:solidFill>
                  <a:srgbClr val="000000"/>
                </a:solidFill>
              </a:rPr>
              <a:t>Validator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56687" y="3635365"/>
            <a:ext cx="703119" cy="513642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Admin Mgr (agent)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059349" y="4269476"/>
            <a:ext cx="703119" cy="40603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Key </a:t>
            </a:r>
            <a:r>
              <a:rPr lang="fr-FR" sz="1200" dirty="0" err="1" smtClean="0">
                <a:solidFill>
                  <a:srgbClr val="000000"/>
                </a:solidFill>
              </a:rPr>
              <a:t>Vault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47717" y="3491364"/>
            <a:ext cx="703119" cy="471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vSensor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18" name="Flèche droite 117"/>
          <p:cNvSpPr/>
          <p:nvPr/>
        </p:nvSpPr>
        <p:spPr>
          <a:xfrm rot="16200000" flipH="1">
            <a:off x="6715835" y="4179957"/>
            <a:ext cx="354867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0" name="Flèche droite 119"/>
          <p:cNvSpPr/>
          <p:nvPr/>
        </p:nvSpPr>
        <p:spPr>
          <a:xfrm>
            <a:off x="7440296" y="3678426"/>
            <a:ext cx="585930" cy="268504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1" name="Flèche droite 120"/>
          <p:cNvSpPr/>
          <p:nvPr/>
        </p:nvSpPr>
        <p:spPr>
          <a:xfrm rot="5400000" flipH="1" flipV="1">
            <a:off x="7061542" y="4145993"/>
            <a:ext cx="269979" cy="292968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72858" y="3457916"/>
            <a:ext cx="703119" cy="64441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Int. </a:t>
            </a:r>
            <a:r>
              <a:rPr lang="fr-FR" sz="1200" dirty="0" err="1" smtClean="0">
                <a:solidFill>
                  <a:srgbClr val="000000"/>
                </a:solidFill>
              </a:rPr>
              <a:t>Comm</a:t>
            </a:r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23" name="Flèche vers le bas 122"/>
          <p:cNvSpPr/>
          <p:nvPr/>
        </p:nvSpPr>
        <p:spPr>
          <a:xfrm>
            <a:off x="2734377" y="2037818"/>
            <a:ext cx="360040" cy="12677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3153099" y="2621492"/>
            <a:ext cx="557845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B</a:t>
            </a:r>
          </a:p>
        </p:txBody>
      </p:sp>
      <p:pic>
        <p:nvPicPr>
          <p:cNvPr id="125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58" y="2603600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Flèche droite 129"/>
          <p:cNvSpPr/>
          <p:nvPr/>
        </p:nvSpPr>
        <p:spPr>
          <a:xfrm rot="16200000" flipH="1">
            <a:off x="5222530" y="3142946"/>
            <a:ext cx="366311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131" name="Flèche droite 130"/>
          <p:cNvSpPr/>
          <p:nvPr/>
        </p:nvSpPr>
        <p:spPr>
          <a:xfrm>
            <a:off x="6043151" y="1608714"/>
            <a:ext cx="675862" cy="2685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cxnSp>
        <p:nvCxnSpPr>
          <p:cNvPr id="5" name="Connecteur droit avec flèche 4"/>
          <p:cNvCxnSpPr>
            <a:endCxn id="116" idx="1"/>
          </p:cNvCxnSpPr>
          <p:nvPr/>
        </p:nvCxnSpPr>
        <p:spPr>
          <a:xfrm flipV="1">
            <a:off x="7418397" y="4472494"/>
            <a:ext cx="640952" cy="203018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88" idx="3"/>
            <a:endCxn id="90" idx="1"/>
          </p:cNvCxnSpPr>
          <p:nvPr/>
        </p:nvCxnSpPr>
        <p:spPr>
          <a:xfrm>
            <a:off x="7482449" y="733715"/>
            <a:ext cx="653169" cy="48296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èche vers le bas 143"/>
          <p:cNvSpPr/>
          <p:nvPr/>
        </p:nvSpPr>
        <p:spPr>
          <a:xfrm flipV="1">
            <a:off x="2851766" y="3867894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364073" y="3995470"/>
            <a:ext cx="554639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err="1" smtClean="0"/>
              <a:t>Token</a:t>
            </a:r>
            <a:r>
              <a:rPr lang="fr-FR" sz="1100" dirty="0" smtClean="0"/>
              <a:t> A</a:t>
            </a:r>
          </a:p>
        </p:txBody>
      </p:sp>
      <p:pic>
        <p:nvPicPr>
          <p:cNvPr id="146" name="Imag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11" y="3984752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" name="Groupe 45"/>
          <p:cNvGrpSpPr>
            <a:grpSpLocks/>
          </p:cNvGrpSpPr>
          <p:nvPr/>
        </p:nvGrpSpPr>
        <p:grpSpPr bwMode="auto">
          <a:xfrm>
            <a:off x="4275793" y="3384628"/>
            <a:ext cx="482880" cy="329816"/>
            <a:chOff x="4123917" y="3042615"/>
            <a:chExt cx="662738" cy="507492"/>
          </a:xfrm>
        </p:grpSpPr>
        <p:pic>
          <p:nvPicPr>
            <p:cNvPr id="148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Image 47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" name="Rectangle 152"/>
          <p:cNvSpPr/>
          <p:nvPr/>
        </p:nvSpPr>
        <p:spPr>
          <a:xfrm>
            <a:off x="2333342" y="4208440"/>
            <a:ext cx="1450765" cy="3908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</a:rPr>
              <a:t>generator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900" dirty="0" smtClean="0">
                <a:solidFill>
                  <a:srgbClr val="000000"/>
                </a:solidFill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</a:rPr>
              <a:t>optional</a:t>
            </a:r>
            <a:r>
              <a:rPr lang="fr-FR" sz="900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7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94" y="3517894"/>
            <a:ext cx="209841" cy="18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Flèche droite 77"/>
          <p:cNvSpPr/>
          <p:nvPr/>
        </p:nvSpPr>
        <p:spPr>
          <a:xfrm>
            <a:off x="5998028" y="3727164"/>
            <a:ext cx="675862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76" name="Flèche vers le bas 75"/>
          <p:cNvSpPr/>
          <p:nvPr/>
        </p:nvSpPr>
        <p:spPr>
          <a:xfrm flipV="1">
            <a:off x="2412011" y="2019274"/>
            <a:ext cx="360040" cy="12677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9" name="Flèche vers le bas 78"/>
          <p:cNvSpPr/>
          <p:nvPr/>
        </p:nvSpPr>
        <p:spPr>
          <a:xfrm>
            <a:off x="2368676" y="3869856"/>
            <a:ext cx="360040" cy="31053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81" name="Flèche droite 80"/>
          <p:cNvSpPr/>
          <p:nvPr/>
        </p:nvSpPr>
        <p:spPr>
          <a:xfrm flipH="1">
            <a:off x="5998028" y="3415709"/>
            <a:ext cx="1981592" cy="268504"/>
          </a:xfrm>
          <a:prstGeom prst="rightArrow">
            <a:avLst>
              <a:gd name="adj1" fmla="val 38712"/>
              <a:gd name="adj2" fmla="val 5000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sp>
        <p:nvSpPr>
          <p:cNvPr id="83" name="Flèche droite 82"/>
          <p:cNvSpPr/>
          <p:nvPr/>
        </p:nvSpPr>
        <p:spPr>
          <a:xfrm rot="5400000" flipH="1">
            <a:off x="5123546" y="2718133"/>
            <a:ext cx="1240234" cy="268504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rgbClr val="000000"/>
              </a:solidFill>
            </a:endParaRPr>
          </a:p>
        </p:txBody>
      </p:sp>
      <p:grpSp>
        <p:nvGrpSpPr>
          <p:cNvPr id="64" name="Groupe 45"/>
          <p:cNvGrpSpPr>
            <a:grpSpLocks/>
          </p:cNvGrpSpPr>
          <p:nvPr/>
        </p:nvGrpSpPr>
        <p:grpSpPr bwMode="auto">
          <a:xfrm>
            <a:off x="5756588" y="2291676"/>
            <a:ext cx="482880" cy="329816"/>
            <a:chOff x="4123917" y="3042615"/>
            <a:chExt cx="662738" cy="507492"/>
          </a:xfrm>
        </p:grpSpPr>
        <p:pic>
          <p:nvPicPr>
            <p:cNvPr id="65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17" y="3042615"/>
              <a:ext cx="507492" cy="507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655" y="324767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ZoneTexte 66"/>
          <p:cNvSpPr txBox="1"/>
          <p:nvPr/>
        </p:nvSpPr>
        <p:spPr>
          <a:xfrm>
            <a:off x="1856027" y="378376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219836" y="390391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2</a:t>
            </a:r>
            <a:endParaRPr lang="fr-FR" sz="1400" dirty="0" smtClean="0"/>
          </a:p>
        </p:txBody>
      </p:sp>
      <p:sp>
        <p:nvSpPr>
          <p:cNvPr id="69" name="ZoneTexte 68"/>
          <p:cNvSpPr txBox="1"/>
          <p:nvPr/>
        </p:nvSpPr>
        <p:spPr>
          <a:xfrm>
            <a:off x="2791447" y="398722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3</a:t>
            </a:r>
            <a:endParaRPr lang="fr-FR" sz="1400" dirty="0" smtClean="0"/>
          </a:p>
        </p:txBody>
      </p:sp>
      <p:sp>
        <p:nvSpPr>
          <p:cNvPr id="70" name="ZoneTexte 69"/>
          <p:cNvSpPr txBox="1"/>
          <p:nvPr/>
        </p:nvSpPr>
        <p:spPr>
          <a:xfrm>
            <a:off x="4312712" y="303480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6</a:t>
            </a:r>
            <a:endParaRPr lang="fr-FR" sz="1400" dirty="0" smtClean="0"/>
          </a:p>
        </p:txBody>
      </p:sp>
      <p:sp>
        <p:nvSpPr>
          <p:cNvPr id="71" name="ZoneTexte 70"/>
          <p:cNvSpPr txBox="1"/>
          <p:nvPr/>
        </p:nvSpPr>
        <p:spPr>
          <a:xfrm>
            <a:off x="5232422" y="314710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7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6222913" y="385524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8</a:t>
            </a:r>
            <a:endParaRPr lang="fr-FR" sz="1400" dirty="0" smtClean="0"/>
          </a:p>
        </p:txBody>
      </p:sp>
      <p:sp>
        <p:nvSpPr>
          <p:cNvPr id="73" name="ZoneTexte 72"/>
          <p:cNvSpPr txBox="1"/>
          <p:nvPr/>
        </p:nvSpPr>
        <p:spPr>
          <a:xfrm>
            <a:off x="6519349" y="418202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9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7535762" y="4612105"/>
            <a:ext cx="44723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10,11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7319011" y="4189538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12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7610261" y="3855242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13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2363638" y="280899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4</a:t>
            </a:r>
            <a:endParaRPr lang="fr-FR" sz="1400" dirty="0" smtClean="0"/>
          </a:p>
        </p:txBody>
      </p:sp>
      <p:sp>
        <p:nvSpPr>
          <p:cNvPr id="84" name="ZoneTexte 83"/>
          <p:cNvSpPr txBox="1"/>
          <p:nvPr/>
        </p:nvSpPr>
        <p:spPr>
          <a:xfrm>
            <a:off x="3032040" y="280899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5</a:t>
            </a:r>
            <a:endParaRPr lang="fr-FR" sz="1400" dirty="0" smtClean="0"/>
          </a:p>
        </p:txBody>
      </p:sp>
      <p:sp>
        <p:nvSpPr>
          <p:cNvPr id="85" name="ZoneTexte 84"/>
          <p:cNvSpPr txBox="1"/>
          <p:nvPr/>
        </p:nvSpPr>
        <p:spPr>
          <a:xfrm>
            <a:off x="7482449" y="3275920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14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5805471" y="3114359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15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6182310" y="1806575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16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6526543" y="1159598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17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7023902" y="1193181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20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7709647" y="733714"/>
            <a:ext cx="44723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/>
              <a:t>18,19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7659995" y="1708233"/>
            <a:ext cx="19877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400" smtClean="0"/>
              <a:t>21</a:t>
            </a:r>
            <a:endParaRPr lang="fr-FR" sz="1400" dirty="0" smtClean="0"/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3343598"/>
            <a:ext cx="767131" cy="76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" y="478306"/>
            <a:ext cx="766799" cy="7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2315415" y="3280085"/>
            <a:ext cx="1088185" cy="58780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Application (master)</a:t>
            </a:r>
          </a:p>
        </p:txBody>
      </p:sp>
    </p:spTree>
    <p:extLst>
      <p:ext uri="{BB962C8B-B14F-4D97-AF65-F5344CB8AC3E}">
        <p14:creationId xmlns:p14="http://schemas.microsoft.com/office/powerpoint/2010/main" val="29865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92" grpId="0" animBg="1"/>
      <p:bldP spid="95" grpId="0" animBg="1"/>
      <p:bldP spid="96" grpId="0" animBg="1"/>
      <p:bldP spid="108" grpId="0" animBg="1"/>
      <p:bldP spid="109" grpId="0" animBg="1"/>
      <p:bldP spid="111" grpId="0" animBg="1"/>
      <p:bldP spid="118" grpId="0" animBg="1"/>
      <p:bldP spid="120" grpId="0" animBg="1"/>
      <p:bldP spid="121" grpId="0" animBg="1"/>
      <p:bldP spid="123" grpId="0" animBg="1"/>
      <p:bldP spid="124" grpId="0"/>
      <p:bldP spid="130" grpId="0" animBg="1"/>
      <p:bldP spid="131" grpId="0" animBg="1"/>
      <p:bldP spid="144" grpId="0" animBg="1"/>
      <p:bldP spid="145" grpId="0"/>
      <p:bldP spid="78" grpId="0" animBg="1"/>
      <p:bldP spid="76" grpId="0" animBg="1"/>
      <p:bldP spid="79" grpId="0" animBg="1"/>
      <p:bldP spid="81" grpId="0" animBg="1"/>
      <p:bldP spid="83" grpId="0" animBg="1"/>
    </p:bldLst>
  </p:timing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27670</TotalTime>
  <Words>458</Words>
  <Application>Microsoft Office PowerPoint</Application>
  <PresentationFormat>Affichage à l'écran (16:9)</PresentationFormat>
  <Paragraphs>181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blank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Gaber</dc:creator>
  <cp:lastModifiedBy>Gaber</cp:lastModifiedBy>
  <cp:revision>143</cp:revision>
  <dcterms:created xsi:type="dcterms:W3CDTF">2017-12-06T12:13:52Z</dcterms:created>
  <dcterms:modified xsi:type="dcterms:W3CDTF">2018-03-19T18:27:22Z</dcterms:modified>
</cp:coreProperties>
</file>