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"/>
  </p:notesMasterIdLst>
  <p:sldIdLst>
    <p:sldId id="269" r:id="rId2"/>
    <p:sldId id="27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149" d="100"/>
          <a:sy n="149" d="100"/>
        </p:scale>
        <p:origin x="-462" y="-84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708" y="4731990"/>
            <a:ext cx="851479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708" y="4238982"/>
            <a:ext cx="8514796" cy="42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PIP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08" y="2953886"/>
            <a:ext cx="8514796" cy="1238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endParaRPr lang="fr-FR" sz="1600" dirty="0" smtClean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24" y="3371479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CM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1847" y="3096656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CM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6916" y="337147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CM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511" y="222756"/>
            <a:ext cx="4068353" cy="26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30855" y="227742"/>
            <a:ext cx="216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6724" y="227742"/>
            <a:ext cx="216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– Service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Prov</a:t>
            </a:r>
            <a:r>
              <a:rPr lang="fr-FR" sz="140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34" name="Connecteur droit 33"/>
          <p:cNvCxnSpPr>
            <a:stCxn id="18" idx="1"/>
            <a:endCxn id="9" idx="3"/>
          </p:cNvCxnSpPr>
          <p:nvPr/>
        </p:nvCxnSpPr>
        <p:spPr>
          <a:xfrm flipH="1">
            <a:off x="2508624" y="3240656"/>
            <a:ext cx="2513223" cy="2748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9" idx="1"/>
            <a:endCxn id="9" idx="3"/>
          </p:cNvCxnSpPr>
          <p:nvPr/>
        </p:nvCxnSpPr>
        <p:spPr>
          <a:xfrm flipH="1">
            <a:off x="2508624" y="3515479"/>
            <a:ext cx="46682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08624" y="3795918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0" name="Rectangle à coins arrondis 99"/>
          <p:cNvSpPr/>
          <p:nvPr/>
        </p:nvSpPr>
        <p:spPr>
          <a:xfrm rot="16200000">
            <a:off x="-972905" y="1327622"/>
            <a:ext cx="2631759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Application layer</a:t>
            </a:r>
          </a:p>
        </p:txBody>
      </p:sp>
      <p:sp>
        <p:nvSpPr>
          <p:cNvPr id="101" name="Rectangle à coins arrondis 100"/>
          <p:cNvSpPr/>
          <p:nvPr/>
        </p:nvSpPr>
        <p:spPr>
          <a:xfrm rot="16200000">
            <a:off x="-269093" y="3349953"/>
            <a:ext cx="1224137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OS layer</a:t>
            </a:r>
          </a:p>
        </p:txBody>
      </p:sp>
      <p:sp>
        <p:nvSpPr>
          <p:cNvPr id="104" name="Rectangle à coins arrondis 103"/>
          <p:cNvSpPr/>
          <p:nvPr/>
        </p:nvSpPr>
        <p:spPr>
          <a:xfrm rot="16200000">
            <a:off x="-36269" y="4424779"/>
            <a:ext cx="758489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HW &amp;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kernel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9536" y="834350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Sens. Driver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19456" y="834286"/>
            <a:ext cx="90000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 Mgr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09984" y="1481306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Mgr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9536" y="1482422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Driver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6688" y="2130494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NW Driver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09984" y="2130570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NW Mgr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01152" y="506030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  <a:r>
              <a:rPr lang="fr-FR" sz="1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Updater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950888" y="506030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081735" y="495436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765711" y="495436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456262" y="495476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App2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8944" y="957116"/>
            <a:ext cx="2083696" cy="17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32080" y="2226342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02112" y="1448862"/>
            <a:ext cx="1091808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2080" y="1098942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632080" y="1438662"/>
            <a:ext cx="714896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40192" y="1296836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874884" y="24918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44916" y="1714368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74884" y="13644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874884" y="1704168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044912" y="1296836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079604" y="24918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849636" y="1714368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79604" y="13644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079604" y="1704168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48640" y="339502"/>
            <a:ext cx="8415848" cy="3815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</a:t>
            </a:r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 </a:t>
            </a:r>
            <a:r>
              <a:rPr lang="fr-FR" sz="16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6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" y="4243423"/>
            <a:ext cx="8446328" cy="3600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Kernel</a:t>
            </a:r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OS (PIP)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008" y="483798"/>
            <a:ext cx="2088000" cy="3244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6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6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04248" y="483798"/>
            <a:ext cx="2088000" cy="3570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– Service </a:t>
            </a:r>
            <a:r>
              <a:rPr lang="fr-FR" sz="16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Prov</a:t>
            </a:r>
            <a:endParaRPr lang="fr-FR" sz="16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3372" y="3717807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CM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62462" y="3351544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CM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12360" y="3717807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9216" y="1057870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Sens. Driver</a:t>
            </a:r>
          </a:p>
        </p:txBody>
      </p:sp>
      <p:cxnSp>
        <p:nvCxnSpPr>
          <p:cNvPr id="49" name="Connecteur droit 48"/>
          <p:cNvCxnSpPr>
            <a:stCxn id="45" idx="1"/>
            <a:endCxn id="40" idx="3"/>
          </p:cNvCxnSpPr>
          <p:nvPr/>
        </p:nvCxnSpPr>
        <p:spPr>
          <a:xfrm flipH="1">
            <a:off x="2483372" y="3495544"/>
            <a:ext cx="2279090" cy="3662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endCxn id="40" idx="3"/>
          </p:cNvCxnSpPr>
          <p:nvPr/>
        </p:nvCxnSpPr>
        <p:spPr>
          <a:xfrm flipH="1">
            <a:off x="2483372" y="3861807"/>
            <a:ext cx="43943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499136" y="1057806"/>
            <a:ext cx="90000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 Mgr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89664" y="1704826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Mgr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216" y="1705942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Driver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46368" y="2354014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NW Driver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1264" y="3309144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17480" y="843404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  <a:r>
              <a:rPr lang="fr-FR" sz="1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Updater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67216" y="843404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77743" y="873450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61719" y="873450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52270" y="873490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89664" y="2354090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NW Mgr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861560" y="1684363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96252" y="2879375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66284" y="2101895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96252" y="1751975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896252" y="2091695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06516" y="1670031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41208" y="2865043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11240" y="2087563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41208" y="1737643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741208" y="2077363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63880" y="1277202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98572" y="2472214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68604" y="1694734"/>
            <a:ext cx="1091808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598572" y="1344814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598572" y="1684534"/>
            <a:ext cx="714896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359</TotalTime>
  <Words>183</Words>
  <Application>Microsoft Office PowerPoint</Application>
  <PresentationFormat>Affichage à l'écran (16:9)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blank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layer</dc:title>
  <dc:creator>Gaber</dc:creator>
  <cp:lastModifiedBy>Gaber</cp:lastModifiedBy>
  <cp:revision>56</cp:revision>
  <dcterms:created xsi:type="dcterms:W3CDTF">2018-02-22T14:11:41Z</dcterms:created>
  <dcterms:modified xsi:type="dcterms:W3CDTF">2018-03-19T15:21:49Z</dcterms:modified>
</cp:coreProperties>
</file>